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98" r:id="rId3"/>
    <p:sldId id="279" r:id="rId4"/>
    <p:sldId id="299" r:id="rId5"/>
    <p:sldId id="300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4986" autoAdjust="0"/>
  </p:normalViewPr>
  <p:slideViewPr>
    <p:cSldViewPr snapToGrid="0" showGuides="1">
      <p:cViewPr varScale="1">
        <p:scale>
          <a:sx n="106" d="100"/>
          <a:sy n="106" d="100"/>
        </p:scale>
        <p:origin x="768" y="184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7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7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onPlus/ChineseNlpCorpus/blob/master/datasets/online_shopping_10_cats/intro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ytch16/jena-climate-2009-20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igijus112/Vilnius-weather-LSTM/blob/main/weather-analysis.ipyn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eep_learning_2021@163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实验四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4989182-2599-7D43-835A-A9D84B70336A}"/>
              </a:ext>
            </a:extLst>
          </p:cNvPr>
          <p:cNvSpPr txBox="1">
            <a:spLocks/>
          </p:cNvSpPr>
          <p:nvPr/>
        </p:nvSpPr>
        <p:spPr>
          <a:xfrm>
            <a:off x="1638300" y="435065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680F1-9528-4631-B234-897B93F0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B055-F56B-4915-AEC9-52DB0F82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51653"/>
            <a:ext cx="8915400" cy="4649180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利用</a:t>
            </a:r>
            <a:r>
              <a:rPr lang="en-US" altLang="zh-CN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自己实现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RNN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LSTM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Bi-LSTM</a:t>
            </a:r>
          </a:p>
          <a:p>
            <a:pPr lvl="1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不可直接调用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nn.RNN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nn.GRU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nn.LSTM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利用上述四种结构进行文本多分类（</a:t>
            </a: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60%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）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计算测试结果的准确率、召回率和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值；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对比分析四种结构的实验结果。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任选上述一种结构进行温度预测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40%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使用五天的温度值预测出未来两天的温度值；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给出与真实值的平均误差和中位误差。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E8EC8-0EAF-4F7F-8DD1-89E0996D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D5D9-D377-4734-9E14-D8EF296E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FC962BE-B1E9-4AE1-B406-095DF6C7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4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458017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online_shopping_10_cats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数据集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10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个类别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（书籍、平板、手机、水果、洗发水、热水器、蒙牛、衣服、计算机、酒店）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的网购评论数据；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根据评论内容区分评论物品类别；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共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62774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条数据，按给定顺序编号</a:t>
            </a: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=1,2,…,62774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i%5=4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做验证集，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i%5=0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做测试集，其余作为训练集。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Website/Download</a:t>
            </a: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https://github.com/SophonPlus/ChineseNlpCorpus/blob/master/datasets/online_shopping_10_cats/intro.ipynb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文本多分类</a:t>
            </a:r>
          </a:p>
        </p:txBody>
      </p:sp>
    </p:spTree>
    <p:extLst>
      <p:ext uri="{BB962C8B-B14F-4D97-AF65-F5344CB8AC3E}">
        <p14:creationId xmlns:p14="http://schemas.microsoft.com/office/powerpoint/2010/main" val="23596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3667479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jena_climate_2009_2016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数据集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分钟记录一次气压、气温、风速等天气数据，共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420551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条记录，历时八年（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2009~2016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取前六年做训练集，后两年做测试集；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可对测试集分段，每七天作为一段，对于每一段而言，给定前五天的数据，预测后两天的数据，并计算与真实值的平均误差和中位误差，选取几段给出预测值和真实值的温度曲线样例。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温度预测</a:t>
            </a:r>
          </a:p>
        </p:txBody>
      </p:sp>
    </p:spTree>
    <p:extLst>
      <p:ext uri="{BB962C8B-B14F-4D97-AF65-F5344CB8AC3E}">
        <p14:creationId xmlns:p14="http://schemas.microsoft.com/office/powerpoint/2010/main" val="325354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4580173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https://www.kaggle.com/stytch16/jena-climate-2009-2016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可参考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https://github.com/Eligijus112/Vilnius-weather-LSTM/blob/main/weather-analysis.ipynb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注意该参考网址中使用的数据集与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中的数据集不一致，本实验使用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中的数据集。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温度预测</a:t>
            </a:r>
          </a:p>
        </p:txBody>
      </p:sp>
    </p:spTree>
    <p:extLst>
      <p:ext uri="{BB962C8B-B14F-4D97-AF65-F5344CB8AC3E}">
        <p14:creationId xmlns:p14="http://schemas.microsoft.com/office/powerpoint/2010/main" val="9328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91028" cy="3124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实验报告</a:t>
            </a:r>
            <a:endParaRPr lang="en-US" altLang="zh-CN" sz="2400" dirty="0"/>
          </a:p>
          <a:p>
            <a:r>
              <a:rPr lang="zh-CN" altLang="en-US" sz="2400" dirty="0"/>
              <a:t>代码 （正确性、规范性、注释、杜绝抄袭）</a:t>
            </a:r>
            <a:endParaRPr lang="en-US" altLang="zh-CN" sz="2400" dirty="0"/>
          </a:p>
          <a:p>
            <a:r>
              <a:rPr lang="zh-CN" altLang="en-US" sz="2400" dirty="0"/>
              <a:t>最佳模型</a:t>
            </a:r>
            <a:endParaRPr lang="en-US" altLang="zh-CN" sz="2400" dirty="0"/>
          </a:p>
          <a:p>
            <a:r>
              <a:rPr lang="zh-CN" altLang="en-US" sz="2400" dirty="0"/>
              <a:t>时间：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将压缩包提交至邮箱</a:t>
            </a:r>
            <a:r>
              <a:rPr lang="en-US" altLang="zh-CN" sz="2000" dirty="0">
                <a:hlinkClick r:id="rId2"/>
              </a:rPr>
              <a:t>deep_learning_2022@163.com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邮件主题以及压缩包命名：</a:t>
            </a:r>
            <a:r>
              <a:rPr lang="zh-CN" altLang="en-US" sz="2000" b="1" dirty="0"/>
              <a:t>实验</a:t>
            </a:r>
            <a:r>
              <a:rPr lang="en-US" altLang="zh-CN" sz="2000" b="1" dirty="0"/>
              <a:t>4-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姓名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2022/5/12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9600CB1-0156-492B-85A3-0F2EEFAE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011E624-3635-7B42-8708-A8664439C3CD}"/>
              </a:ext>
            </a:extLst>
          </p:cNvPr>
          <p:cNvSpPr>
            <a:spLocks noGrp="1"/>
          </p:cNvSpPr>
          <p:nvPr/>
        </p:nvSpPr>
        <p:spPr>
          <a:xfrm>
            <a:off x="1638300" y="392311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2347</TotalTime>
  <Words>591</Words>
  <Application>Microsoft Macintosh PowerPoint</Application>
  <PresentationFormat>宽屏</PresentationFormat>
  <Paragraphs>61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仿宋</vt:lpstr>
      <vt:lpstr>华文仿宋</vt:lpstr>
      <vt:lpstr>Arial</vt:lpstr>
      <vt:lpstr>Courier New</vt:lpstr>
      <vt:lpstr>Times New Roman</vt:lpstr>
      <vt:lpstr>Wingdings 3</vt:lpstr>
      <vt:lpstr>主题1</vt:lpstr>
      <vt:lpstr>模式识别与深度学习 实验四 </vt:lpstr>
      <vt:lpstr>1. 主要内容</vt:lpstr>
      <vt:lpstr>2. 文本多分类</vt:lpstr>
      <vt:lpstr>3. 温度预测</vt:lpstr>
      <vt:lpstr>3. 温度预测</vt:lpstr>
      <vt:lpstr>4. 提交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Microsoft Office User</cp:lastModifiedBy>
  <cp:revision>289</cp:revision>
  <dcterms:created xsi:type="dcterms:W3CDTF">2019-05-02T13:31:24Z</dcterms:created>
  <dcterms:modified xsi:type="dcterms:W3CDTF">2022-05-12T02:46:23Z</dcterms:modified>
</cp:coreProperties>
</file>