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3716000" cx="24384000"/>
  <p:notesSz cx="13716000" cy="2438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fAbZJOGgy7A5FqZa9Mc7NbQhT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4696d5f587_0_10:notes"/>
          <p:cNvSpPr/>
          <p:nvPr>
            <p:ph idx="2" type="sldImg"/>
          </p:nvPr>
        </p:nvSpPr>
        <p:spPr>
          <a:xfrm>
            <a:off x="2286450" y="1828800"/>
            <a:ext cx="914460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4696d5f587_0_10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4696d5f587_0_16:notes"/>
          <p:cNvSpPr/>
          <p:nvPr>
            <p:ph idx="2" type="sldImg"/>
          </p:nvPr>
        </p:nvSpPr>
        <p:spPr>
          <a:xfrm>
            <a:off x="2286450" y="1828800"/>
            <a:ext cx="914460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4696d5f587_0_16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6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7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7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8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8.png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8.png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8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">
  <p:cSld name="main_4c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11" name="Google Shape;11;p21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ig + style eng" showMasterSp="0">
  <p:cSld name="title big + style eng">
    <p:bg>
      <p:bgPr>
        <a:solidFill>
          <a:srgbClr val="007BFC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4"/>
          <p:cNvPicPr preferRelativeResize="0"/>
          <p:nvPr/>
        </p:nvPicPr>
        <p:blipFill rotWithShape="1">
          <a:blip r:embed="rId2">
            <a:alphaModFix/>
          </a:blip>
          <a:srcRect b="0" l="0" r="0" t="1126"/>
          <a:stretch/>
        </p:blipFill>
        <p:spPr>
          <a:xfrm>
            <a:off x="17483630" y="11678975"/>
            <a:ext cx="6002461" cy="117794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4"/>
          <p:cNvSpPr txBox="1"/>
          <p:nvPr>
            <p:ph type="title"/>
          </p:nvPr>
        </p:nvSpPr>
        <p:spPr>
          <a:xfrm>
            <a:off x="2606675" y="3263900"/>
            <a:ext cx="15833727" cy="605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Helvetica Neue"/>
              <a:buNone/>
              <a:defRPr sz="1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68" name="Google Shape;6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669" y="11864456"/>
            <a:ext cx="892881" cy="121556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4"/>
          <p:cNvSpPr/>
          <p:nvPr/>
        </p:nvSpPr>
        <p:spPr>
          <a:xfrm>
            <a:off x="-964614" y="884119"/>
            <a:ext cx="2489719" cy="9719042"/>
          </a:xfrm>
          <a:prstGeom prst="rect">
            <a:avLst/>
          </a:prstGeom>
          <a:solidFill>
            <a:srgbClr val="1888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34"/>
          <p:cNvSpPr/>
          <p:nvPr/>
        </p:nvSpPr>
        <p:spPr>
          <a:xfrm>
            <a:off x="18183356" y="6291838"/>
            <a:ext cx="7699243" cy="4299455"/>
          </a:xfrm>
          <a:prstGeom prst="roundRect">
            <a:avLst>
              <a:gd fmla="val 0" name="adj"/>
            </a:avLst>
          </a:prstGeom>
          <a:solidFill>
            <a:srgbClr val="1888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34"/>
          <p:cNvSpPr/>
          <p:nvPr/>
        </p:nvSpPr>
        <p:spPr>
          <a:xfrm>
            <a:off x="13856891" y="882319"/>
            <a:ext cx="9223245" cy="4299455"/>
          </a:xfrm>
          <a:prstGeom prst="roundRect">
            <a:avLst>
              <a:gd fmla="val 50000" name="adj"/>
            </a:avLst>
          </a:prstGeom>
          <a:solidFill>
            <a:srgbClr val="1888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2" name="Google Shape;7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99581" y="2238051"/>
            <a:ext cx="3737858" cy="158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46008" y="7833783"/>
            <a:ext cx="1979006" cy="121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_image01">
  <p:cSld name="main_4c_image0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76" name="Google Shape;76;p35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" type="body"/>
          </p:nvPr>
        </p:nvSpPr>
        <p:spPr>
          <a:xfrm>
            <a:off x="12424457" y="2375074"/>
            <a:ext cx="11049377" cy="916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_image_03" showMasterSp="0">
  <p:cSld name="main_4c_image_03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68056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6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81" name="Google Shape;81;p36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" type="body"/>
          </p:nvPr>
        </p:nvSpPr>
        <p:spPr>
          <a:xfrm>
            <a:off x="6646863" y="2375074"/>
            <a:ext cx="16826972" cy="916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">
  <p:cSld name="main_4c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89" name="Google Shape;89;p23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_image01">
  <p:cSld name="main_4c_image0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92" name="Google Shape;92;p24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12424457" y="2375074"/>
            <a:ext cx="11049377" cy="916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rgbClr val="007BFC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78144" y="12400191"/>
            <a:ext cx="3195246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6"/>
          <p:cNvSpPr txBox="1"/>
          <p:nvPr>
            <p:ph type="title"/>
          </p:nvPr>
        </p:nvSpPr>
        <p:spPr>
          <a:xfrm>
            <a:off x="910165" y="723899"/>
            <a:ext cx="17784236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677" y="12164388"/>
            <a:ext cx="625400" cy="85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_image_03" showMasterSp="0">
  <p:cSld name="main_4c_image_03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68056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7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101" name="Google Shape;101;p37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1" type="body"/>
          </p:nvPr>
        </p:nvSpPr>
        <p:spPr>
          <a:xfrm>
            <a:off x="6646863" y="2375074"/>
            <a:ext cx="16826972" cy="916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_project02" showMasterSp="0">
  <p:cSld name="main_4c_project0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68056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8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106" name="Google Shape;106;p38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7" name="Google Shape;107;p38"/>
          <p:cNvSpPr txBox="1"/>
          <p:nvPr>
            <p:ph idx="1" type="body"/>
          </p:nvPr>
        </p:nvSpPr>
        <p:spPr>
          <a:xfrm>
            <a:off x="922338" y="2375074"/>
            <a:ext cx="10978413" cy="5523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38"/>
          <p:cNvSpPr txBox="1"/>
          <p:nvPr>
            <p:ph idx="2" type="body"/>
          </p:nvPr>
        </p:nvSpPr>
        <p:spPr>
          <a:xfrm>
            <a:off x="922338" y="8374529"/>
            <a:ext cx="5221287" cy="3181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8"/>
          <p:cNvSpPr txBox="1"/>
          <p:nvPr>
            <p:ph idx="3" type="body"/>
          </p:nvPr>
        </p:nvSpPr>
        <p:spPr>
          <a:xfrm>
            <a:off x="6648223" y="8374529"/>
            <a:ext cx="5269921" cy="3181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38"/>
          <p:cNvSpPr txBox="1"/>
          <p:nvPr>
            <p:ph idx="4" type="body"/>
          </p:nvPr>
        </p:nvSpPr>
        <p:spPr>
          <a:xfrm>
            <a:off x="12417652" y="2375074"/>
            <a:ext cx="11056182" cy="9180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_image02" showMasterSp="0">
  <p:cSld name="main_4c_image0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68056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9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114" name="Google Shape;114;p39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5" name="Google Shape;115;p39"/>
          <p:cNvSpPr txBox="1"/>
          <p:nvPr>
            <p:ph idx="1" type="body"/>
          </p:nvPr>
        </p:nvSpPr>
        <p:spPr>
          <a:xfrm>
            <a:off x="922338" y="2375074"/>
            <a:ext cx="16778288" cy="916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_projects" showMasterSp="0">
  <p:cSld name="main_4c_pro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68056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0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119" name="Google Shape;119;p40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0" name="Google Shape;120;p40"/>
          <p:cNvSpPr txBox="1"/>
          <p:nvPr>
            <p:ph idx="1" type="body"/>
          </p:nvPr>
        </p:nvSpPr>
        <p:spPr>
          <a:xfrm>
            <a:off x="922338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40"/>
          <p:cNvSpPr txBox="1"/>
          <p:nvPr>
            <p:ph idx="2" type="body"/>
          </p:nvPr>
        </p:nvSpPr>
        <p:spPr>
          <a:xfrm>
            <a:off x="6648223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40"/>
          <p:cNvSpPr txBox="1"/>
          <p:nvPr>
            <p:ph idx="3" type="body"/>
          </p:nvPr>
        </p:nvSpPr>
        <p:spPr>
          <a:xfrm>
            <a:off x="12439424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40"/>
          <p:cNvSpPr txBox="1"/>
          <p:nvPr>
            <p:ph idx="4" type="body"/>
          </p:nvPr>
        </p:nvSpPr>
        <p:spPr>
          <a:xfrm>
            <a:off x="18252396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40"/>
          <p:cNvSpPr txBox="1"/>
          <p:nvPr>
            <p:ph idx="5" type="body"/>
          </p:nvPr>
        </p:nvSpPr>
        <p:spPr>
          <a:xfrm>
            <a:off x="922338" y="6947073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40"/>
          <p:cNvSpPr txBox="1"/>
          <p:nvPr>
            <p:ph idx="6" type="body"/>
          </p:nvPr>
        </p:nvSpPr>
        <p:spPr>
          <a:xfrm>
            <a:off x="6648223" y="6947073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40"/>
          <p:cNvSpPr txBox="1"/>
          <p:nvPr>
            <p:ph idx="7" type="body"/>
          </p:nvPr>
        </p:nvSpPr>
        <p:spPr>
          <a:xfrm>
            <a:off x="12439424" y="6947073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40"/>
          <p:cNvSpPr txBox="1"/>
          <p:nvPr>
            <p:ph idx="8" type="body"/>
          </p:nvPr>
        </p:nvSpPr>
        <p:spPr>
          <a:xfrm>
            <a:off x="18252396" y="6947073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showMasterSp="0" type="tx">
  <p:cSld name="TITLE_AND_BODY">
    <p:bg>
      <p:bgPr>
        <a:solidFill>
          <a:srgbClr val="007BFC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78144" y="12400191"/>
            <a:ext cx="3195246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5"/>
          <p:cNvSpPr txBox="1"/>
          <p:nvPr>
            <p:ph type="title"/>
          </p:nvPr>
        </p:nvSpPr>
        <p:spPr>
          <a:xfrm>
            <a:off x="910165" y="723899"/>
            <a:ext cx="17784236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15" name="Google Shape;1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677" y="12164388"/>
            <a:ext cx="625400" cy="85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_project01" showMasterSp="0">
  <p:cSld name="main_4c_project0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68056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1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131" name="Google Shape;131;p41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2" name="Google Shape;132;p41"/>
          <p:cNvSpPr txBox="1"/>
          <p:nvPr>
            <p:ph idx="1" type="body"/>
          </p:nvPr>
        </p:nvSpPr>
        <p:spPr>
          <a:xfrm>
            <a:off x="922338" y="2375074"/>
            <a:ext cx="10978413" cy="5523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41"/>
          <p:cNvSpPr txBox="1"/>
          <p:nvPr>
            <p:ph idx="2" type="body"/>
          </p:nvPr>
        </p:nvSpPr>
        <p:spPr>
          <a:xfrm>
            <a:off x="922338" y="8374529"/>
            <a:ext cx="5221287" cy="3181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41"/>
          <p:cNvSpPr txBox="1"/>
          <p:nvPr>
            <p:ph idx="3" type="body"/>
          </p:nvPr>
        </p:nvSpPr>
        <p:spPr>
          <a:xfrm>
            <a:off x="6648223" y="8374529"/>
            <a:ext cx="5269921" cy="3181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ig + style eng" showMasterSp="0">
  <p:cSld name="title big + style eng">
    <p:bg>
      <p:bgPr>
        <a:solidFill>
          <a:srgbClr val="007BFC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42"/>
          <p:cNvPicPr preferRelativeResize="0"/>
          <p:nvPr/>
        </p:nvPicPr>
        <p:blipFill rotWithShape="1">
          <a:blip r:embed="rId2">
            <a:alphaModFix/>
          </a:blip>
          <a:srcRect b="0" l="0" r="0" t="1126"/>
          <a:stretch/>
        </p:blipFill>
        <p:spPr>
          <a:xfrm>
            <a:off x="17483630" y="11678975"/>
            <a:ext cx="6002461" cy="117794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2"/>
          <p:cNvSpPr txBox="1"/>
          <p:nvPr>
            <p:ph type="title"/>
          </p:nvPr>
        </p:nvSpPr>
        <p:spPr>
          <a:xfrm>
            <a:off x="2606675" y="3263900"/>
            <a:ext cx="15833727" cy="605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  <a:defRPr sz="1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138" name="Google Shape;13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669" y="11864456"/>
            <a:ext cx="892881" cy="121556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2"/>
          <p:cNvSpPr/>
          <p:nvPr/>
        </p:nvSpPr>
        <p:spPr>
          <a:xfrm>
            <a:off x="-964614" y="884119"/>
            <a:ext cx="2489719" cy="9719042"/>
          </a:xfrm>
          <a:prstGeom prst="rect">
            <a:avLst/>
          </a:prstGeom>
          <a:solidFill>
            <a:srgbClr val="1888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2"/>
          <p:cNvSpPr/>
          <p:nvPr/>
        </p:nvSpPr>
        <p:spPr>
          <a:xfrm>
            <a:off x="18183356" y="6291838"/>
            <a:ext cx="7699243" cy="4299455"/>
          </a:xfrm>
          <a:prstGeom prst="roundRect">
            <a:avLst>
              <a:gd fmla="val 0" name="adj"/>
            </a:avLst>
          </a:prstGeom>
          <a:solidFill>
            <a:srgbClr val="1888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2"/>
          <p:cNvSpPr/>
          <p:nvPr/>
        </p:nvSpPr>
        <p:spPr>
          <a:xfrm>
            <a:off x="13856891" y="882319"/>
            <a:ext cx="9223245" cy="4299455"/>
          </a:xfrm>
          <a:prstGeom prst="roundRect">
            <a:avLst>
              <a:gd fmla="val 50000" name="adj"/>
            </a:avLst>
          </a:prstGeom>
          <a:solidFill>
            <a:srgbClr val="1888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99582" y="2238051"/>
            <a:ext cx="3737858" cy="158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46008" y="7833783"/>
            <a:ext cx="1979006" cy="121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ig + style" showMasterSp="0">
  <p:cSld name="title big + style">
    <p:bg>
      <p:bgPr>
        <a:solidFill>
          <a:srgbClr val="007BFC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470930" y="12021875"/>
            <a:ext cx="6002461" cy="8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3"/>
          <p:cNvSpPr txBox="1"/>
          <p:nvPr>
            <p:ph type="title"/>
          </p:nvPr>
        </p:nvSpPr>
        <p:spPr>
          <a:xfrm>
            <a:off x="2606675" y="3263900"/>
            <a:ext cx="15833727" cy="605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  <a:defRPr sz="1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147" name="Google Shape;14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669" y="11864456"/>
            <a:ext cx="892881" cy="121556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3"/>
          <p:cNvSpPr/>
          <p:nvPr/>
        </p:nvSpPr>
        <p:spPr>
          <a:xfrm>
            <a:off x="-964614" y="884119"/>
            <a:ext cx="2489719" cy="9719042"/>
          </a:xfrm>
          <a:prstGeom prst="rect">
            <a:avLst/>
          </a:prstGeom>
          <a:solidFill>
            <a:srgbClr val="1888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3"/>
          <p:cNvSpPr/>
          <p:nvPr/>
        </p:nvSpPr>
        <p:spPr>
          <a:xfrm>
            <a:off x="18183356" y="6291838"/>
            <a:ext cx="7699243" cy="4299455"/>
          </a:xfrm>
          <a:prstGeom prst="roundRect">
            <a:avLst>
              <a:gd fmla="val 0" name="adj"/>
            </a:avLst>
          </a:prstGeom>
          <a:solidFill>
            <a:srgbClr val="1888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3"/>
          <p:cNvSpPr/>
          <p:nvPr/>
        </p:nvSpPr>
        <p:spPr>
          <a:xfrm>
            <a:off x="13856891" y="882319"/>
            <a:ext cx="9223245" cy="4299455"/>
          </a:xfrm>
          <a:prstGeom prst="roundRect">
            <a:avLst>
              <a:gd fmla="val 50000" name="adj"/>
            </a:avLst>
          </a:prstGeom>
          <a:solidFill>
            <a:srgbClr val="1888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99582" y="2238051"/>
            <a:ext cx="3737858" cy="158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46008" y="7833783"/>
            <a:ext cx="1979006" cy="121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4c eng" showMasterSp="0">
  <p:cSld name="main 4c eng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155" name="Google Shape;155;p44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156" name="Google Shape;156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469388" y="12245135"/>
            <a:ext cx="3018718" cy="596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eng" showMasterSp="0">
  <p:cSld name="title eng">
    <p:bg>
      <p:bgPr>
        <a:solidFill>
          <a:srgbClr val="007BF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5"/>
          <p:cNvPicPr preferRelativeResize="0"/>
          <p:nvPr/>
        </p:nvPicPr>
        <p:blipFill rotWithShape="1">
          <a:blip r:embed="rId2">
            <a:alphaModFix/>
          </a:blip>
          <a:srcRect b="0" l="0" r="0" t="3366"/>
          <a:stretch/>
        </p:blipFill>
        <p:spPr>
          <a:xfrm>
            <a:off x="20278144" y="12239324"/>
            <a:ext cx="3195246" cy="61283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5"/>
          <p:cNvSpPr txBox="1"/>
          <p:nvPr>
            <p:ph type="title"/>
          </p:nvPr>
        </p:nvSpPr>
        <p:spPr>
          <a:xfrm>
            <a:off x="910165" y="723899"/>
            <a:ext cx="17784236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160" name="Google Shape;16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677" y="12164388"/>
            <a:ext cx="625400" cy="85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_image02" showMasterSp="0">
  <p:cSld name="main_4c_image0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68056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7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19" name="Google Shape;19;p27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" type="body"/>
          </p:nvPr>
        </p:nvSpPr>
        <p:spPr>
          <a:xfrm>
            <a:off x="922338" y="2375074"/>
            <a:ext cx="16778288" cy="916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_project01" showMasterSp="0">
  <p:cSld name="main_4c_project0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68056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8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24" name="Google Shape;24;p28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922338" y="2375074"/>
            <a:ext cx="10978413" cy="5523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2" type="body"/>
          </p:nvPr>
        </p:nvSpPr>
        <p:spPr>
          <a:xfrm>
            <a:off x="922338" y="8374529"/>
            <a:ext cx="5221287" cy="3181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8"/>
          <p:cNvSpPr txBox="1"/>
          <p:nvPr>
            <p:ph idx="3" type="body"/>
          </p:nvPr>
        </p:nvSpPr>
        <p:spPr>
          <a:xfrm>
            <a:off x="6648223" y="8374529"/>
            <a:ext cx="5269921" cy="3181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4c eng" showMasterSp="0">
  <p:cSld name="main 4c eng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30" name="Google Shape;30;p29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31" name="Google Shape;3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469388" y="12245135"/>
            <a:ext cx="3018718" cy="596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_project02" showMasterSp="0">
  <p:cSld name="main_4c_project0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68056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35" name="Google Shape;35;p30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" type="body"/>
          </p:nvPr>
        </p:nvSpPr>
        <p:spPr>
          <a:xfrm>
            <a:off x="922338" y="2375074"/>
            <a:ext cx="10978413" cy="5523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0"/>
          <p:cNvSpPr txBox="1"/>
          <p:nvPr>
            <p:ph idx="2" type="body"/>
          </p:nvPr>
        </p:nvSpPr>
        <p:spPr>
          <a:xfrm>
            <a:off x="922338" y="8374529"/>
            <a:ext cx="5221287" cy="3181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0"/>
          <p:cNvSpPr txBox="1"/>
          <p:nvPr>
            <p:ph idx="3" type="body"/>
          </p:nvPr>
        </p:nvSpPr>
        <p:spPr>
          <a:xfrm>
            <a:off x="6648223" y="8374529"/>
            <a:ext cx="5269921" cy="3181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0"/>
          <p:cNvSpPr txBox="1"/>
          <p:nvPr>
            <p:ph idx="4" type="body"/>
          </p:nvPr>
        </p:nvSpPr>
        <p:spPr>
          <a:xfrm>
            <a:off x="12417652" y="2375074"/>
            <a:ext cx="11056182" cy="9180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eng" showMasterSp="0">
  <p:cSld name="title eng">
    <p:bg>
      <p:bgPr>
        <a:solidFill>
          <a:srgbClr val="007BFC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31"/>
          <p:cNvPicPr preferRelativeResize="0"/>
          <p:nvPr/>
        </p:nvPicPr>
        <p:blipFill rotWithShape="1">
          <a:blip r:embed="rId2">
            <a:alphaModFix/>
          </a:blip>
          <a:srcRect b="0" l="0" r="0" t="3366"/>
          <a:stretch/>
        </p:blipFill>
        <p:spPr>
          <a:xfrm>
            <a:off x="20278144" y="12239324"/>
            <a:ext cx="3195246" cy="61283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1"/>
          <p:cNvSpPr txBox="1"/>
          <p:nvPr>
            <p:ph type="title"/>
          </p:nvPr>
        </p:nvSpPr>
        <p:spPr>
          <a:xfrm>
            <a:off x="910165" y="723899"/>
            <a:ext cx="17784236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43" name="Google Shape;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677" y="12164388"/>
            <a:ext cx="625400" cy="85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ig + style" showMasterSp="0">
  <p:cSld name="title big + style">
    <p:bg>
      <p:bgPr>
        <a:solidFill>
          <a:srgbClr val="007BFC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470930" y="12021875"/>
            <a:ext cx="6002461" cy="8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2"/>
          <p:cNvSpPr txBox="1"/>
          <p:nvPr>
            <p:ph type="title"/>
          </p:nvPr>
        </p:nvSpPr>
        <p:spPr>
          <a:xfrm>
            <a:off x="2606675" y="3263900"/>
            <a:ext cx="15833727" cy="605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Helvetica Neue"/>
              <a:buNone/>
              <a:defRPr sz="1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47" name="Google Shape;4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669" y="11864456"/>
            <a:ext cx="892881" cy="121556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2"/>
          <p:cNvSpPr/>
          <p:nvPr/>
        </p:nvSpPr>
        <p:spPr>
          <a:xfrm>
            <a:off x="-964614" y="884119"/>
            <a:ext cx="2489719" cy="9719042"/>
          </a:xfrm>
          <a:prstGeom prst="rect">
            <a:avLst/>
          </a:prstGeom>
          <a:solidFill>
            <a:srgbClr val="1888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Google Shape;49;p32"/>
          <p:cNvSpPr/>
          <p:nvPr/>
        </p:nvSpPr>
        <p:spPr>
          <a:xfrm>
            <a:off x="18183356" y="6291838"/>
            <a:ext cx="7699243" cy="4299455"/>
          </a:xfrm>
          <a:prstGeom prst="roundRect">
            <a:avLst>
              <a:gd fmla="val 0" name="adj"/>
            </a:avLst>
          </a:prstGeom>
          <a:solidFill>
            <a:srgbClr val="1888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2"/>
          <p:cNvSpPr/>
          <p:nvPr/>
        </p:nvSpPr>
        <p:spPr>
          <a:xfrm>
            <a:off x="13856891" y="882319"/>
            <a:ext cx="9223245" cy="4299455"/>
          </a:xfrm>
          <a:prstGeom prst="roundRect">
            <a:avLst>
              <a:gd fmla="val 50000" name="adj"/>
            </a:avLst>
          </a:prstGeom>
          <a:solidFill>
            <a:srgbClr val="1888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1" name="Google Shape;5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99581" y="2238051"/>
            <a:ext cx="3737858" cy="158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46008" y="7833783"/>
            <a:ext cx="1979006" cy="121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4c_projects" showMasterSp="0">
  <p:cSld name="main_4c_pro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68056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3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56" name="Google Shape;56;p33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" type="body"/>
          </p:nvPr>
        </p:nvSpPr>
        <p:spPr>
          <a:xfrm>
            <a:off x="922338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33"/>
          <p:cNvSpPr txBox="1"/>
          <p:nvPr>
            <p:ph idx="2" type="body"/>
          </p:nvPr>
        </p:nvSpPr>
        <p:spPr>
          <a:xfrm>
            <a:off x="6648223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3" type="body"/>
          </p:nvPr>
        </p:nvSpPr>
        <p:spPr>
          <a:xfrm>
            <a:off x="12439424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idx="4" type="body"/>
          </p:nvPr>
        </p:nvSpPr>
        <p:spPr>
          <a:xfrm>
            <a:off x="18252396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5" type="body"/>
          </p:nvPr>
        </p:nvSpPr>
        <p:spPr>
          <a:xfrm>
            <a:off x="922338" y="6947073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6" type="body"/>
          </p:nvPr>
        </p:nvSpPr>
        <p:spPr>
          <a:xfrm>
            <a:off x="6648223" y="6947073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7" type="body"/>
          </p:nvPr>
        </p:nvSpPr>
        <p:spPr>
          <a:xfrm>
            <a:off x="12439424" y="6947073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idx="8" type="body"/>
          </p:nvPr>
        </p:nvSpPr>
        <p:spPr>
          <a:xfrm>
            <a:off x="18252396" y="6947073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0"/>
          <p:cNvPicPr preferRelativeResize="0"/>
          <p:nvPr/>
        </p:nvPicPr>
        <p:blipFill rotWithShape="1">
          <a:blip r:embed="rId1">
            <a:alphaModFix/>
          </a:blip>
          <a:srcRect b="0" l="105" r="104" t="0"/>
          <a:stretch/>
        </p:blipFill>
        <p:spPr>
          <a:xfrm>
            <a:off x="20268056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0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0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i="0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2"/>
          <p:cNvPicPr preferRelativeResize="0"/>
          <p:nvPr/>
        </p:nvPicPr>
        <p:blipFill rotWithShape="1">
          <a:blip r:embed="rId1">
            <a:alphaModFix/>
          </a:blip>
          <a:srcRect b="0" l="105" r="104" t="0"/>
          <a:stretch/>
        </p:blipFill>
        <p:spPr>
          <a:xfrm>
            <a:off x="20268056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 sz="1400"/>
          </a:p>
        </p:txBody>
      </p:sp>
      <p:sp>
        <p:nvSpPr>
          <p:cNvPr id="86" name="Google Shape;86;p22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2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73" y="4253"/>
            <a:ext cx="26496334" cy="1766757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/>
          <p:nvPr/>
        </p:nvSpPr>
        <p:spPr>
          <a:xfrm>
            <a:off x="907941" y="1934323"/>
            <a:ext cx="11281050" cy="12267170"/>
          </a:xfrm>
          <a:prstGeom prst="roundRect">
            <a:avLst>
              <a:gd fmla="val 4445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1"/>
          <p:cNvSpPr txBox="1"/>
          <p:nvPr/>
        </p:nvSpPr>
        <p:spPr>
          <a:xfrm>
            <a:off x="1565414" y="2822064"/>
            <a:ext cx="6723821" cy="4062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Прогнозирование рыночных цен   на арматуру</a:t>
            </a:r>
            <a:endParaRPr b="1" i="0" sz="5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16386073" y="10822550"/>
            <a:ext cx="11347149" cy="2121507"/>
          </a:xfrm>
          <a:prstGeom prst="roundRect">
            <a:avLst>
              <a:gd fmla="val 32218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0" name="Google Shape;17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09000" y="11354260"/>
            <a:ext cx="6002461" cy="8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"/>
          <p:cNvSpPr txBox="1"/>
          <p:nvPr/>
        </p:nvSpPr>
        <p:spPr>
          <a:xfrm>
            <a:off x="1569612" y="10993143"/>
            <a:ext cx="9229049" cy="7793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ГБПОУ МО «Физ-тех колледж»</a:t>
            </a:r>
            <a:endParaRPr b="0" i="0" sz="4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Прогноз модели Arima</a:t>
            </a:r>
            <a:endParaRPr/>
          </a:p>
        </p:txBody>
      </p:sp>
      <p:pic>
        <p:nvPicPr>
          <p:cNvPr id="254" name="Google Shape;254;p12"/>
          <p:cNvPicPr preferRelativeResize="0"/>
          <p:nvPr/>
        </p:nvPicPr>
        <p:blipFill rotWithShape="1">
          <a:blip r:embed="rId3">
            <a:alphaModFix/>
          </a:blip>
          <a:srcRect b="15609" l="32575" r="8846" t="32418"/>
          <a:stretch/>
        </p:blipFill>
        <p:spPr>
          <a:xfrm>
            <a:off x="1975496" y="1759225"/>
            <a:ext cx="20433008" cy="1019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4696d5f587_0_10"/>
          <p:cNvSpPr txBox="1"/>
          <p:nvPr>
            <p:ph type="title"/>
          </p:nvPr>
        </p:nvSpPr>
        <p:spPr>
          <a:xfrm>
            <a:off x="910165" y="719666"/>
            <a:ext cx="16869300" cy="228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График прогноза Linear Regression</a:t>
            </a:r>
            <a:endParaRPr>
              <a:solidFill>
                <a:srgbClr val="F0F6FC"/>
              </a:solidFill>
              <a:highlight>
                <a:srgbClr val="0D1117"/>
              </a:highlight>
            </a:endParaRPr>
          </a:p>
          <a:p>
            <a:pPr indent="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600"/>
              <a:buFont typeface="Helvetica Neue"/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260" name="Google Shape;260;g34696d5f587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975" y="2462025"/>
            <a:ext cx="14195450" cy="109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696d5f587_0_16"/>
          <p:cNvSpPr txBox="1"/>
          <p:nvPr>
            <p:ph type="title"/>
          </p:nvPr>
        </p:nvSpPr>
        <p:spPr>
          <a:xfrm>
            <a:off x="910165" y="719666"/>
            <a:ext cx="16869300" cy="228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6"/>
                </a:solidFill>
              </a:rPr>
              <a:t>Г</a:t>
            </a:r>
            <a:r>
              <a:rPr lang="en-US">
                <a:solidFill>
                  <a:schemeClr val="accent6"/>
                </a:solidFill>
              </a:rPr>
              <a:t>рафик прогноза Linear Regression</a:t>
            </a:r>
            <a:endParaRPr/>
          </a:p>
        </p:txBody>
      </p:sp>
      <p:pic>
        <p:nvPicPr>
          <p:cNvPr id="266" name="Google Shape;266;g34696d5f587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600" y="1839557"/>
            <a:ext cx="15205751" cy="117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"/>
          <p:cNvSpPr txBox="1"/>
          <p:nvPr>
            <p:ph idx="12" type="sldNum"/>
          </p:nvPr>
        </p:nvSpPr>
        <p:spPr>
          <a:xfrm>
            <a:off x="22848570" y="889000"/>
            <a:ext cx="648546" cy="379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/>
          </a:p>
        </p:txBody>
      </p:sp>
      <p:pic>
        <p:nvPicPr>
          <p:cNvPr id="272" name="Google Shape;2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43"/>
            <a:ext cx="26496334" cy="1766757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6"/>
          <p:cNvSpPr/>
          <p:nvPr/>
        </p:nvSpPr>
        <p:spPr>
          <a:xfrm>
            <a:off x="-3627120" y="5419713"/>
            <a:ext cx="13760348" cy="5181105"/>
          </a:xfrm>
          <a:prstGeom prst="roundRect">
            <a:avLst>
              <a:gd fmla="val 7915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322105" y="6247238"/>
            <a:ext cx="9790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Наиболее лучшие результаты показала нам модель </a:t>
            </a:r>
            <a:r>
              <a:rPr b="1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CATBOOST</a:t>
            </a:r>
            <a:r>
              <a:rPr lang="en-US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разработанная </a:t>
            </a:r>
            <a:r>
              <a:rPr b="0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Яндексом.</a:t>
            </a:r>
            <a:endParaRPr b="0" i="0" sz="3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19719380" y="11631806"/>
            <a:ext cx="8261579" cy="1187278"/>
          </a:xfrm>
          <a:prstGeom prst="roundRect">
            <a:avLst>
              <a:gd fmla="val 34539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6" name="Google Shape;27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78144" y="12006491"/>
            <a:ext cx="3195246" cy="430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 txBox="1"/>
          <p:nvPr>
            <p:ph type="title"/>
          </p:nvPr>
        </p:nvSpPr>
        <p:spPr>
          <a:xfrm>
            <a:off x="1808167" y="1059749"/>
            <a:ext cx="12817256" cy="129988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График прогноза CatBoost</a:t>
            </a:r>
            <a:endParaRPr b="0" i="0" sz="5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2" name="Google Shape;2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200" y="2359618"/>
            <a:ext cx="18373599" cy="98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"/>
          <p:cNvSpPr txBox="1"/>
          <p:nvPr/>
        </p:nvSpPr>
        <p:spPr>
          <a:xfrm>
            <a:off x="2472961" y="886483"/>
            <a:ext cx="10363200" cy="1153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График прогноза CatBoost</a:t>
            </a:r>
            <a:endParaRPr b="0" i="0" sz="5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8" name="Google Shape;2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663" y="2039613"/>
            <a:ext cx="18602674" cy="99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"/>
          <p:cNvSpPr txBox="1"/>
          <p:nvPr>
            <p:ph type="title"/>
          </p:nvPr>
        </p:nvSpPr>
        <p:spPr>
          <a:xfrm>
            <a:off x="1715936" y="768729"/>
            <a:ext cx="17784236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r>
              <a:rPr b="1" i="0" lang="en-US" sz="5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прогнозирования нашего ПО</a:t>
            </a:r>
            <a:endParaRPr/>
          </a:p>
        </p:txBody>
      </p:sp>
      <p:pic>
        <p:nvPicPr>
          <p:cNvPr id="294" name="Google Shape;2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500" y="1932322"/>
            <a:ext cx="19363001" cy="98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/>
          <p:nvPr>
            <p:ph type="title"/>
          </p:nvPr>
        </p:nvSpPr>
        <p:spPr>
          <a:xfrm>
            <a:off x="-2787109" y="1263538"/>
            <a:ext cx="17784236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Над проектом работали </a:t>
            </a:r>
            <a:endParaRPr b="1" i="0" sz="5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2030881" y="3102381"/>
            <a:ext cx="15892929" cy="3207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2370000" y="4701652"/>
            <a:ext cx="5749349" cy="1352422"/>
          </a:xfrm>
          <a:prstGeom prst="roundRect">
            <a:avLst>
              <a:gd fmla="val 50000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Акмулин Игорь</a:t>
            </a:r>
            <a:endParaRPr/>
          </a:p>
        </p:txBody>
      </p:sp>
      <p:sp>
        <p:nvSpPr>
          <p:cNvPr id="179" name="Google Shape;179;p2"/>
          <p:cNvSpPr/>
          <p:nvPr/>
        </p:nvSpPr>
        <p:spPr>
          <a:xfrm>
            <a:off x="9310616" y="7074581"/>
            <a:ext cx="5749350" cy="1352422"/>
          </a:xfrm>
          <a:prstGeom prst="roundRect">
            <a:avLst>
              <a:gd fmla="val 50000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Абдуллоева Махинахон 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14999362" y="9778817"/>
            <a:ext cx="5749350" cy="1352422"/>
          </a:xfrm>
          <a:prstGeom prst="roundRect">
            <a:avLst>
              <a:gd fmla="val 50000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Николаев Ярослав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533" y="11685228"/>
            <a:ext cx="1534466" cy="1534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"/>
          <p:cNvSpPr/>
          <p:nvPr/>
        </p:nvSpPr>
        <p:spPr>
          <a:xfrm>
            <a:off x="13091040" y="1485332"/>
            <a:ext cx="10634816" cy="1250161"/>
          </a:xfrm>
          <a:prstGeom prst="roundRect">
            <a:avLst>
              <a:gd fmla="val 50000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864675" y="1413638"/>
            <a:ext cx="10311392" cy="1321878"/>
          </a:xfrm>
          <a:prstGeom prst="roundRect">
            <a:avLst>
              <a:gd fmla="val 50000" name="adj"/>
            </a:avLst>
          </a:prstGeom>
          <a:solidFill>
            <a:srgbClr val="DDDDD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3"/>
          <p:cNvSpPr txBox="1"/>
          <p:nvPr>
            <p:ph type="title"/>
          </p:nvPr>
        </p:nvSpPr>
        <p:spPr>
          <a:xfrm>
            <a:off x="1315131" y="1565710"/>
            <a:ext cx="9392741" cy="138953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600"/>
              <a:buFont typeface="Helvetica Neue"/>
              <a:buNone/>
            </a:pPr>
            <a:r>
              <a:rPr b="1" i="0" lang="en-US" sz="5600" u="none" cap="none" strike="noStrike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Содержание презентации</a:t>
            </a:r>
            <a:endParaRPr b="1" i="0" sz="5600" u="none" cap="none" strike="noStrike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12899537" y="1621449"/>
            <a:ext cx="10913894" cy="265967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Helvetica Neue"/>
              <a:buNone/>
            </a:pPr>
            <a:r>
              <a:rPr b="1" i="0" lang="en-US" sz="5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Этапы работы над задачей</a:t>
            </a:r>
            <a:endParaRPr b="0" i="0" sz="5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12974812" y="4122088"/>
            <a:ext cx="10846184" cy="3689584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spAutoFit/>
          </a:bodyPr>
          <a:lstStyle/>
          <a:p>
            <a:pPr indent="-660400" lvl="0" marL="66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79F3"/>
              </a:buClr>
              <a:buSzPts val="30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Получение технического задания </a:t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60400" lvl="0" marL="660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479F3"/>
              </a:buClr>
              <a:buSzPts val="30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Разбор ТЗ и определение направления задач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60400" lvl="0" marL="660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479F3"/>
              </a:buClr>
              <a:buSzPts val="30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Распределение задач 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60400" lvl="0" marL="660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479F3"/>
              </a:buClr>
              <a:buSzPts val="30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Программное решение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1030693" y="4136166"/>
            <a:ext cx="9550326" cy="2698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7429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FFF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Что мы проделали</a:t>
            </a:r>
            <a:endParaRPr/>
          </a:p>
          <a:p>
            <a:pPr indent="-742950" lvl="0" marL="7429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7FFF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Как мы решали поставленную задачу</a:t>
            </a:r>
            <a:endParaRPr/>
          </a:p>
          <a:p>
            <a:pPr indent="-742950" lvl="0" marL="74295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7FFF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Конечный результат </a:t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675" y="11577147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/>
          <p:nvPr>
            <p:ph type="title"/>
          </p:nvPr>
        </p:nvSpPr>
        <p:spPr>
          <a:xfrm>
            <a:off x="910165" y="978084"/>
            <a:ext cx="16869304" cy="128803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Постановка задачи</a:t>
            </a:r>
            <a:endParaRPr b="1" i="0" sz="5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910165" y="2933263"/>
            <a:ext cx="22005290" cy="5906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Цель: Помочь категорийному менеджеру сэкономить при закупке арматуры</a:t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Необходимо разработать модель, которая по истории цен и дополнительных данных делает рекомендацию по объему тендера для недели T. Рекомендация на N недель фиксирует цену на N недель, следующий тендер будет проведен на неделе T+N. Считаем, что тендеры проводятся по понедельникам, для прогноза на следующие N недель оперироваться можно историческими данными до понедельника включительно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0165" y="11253481"/>
            <a:ext cx="1484435" cy="1484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BFC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/>
          <p:nvPr>
            <p:ph type="title"/>
          </p:nvPr>
        </p:nvSpPr>
        <p:spPr>
          <a:xfrm>
            <a:off x="910165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r>
              <a:rPr b="1" i="0" lang="en-US" sz="5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Этапы работы над проектом</a:t>
            </a:r>
            <a:endParaRPr/>
          </a:p>
        </p:txBody>
      </p:sp>
      <p:sp>
        <p:nvSpPr>
          <p:cNvPr id="205" name="Google Shape;205;p5"/>
          <p:cNvSpPr/>
          <p:nvPr/>
        </p:nvSpPr>
        <p:spPr>
          <a:xfrm>
            <a:off x="920116" y="3070037"/>
            <a:ext cx="1027117" cy="102698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5"/>
          <p:cNvSpPr txBox="1"/>
          <p:nvPr/>
        </p:nvSpPr>
        <p:spPr>
          <a:xfrm>
            <a:off x="1070534" y="3266031"/>
            <a:ext cx="726280" cy="63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"/>
          <p:cNvSpPr txBox="1"/>
          <p:nvPr/>
        </p:nvSpPr>
        <p:spPr>
          <a:xfrm>
            <a:off x="921254" y="4451171"/>
            <a:ext cx="5356754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Предобработка данных</a:t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5"/>
          <p:cNvSpPr txBox="1"/>
          <p:nvPr/>
        </p:nvSpPr>
        <p:spPr>
          <a:xfrm>
            <a:off x="9841778" y="4344822"/>
            <a:ext cx="4700442" cy="1661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Подбор наиболее значимых атрибутов</a:t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5"/>
          <p:cNvSpPr/>
          <p:nvPr/>
        </p:nvSpPr>
        <p:spPr>
          <a:xfrm>
            <a:off x="9841778" y="3070036"/>
            <a:ext cx="1027117" cy="102698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5"/>
          <p:cNvSpPr txBox="1"/>
          <p:nvPr/>
        </p:nvSpPr>
        <p:spPr>
          <a:xfrm>
            <a:off x="9992195" y="3253463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"/>
          <p:cNvSpPr txBox="1"/>
          <p:nvPr/>
        </p:nvSpPr>
        <p:spPr>
          <a:xfrm>
            <a:off x="18710894" y="4451173"/>
            <a:ext cx="5302633" cy="1661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Выбор наиболее точной модели</a:t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5"/>
          <p:cNvSpPr/>
          <p:nvPr/>
        </p:nvSpPr>
        <p:spPr>
          <a:xfrm>
            <a:off x="18664508" y="3070037"/>
            <a:ext cx="1027115" cy="102698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5"/>
          <p:cNvSpPr txBox="1"/>
          <p:nvPr/>
        </p:nvSpPr>
        <p:spPr>
          <a:xfrm>
            <a:off x="18814924" y="3307372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921254" y="9263501"/>
            <a:ext cx="4481193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Разделение данных на тренировочные и тестовые</a:t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18664506" y="7365009"/>
            <a:ext cx="1027117" cy="102698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0" i="0" sz="4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5"/>
          <p:cNvSpPr txBox="1"/>
          <p:nvPr/>
        </p:nvSpPr>
        <p:spPr>
          <a:xfrm>
            <a:off x="9841778" y="9129620"/>
            <a:ext cx="5002002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Проверка результатов модели и настройка гиперпараметров</a:t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910165" y="7643022"/>
            <a:ext cx="1027116" cy="102698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4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5"/>
          <p:cNvSpPr txBox="1"/>
          <p:nvPr/>
        </p:nvSpPr>
        <p:spPr>
          <a:xfrm>
            <a:off x="18664506" y="8983970"/>
            <a:ext cx="3863801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Разработка интерфейса</a:t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9841778" y="7390178"/>
            <a:ext cx="1027117" cy="102698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0" i="0" sz="4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0" name="Google Shape;2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78144" y="12400191"/>
            <a:ext cx="3195246" cy="430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"/>
          <p:cNvSpPr/>
          <p:nvPr/>
        </p:nvSpPr>
        <p:spPr>
          <a:xfrm>
            <a:off x="1149210" y="2377721"/>
            <a:ext cx="10973807" cy="9228925"/>
          </a:xfrm>
          <a:prstGeom prst="roundRect">
            <a:avLst>
              <a:gd fmla="val 3184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12328005" y="2377729"/>
            <a:ext cx="11070000" cy="9228900"/>
          </a:xfrm>
          <a:prstGeom prst="roundRect">
            <a:avLst>
              <a:gd fmla="val 212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6"/>
          <p:cNvSpPr txBox="1"/>
          <p:nvPr/>
        </p:nvSpPr>
        <p:spPr>
          <a:xfrm>
            <a:off x="2378689" y="3832222"/>
            <a:ext cx="8849767" cy="5191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ходе работы, было принято решение по поиску оптимальной модели для нашего проекта. Для достижения поставленной цели, мы работали с разными библиотеками и моделями. </a:t>
            </a:r>
            <a:endParaRPr b="0" i="0" sz="3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8" name="Google Shape;22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2425" y="1763700"/>
            <a:ext cx="2458975" cy="245895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29" name="Google Shape;22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1392" y="9533700"/>
            <a:ext cx="5228273" cy="207292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30" name="Google Shape;23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78931" y="2952963"/>
            <a:ext cx="5463251" cy="36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28006" y="5278475"/>
            <a:ext cx="6555933" cy="36421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"/>
          <p:cNvSpPr txBox="1"/>
          <p:nvPr>
            <p:ph type="title"/>
          </p:nvPr>
        </p:nvSpPr>
        <p:spPr>
          <a:xfrm>
            <a:off x="3757506" y="5715211"/>
            <a:ext cx="1686930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Helvetica Neue"/>
              <a:buNone/>
            </a:pPr>
            <a:r>
              <a:rPr b="1" i="0" lang="en-US" sz="7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Наши варианты решения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/>
        </p:nvSpPr>
        <p:spPr>
          <a:xfrm>
            <a:off x="3207373" y="517826"/>
            <a:ext cx="12641639" cy="1153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Arima</a:t>
            </a:r>
            <a:endParaRPr b="0" i="0" sz="3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 b="17155" l="32140" r="8955" t="27587"/>
          <a:stretch/>
        </p:blipFill>
        <p:spPr>
          <a:xfrm>
            <a:off x="3207373" y="2117035"/>
            <a:ext cx="17969254" cy="9481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/>
          <p:nvPr>
            <p:ph type="title"/>
          </p:nvPr>
        </p:nvSpPr>
        <p:spPr>
          <a:xfrm>
            <a:off x="3473265" y="401614"/>
            <a:ext cx="17437470" cy="18247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Результаты моделирования и прогнозирования</a:t>
            </a:r>
            <a:endParaRPr/>
          </a:p>
        </p:txBody>
      </p:sp>
      <p:pic>
        <p:nvPicPr>
          <p:cNvPr id="248" name="Google Shape;248;p11"/>
          <p:cNvPicPr preferRelativeResize="0"/>
          <p:nvPr/>
        </p:nvPicPr>
        <p:blipFill rotWithShape="1">
          <a:blip r:embed="rId3">
            <a:alphaModFix/>
          </a:blip>
          <a:srcRect b="15801" l="31922" r="8738" t="32446"/>
          <a:stretch/>
        </p:blipFill>
        <p:spPr>
          <a:xfrm>
            <a:off x="1893940" y="1806102"/>
            <a:ext cx="20596120" cy="10103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in_4c_parent">
  <a:themeElements>
    <a:clrScheme name="SMLT_COLOURS">
      <a:dk1>
        <a:srgbClr val="FEFFFE"/>
      </a:dk1>
      <a:lt1>
        <a:srgbClr val="007FFF"/>
      </a:lt1>
      <a:dk2>
        <a:srgbClr val="007F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in_4c_parent">
  <a:themeElements>
    <a:clrScheme name="SMLT_COLOURS">
      <a:dk1>
        <a:srgbClr val="FEFFFE"/>
      </a:dk1>
      <a:lt1>
        <a:srgbClr val="007FFF"/>
      </a:lt1>
      <a:dk2>
        <a:srgbClr val="007F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2025-03-25T10:45:52Z</dcterms:created>
</cp:coreProperties>
</file>