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69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61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ACF0-8A6D-485E-8E77-2A0BEAB0FFAF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D9747-65BD-4576-980E-E48E49CAD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D9747-65BD-4576-980E-E48E49CAD0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uzz/wiki/TutorialVirtual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uzz/wiki/AppendCoreServi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uzz/wiki/TutorialTranSes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guzzservices.com/services/" TargetMode="External"/><Relationship Id="rId2" Type="http://schemas.openxmlformats.org/officeDocument/2006/relationships/hyperlink" Target="http://www.guzzservice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.sina.com.cn/guzzframework" TargetMode="External"/><Relationship Id="rId2" Type="http://schemas.openxmlformats.org/officeDocument/2006/relationships/hyperlink" Target="http://code.google.com/p/guzz/issues/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uzz/downloads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uzz/wiki/TutorialDatasourceProvi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uzz/wiki/TutorialShadowTab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Write a Message-Board running on five database machines.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Guzz Quick Start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 small 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Distributing the split small tables in different machines.</a:t>
            </a:r>
          </a:p>
          <a:p>
            <a:r>
              <a:rPr lang="en-US" altLang="zh-CN" dirty="0" err="1" smtClean="0"/>
              <a:t>VirtualDB</a:t>
            </a:r>
            <a:endParaRPr lang="en-US" altLang="zh-CN" dirty="0" smtClean="0"/>
          </a:p>
          <a:p>
            <a:r>
              <a:rPr lang="en-US" altLang="zh-CN" dirty="0" smtClean="0"/>
              <a:t>Our rules: The first user’s Messages stored in </a:t>
            </a:r>
            <a:r>
              <a:rPr lang="en-US" altLang="zh-CN" dirty="0" err="1" smtClean="0"/>
              <a:t>mainDB</a:t>
            </a:r>
            <a:r>
              <a:rPr lang="en-US" altLang="zh-CN" dirty="0" smtClean="0"/>
              <a:t>, others in </a:t>
            </a:r>
            <a:r>
              <a:rPr lang="en-US" altLang="zh-CN" dirty="0" err="1" smtClean="0"/>
              <a:t>userDB</a:t>
            </a:r>
            <a:r>
              <a:rPr lang="en-US" altLang="zh-CN" dirty="0" smtClean="0"/>
              <a:t> (Very </a:t>
            </a:r>
            <a:r>
              <a:rPr lang="en-US" altLang="zh-CN" dirty="0" err="1" smtClean="0"/>
              <a:t>very</a:t>
            </a:r>
            <a:r>
              <a:rPr lang="en-US" altLang="zh-CN" dirty="0" smtClean="0"/>
              <a:t> special, isn’t it? ).</a:t>
            </a:r>
          </a:p>
          <a:p>
            <a:r>
              <a:rPr lang="en-US" altLang="zh-CN" dirty="0" smtClean="0">
                <a:hlinkClick r:id="rId2"/>
              </a:rPr>
              <a:t>http://code.google.com/p/guzz/wiki/TutorialVirtualDB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Vote &amp; Count (</a:t>
            </a:r>
            <a:r>
              <a:rPr lang="en-US" altLang="zh-CN" dirty="0" err="1" smtClean="0"/>
              <a:t>SlowUpdateService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Vote for good messages.</a:t>
            </a:r>
          </a:p>
          <a:p>
            <a:r>
              <a:rPr lang="en-US" altLang="zh-CN" dirty="0" smtClean="0"/>
              <a:t>my message counts.</a:t>
            </a:r>
          </a:p>
          <a:p>
            <a:r>
              <a:rPr lang="en-US" altLang="zh-CN" dirty="0" err="1" smtClean="0"/>
              <a:t>SlowUpdateService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http://code.google.com/p/guzz/wiki/AppendCoreService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 &amp; Bulk operations.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Batcher</a:t>
            </a:r>
          </a:p>
          <a:p>
            <a:r>
              <a:rPr lang="en-US" altLang="zh-CN" dirty="0" smtClean="0">
                <a:hlinkClick r:id="rId2"/>
              </a:rPr>
              <a:t>http://code.google.com/p/guzz/wiki/TutorialTranSession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 List(Cloud Service)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List the most popular users</a:t>
            </a:r>
          </a:p>
          <a:p>
            <a:r>
              <a:rPr lang="en-US" altLang="zh-CN" dirty="0" smtClean="0"/>
              <a:t>The Rank List should be fast!</a:t>
            </a:r>
          </a:p>
          <a:p>
            <a:r>
              <a:rPr lang="en-US" altLang="zh-CN" dirty="0" smtClean="0"/>
              <a:t>Your Fundamental Services Platform</a:t>
            </a:r>
          </a:p>
          <a:p>
            <a:r>
              <a:rPr lang="en-US" altLang="zh-CN" dirty="0" smtClean="0">
                <a:hlinkClick r:id="rId2"/>
              </a:rPr>
              <a:t>http://www.guzzservices.com/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http://cloud.guzzservices.com/services/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http://code.google.com/p/guzz/issues/list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http://t.sina.com.cn/guzzframework</a:t>
            </a:r>
            <a:endParaRPr lang="en-US" altLang="zh-CN" dirty="0" smtClean="0"/>
          </a:p>
          <a:p>
            <a:r>
              <a:rPr lang="en-US" altLang="zh-CN" dirty="0" smtClean="0"/>
              <a:t>QQ: 710569477</a:t>
            </a:r>
          </a:p>
          <a:p>
            <a:r>
              <a:rPr lang="en-US" altLang="zh-CN" dirty="0" smtClean="0"/>
              <a:t>Email: liukaixuan@gmail.com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Guzz </a:t>
            </a:r>
            <a:r>
              <a:rPr lang="en-US" altLang="zh-CN" dirty="0" smtClean="0"/>
              <a:t>[</a:t>
            </a:r>
            <a:r>
              <a:rPr lang="en-US" altLang="zh-CN" dirty="0" smtClean="0"/>
              <a:t>ˈ</a:t>
            </a:r>
            <a:r>
              <a:rPr lang="en-US" altLang="zh-CN" dirty="0" err="1" smtClean="0"/>
              <a:t>ɡuzi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 smtClean="0"/>
              <a:t>use </a:t>
            </a:r>
            <a:r>
              <a:rPr lang="en-US" altLang="zh-CN" dirty="0" err="1" smtClean="0"/>
              <a:t>MyEclipse</a:t>
            </a:r>
            <a:r>
              <a:rPr lang="en-US" altLang="zh-CN" dirty="0" smtClean="0"/>
              <a:t> IDE, Mysql5.0 database, and Tomcat6 to write and run this.</a:t>
            </a:r>
          </a:p>
          <a:p>
            <a:r>
              <a:rPr lang="en-US" altLang="zh-CN" dirty="0" smtClean="0"/>
              <a:t>You only need your developing machine to follow us. </a:t>
            </a:r>
          </a:p>
          <a:p>
            <a:r>
              <a:rPr lang="en-US" altLang="zh-CN" dirty="0" smtClean="0"/>
              <a:t>Of course, if you have 5 or more database machines, that would be great too. </a:t>
            </a:r>
          </a:p>
          <a:p>
            <a:r>
              <a:rPr lang="en-US" altLang="zh-CN" dirty="0" smtClean="0"/>
              <a:t>We only have 1 database to demonstrate the 5 machines.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Write a Message Board</a:t>
            </a:r>
          </a:p>
          <a:p>
            <a:r>
              <a:rPr lang="en-US" altLang="zh-CN" dirty="0" smtClean="0"/>
              <a:t>Separate Message’s db read &amp; write</a:t>
            </a:r>
          </a:p>
          <a:p>
            <a:r>
              <a:rPr lang="en-US" altLang="zh-CN" dirty="0" smtClean="0"/>
              <a:t>Multiple-user Message Board</a:t>
            </a:r>
          </a:p>
          <a:p>
            <a:r>
              <a:rPr lang="en-US" altLang="zh-CN" dirty="0" smtClean="0"/>
              <a:t>Distribute tables in 2 database groups</a:t>
            </a:r>
          </a:p>
          <a:p>
            <a:r>
              <a:rPr lang="en-US" altLang="zh-CN" dirty="0" smtClean="0"/>
              <a:t>Splitting the big “</a:t>
            </a:r>
            <a:r>
              <a:rPr lang="en-US" altLang="zh-CN" dirty="0" err="1" smtClean="0"/>
              <a:t>tb_message</a:t>
            </a:r>
            <a:r>
              <a:rPr lang="en-US" altLang="zh-CN" dirty="0" smtClean="0"/>
              <a:t>” table.</a:t>
            </a:r>
          </a:p>
          <a:p>
            <a:r>
              <a:rPr lang="en-US" altLang="zh-CN" dirty="0" smtClean="0"/>
              <a:t>Distributing the split small tables in different machines.</a:t>
            </a:r>
          </a:p>
          <a:p>
            <a:r>
              <a:rPr lang="en-US" altLang="zh-CN" dirty="0" smtClean="0"/>
              <a:t>Vote &amp; Count (</a:t>
            </a:r>
            <a:r>
              <a:rPr lang="en-US" altLang="zh-CN" dirty="0" err="1" smtClean="0"/>
              <a:t>SlowUpdateService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Delete &amp; Bulk operations.</a:t>
            </a:r>
          </a:p>
          <a:p>
            <a:r>
              <a:rPr lang="en-US" altLang="zh-CN" dirty="0" smtClean="0"/>
              <a:t>Rank List(Cloud Service)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http://code.google.com/p/guzz/downloads/list</a:t>
            </a:r>
            <a:endParaRPr lang="en-US" altLang="zh-CN" dirty="0" smtClean="0"/>
          </a:p>
          <a:p>
            <a:r>
              <a:rPr lang="en-US" altLang="zh-CN" dirty="0" smtClean="0"/>
              <a:t>Download the Empty project, import it to your Eclipse.</a:t>
            </a:r>
          </a:p>
          <a:p>
            <a:r>
              <a:rPr lang="en-US" altLang="zh-CN" dirty="0" smtClean="0"/>
              <a:t>Rename the project name to “</a:t>
            </a:r>
            <a:r>
              <a:rPr lang="en-US" altLang="zh-CN" dirty="0" err="1" smtClean="0"/>
              <a:t>MessageBoard</a:t>
            </a:r>
            <a:r>
              <a:rPr lang="en-US" altLang="zh-CN" dirty="0" smtClean="0"/>
              <a:t>”.</a:t>
            </a:r>
          </a:p>
          <a:p>
            <a:r>
              <a:rPr lang="en-US" altLang="zh-CN" dirty="0" smtClean="0"/>
              <a:t>Download the latest guzz package, override the guzz.jar in /WEB-INF/lib/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Message.java</a:t>
            </a:r>
          </a:p>
          <a:p>
            <a:r>
              <a:rPr lang="en-US" altLang="zh-CN" dirty="0" err="1" smtClean="0"/>
              <a:t>Message.hbm.xml</a:t>
            </a:r>
            <a:endParaRPr lang="en-US" altLang="zh-CN" dirty="0" smtClean="0"/>
          </a:p>
          <a:p>
            <a:r>
              <a:rPr lang="en-US" altLang="zh-CN" dirty="0" err="1" smtClean="0"/>
              <a:t>tb_message</a:t>
            </a:r>
            <a:endParaRPr lang="en-US" altLang="zh-CN" dirty="0" smtClean="0"/>
          </a:p>
          <a:p>
            <a:r>
              <a:rPr lang="en-US" altLang="zh-CN" dirty="0" smtClean="0"/>
              <a:t>setup a database: </a:t>
            </a:r>
            <a:r>
              <a:rPr lang="en-US" altLang="zh-CN" dirty="0" smtClean="0">
                <a:hlinkClick r:id="rId2"/>
              </a:rPr>
              <a:t>http://code.google.com/p/guzz/wiki/TutorialDatasourceProvider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Insert a Message</a:t>
            </a:r>
          </a:p>
          <a:p>
            <a:r>
              <a:rPr lang="en-US" altLang="zh-CN" dirty="0" smtClean="0"/>
              <a:t>List messages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Separate read &amp; write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Install slave databases</a:t>
            </a:r>
          </a:p>
          <a:p>
            <a:r>
              <a:rPr lang="en-US" altLang="zh-CN" dirty="0" smtClean="0"/>
              <a:t>Tell guzz (more) slave databases are available.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Multiple-user Message 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User.java</a:t>
            </a:r>
          </a:p>
          <a:p>
            <a:r>
              <a:rPr lang="en-US" altLang="zh-CN" dirty="0" err="1" smtClean="0"/>
              <a:t>User.hbm.xml</a:t>
            </a:r>
            <a:endParaRPr lang="en-US" altLang="zh-CN" dirty="0" smtClean="0"/>
          </a:p>
          <a:p>
            <a:r>
              <a:rPr lang="en-US" altLang="zh-CN" dirty="0" err="1" smtClean="0"/>
              <a:t>tb_user</a:t>
            </a:r>
            <a:endParaRPr lang="en-US" altLang="zh-CN" dirty="0" smtClean="0"/>
          </a:p>
          <a:p>
            <a:r>
              <a:rPr lang="en-US" altLang="zh-CN" dirty="0" smtClean="0"/>
              <a:t>alter table </a:t>
            </a:r>
            <a:r>
              <a:rPr lang="en-US" altLang="zh-CN" dirty="0" err="1" smtClean="0"/>
              <a:t>tb_message</a:t>
            </a:r>
            <a:r>
              <a:rPr lang="en-US" altLang="zh-CN" dirty="0" smtClean="0"/>
              <a:t> add column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11 default 1 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Distribute tables in 2 database groups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tb_message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mainDB</a:t>
            </a:r>
            <a:endParaRPr lang="en-US" altLang="zh-CN" dirty="0" smtClean="0"/>
          </a:p>
          <a:p>
            <a:r>
              <a:rPr lang="en-US" altLang="zh-CN" dirty="0" err="1" smtClean="0"/>
              <a:t>tb_user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userDB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Splitting the big </a:t>
            </a:r>
            <a:r>
              <a:rPr lang="en-US" altLang="zh-CN" dirty="0" err="1" smtClean="0"/>
              <a:t>tb_message</a:t>
            </a:r>
            <a:r>
              <a:rPr lang="en-US" altLang="zh-CN" dirty="0" smtClean="0"/>
              <a:t> table.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Shadow Table</a:t>
            </a:r>
          </a:p>
          <a:p>
            <a:r>
              <a:rPr lang="en-US" altLang="zh-CN" dirty="0" smtClean="0"/>
              <a:t>Our rules: one user, one table.</a:t>
            </a:r>
          </a:p>
          <a:p>
            <a:r>
              <a:rPr lang="en-US" altLang="zh-CN" dirty="0" smtClean="0">
                <a:hlinkClick r:id="rId2"/>
              </a:rPr>
              <a:t>http://code.google.com/p/guzz/wiki/TutorialShadowTable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</TotalTime>
  <Words>357</Words>
  <Application>Microsoft Office PowerPoint</Application>
  <PresentationFormat>全屏显示(4:3)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平衡</vt:lpstr>
      <vt:lpstr>Guzz Quick Start</vt:lpstr>
      <vt:lpstr>Prepare</vt:lpstr>
      <vt:lpstr>Menu</vt:lpstr>
      <vt:lpstr>Create the project</vt:lpstr>
      <vt:lpstr>Message Board</vt:lpstr>
      <vt:lpstr>Separate read &amp; write</vt:lpstr>
      <vt:lpstr>Multiple-user Message Board</vt:lpstr>
      <vt:lpstr>Distribute tables in 2 database groups</vt:lpstr>
      <vt:lpstr>Splitting the big tb_message table.</vt:lpstr>
      <vt:lpstr>Distribute small tables</vt:lpstr>
      <vt:lpstr>Vote &amp; Count (SlowUpdateService)</vt:lpstr>
      <vt:lpstr>Delete &amp; Bulk operations.</vt:lpstr>
      <vt:lpstr>Rank List(Cloud Service)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Guzz Quick Start</dc:title>
  <dc:creator>liukaixuan</dc:creator>
  <cp:lastModifiedBy>刘开玄</cp:lastModifiedBy>
  <cp:revision>100</cp:revision>
  <dcterms:created xsi:type="dcterms:W3CDTF">2011-03-17T05:33:18Z</dcterms:created>
  <dcterms:modified xsi:type="dcterms:W3CDTF">2011-03-17T08:34:03Z</dcterms:modified>
</cp:coreProperties>
</file>