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90D30-085B-4A35-AA24-6891B6B1CDC6}" v="284" dt="2018-12-05T12:38:30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Fourie" userId="5fe84c485172a92e" providerId="LiveId" clId="{BB190D30-085B-4A35-AA24-6891B6B1CDC6}"/>
    <pc:docChg chg="undo custSel addSld modSld">
      <pc:chgData name="Aidan Fourie" userId="5fe84c485172a92e" providerId="LiveId" clId="{BB190D30-085B-4A35-AA24-6891B6B1CDC6}" dt="2018-12-05T12:38:39.591" v="1488" actId="208"/>
      <pc:docMkLst>
        <pc:docMk/>
      </pc:docMkLst>
      <pc:sldChg chg="addSp delSp modSp add">
        <pc:chgData name="Aidan Fourie" userId="5fe84c485172a92e" providerId="LiveId" clId="{BB190D30-085B-4A35-AA24-6891B6B1CDC6}" dt="2018-12-04T11:01:35.547" v="243" actId="404"/>
        <pc:sldMkLst>
          <pc:docMk/>
          <pc:sldMk cId="1344590046" sldId="256"/>
        </pc:sldMkLst>
        <pc:spChg chg="del">
          <ac:chgData name="Aidan Fourie" userId="5fe84c485172a92e" providerId="LiveId" clId="{BB190D30-085B-4A35-AA24-6891B6B1CDC6}" dt="2018-12-04T10:50:13.741" v="1" actId="478"/>
          <ac:spMkLst>
            <pc:docMk/>
            <pc:sldMk cId="1344590046" sldId="256"/>
            <ac:spMk id="2" creationId="{DF5A0267-A9AB-441A-82CF-DF79B2777D1C}"/>
          </ac:spMkLst>
        </pc:spChg>
        <pc:spChg chg="del">
          <ac:chgData name="Aidan Fourie" userId="5fe84c485172a92e" providerId="LiveId" clId="{BB190D30-085B-4A35-AA24-6891B6B1CDC6}" dt="2018-12-04T10:50:13.741" v="1" actId="478"/>
          <ac:spMkLst>
            <pc:docMk/>
            <pc:sldMk cId="1344590046" sldId="256"/>
            <ac:spMk id="3" creationId="{671DD945-256C-4CAB-85AA-78A02B57E49C}"/>
          </ac:spMkLst>
        </pc:spChg>
        <pc:spChg chg="add mod">
          <ac:chgData name="Aidan Fourie" userId="5fe84c485172a92e" providerId="LiveId" clId="{BB190D30-085B-4A35-AA24-6891B6B1CDC6}" dt="2018-12-04T10:51:35.904" v="29" actId="208"/>
          <ac:spMkLst>
            <pc:docMk/>
            <pc:sldMk cId="1344590046" sldId="256"/>
            <ac:spMk id="4" creationId="{C8BE1295-4A90-46B6-A310-43009313A009}"/>
          </ac:spMkLst>
        </pc:spChg>
        <pc:spChg chg="add mod">
          <ac:chgData name="Aidan Fourie" userId="5fe84c485172a92e" providerId="LiveId" clId="{BB190D30-085B-4A35-AA24-6891B6B1CDC6}" dt="2018-12-04T10:54:50.800" v="60" actId="12789"/>
          <ac:spMkLst>
            <pc:docMk/>
            <pc:sldMk cId="1344590046" sldId="256"/>
            <ac:spMk id="5" creationId="{7555EE74-8F95-4038-90ED-5DB54310039A}"/>
          </ac:spMkLst>
        </pc:spChg>
        <pc:spChg chg="add mod">
          <ac:chgData name="Aidan Fourie" userId="5fe84c485172a92e" providerId="LiveId" clId="{BB190D30-085B-4A35-AA24-6891B6B1CDC6}" dt="2018-12-04T10:51:35.904" v="29" actId="208"/>
          <ac:spMkLst>
            <pc:docMk/>
            <pc:sldMk cId="1344590046" sldId="256"/>
            <ac:spMk id="6" creationId="{FDCF640C-2721-4B74-B784-D0940F434FA0}"/>
          </ac:spMkLst>
        </pc:spChg>
        <pc:spChg chg="add mod">
          <ac:chgData name="Aidan Fourie" userId="5fe84c485172a92e" providerId="LiveId" clId="{BB190D30-085B-4A35-AA24-6891B6B1CDC6}" dt="2018-12-04T10:51:35.904" v="29" actId="208"/>
          <ac:spMkLst>
            <pc:docMk/>
            <pc:sldMk cId="1344590046" sldId="256"/>
            <ac:spMk id="7" creationId="{7E6EFC34-E737-4E71-A3A3-273971E8D330}"/>
          </ac:spMkLst>
        </pc:spChg>
        <pc:spChg chg="add mod">
          <ac:chgData name="Aidan Fourie" userId="5fe84c485172a92e" providerId="LiveId" clId="{BB190D30-085B-4A35-AA24-6891B6B1CDC6}" dt="2018-12-04T10:51:35.904" v="29" actId="208"/>
          <ac:spMkLst>
            <pc:docMk/>
            <pc:sldMk cId="1344590046" sldId="256"/>
            <ac:spMk id="8" creationId="{F77D20C3-88F9-4905-994B-9128B1525701}"/>
          </ac:spMkLst>
        </pc:spChg>
        <pc:spChg chg="add mod">
          <ac:chgData name="Aidan Fourie" userId="5fe84c485172a92e" providerId="LiveId" clId="{BB190D30-085B-4A35-AA24-6891B6B1CDC6}" dt="2018-12-04T10:51:35.904" v="29" actId="208"/>
          <ac:spMkLst>
            <pc:docMk/>
            <pc:sldMk cId="1344590046" sldId="256"/>
            <ac:spMk id="9" creationId="{C36A9B7D-CB25-405D-84D7-26D904A328E9}"/>
          </ac:spMkLst>
        </pc:spChg>
        <pc:spChg chg="add mod">
          <ac:chgData name="Aidan Fourie" userId="5fe84c485172a92e" providerId="LiveId" clId="{BB190D30-085B-4A35-AA24-6891B6B1CDC6}" dt="2018-12-04T10:59:18.107" v="198" actId="1036"/>
          <ac:spMkLst>
            <pc:docMk/>
            <pc:sldMk cId="1344590046" sldId="256"/>
            <ac:spMk id="10" creationId="{FC8A991F-FD11-4FE7-BE7F-98B07ECB5D87}"/>
          </ac:spMkLst>
        </pc:spChg>
        <pc:spChg chg="add mod">
          <ac:chgData name="Aidan Fourie" userId="5fe84c485172a92e" providerId="LiveId" clId="{BB190D30-085B-4A35-AA24-6891B6B1CDC6}" dt="2018-12-04T10:59:18.107" v="198" actId="1036"/>
          <ac:spMkLst>
            <pc:docMk/>
            <pc:sldMk cId="1344590046" sldId="256"/>
            <ac:spMk id="11" creationId="{80C56EBA-BD92-40A1-BF24-99F3F35C6080}"/>
          </ac:spMkLst>
        </pc:spChg>
        <pc:spChg chg="add mod">
          <ac:chgData name="Aidan Fourie" userId="5fe84c485172a92e" providerId="LiveId" clId="{BB190D30-085B-4A35-AA24-6891B6B1CDC6}" dt="2018-12-04T10:59:18.107" v="198" actId="1036"/>
          <ac:spMkLst>
            <pc:docMk/>
            <pc:sldMk cId="1344590046" sldId="256"/>
            <ac:spMk id="12" creationId="{64F941FD-AEB4-434D-B0F7-5697FADE78B7}"/>
          </ac:spMkLst>
        </pc:spChg>
        <pc:spChg chg="add mod">
          <ac:chgData name="Aidan Fourie" userId="5fe84c485172a92e" providerId="LiveId" clId="{BB190D30-085B-4A35-AA24-6891B6B1CDC6}" dt="2018-12-04T10:56:52.231" v="92" actId="403"/>
          <ac:spMkLst>
            <pc:docMk/>
            <pc:sldMk cId="1344590046" sldId="256"/>
            <ac:spMk id="16" creationId="{4960EECC-2178-4CE9-A51F-A1CD7CB57E3A}"/>
          </ac:spMkLst>
        </pc:spChg>
        <pc:spChg chg="add del">
          <ac:chgData name="Aidan Fourie" userId="5fe84c485172a92e" providerId="LiveId" clId="{BB190D30-085B-4A35-AA24-6891B6B1CDC6}" dt="2018-12-04T10:55:06.401" v="64"/>
          <ac:spMkLst>
            <pc:docMk/>
            <pc:sldMk cId="1344590046" sldId="256"/>
            <ac:spMk id="17" creationId="{69A86752-87DB-4A71-B053-DB654450E52C}"/>
          </ac:spMkLst>
        </pc:spChg>
        <pc:spChg chg="add mod">
          <ac:chgData name="Aidan Fourie" userId="5fe84c485172a92e" providerId="LiveId" clId="{BB190D30-085B-4A35-AA24-6891B6B1CDC6}" dt="2018-12-04T10:57:31.853" v="144" actId="1037"/>
          <ac:spMkLst>
            <pc:docMk/>
            <pc:sldMk cId="1344590046" sldId="256"/>
            <ac:spMk id="18" creationId="{4D4E7DA8-1B4C-4139-860C-DBEBAEAE10C6}"/>
          </ac:spMkLst>
        </pc:spChg>
        <pc:spChg chg="add del">
          <ac:chgData name="Aidan Fourie" userId="5fe84c485172a92e" providerId="LiveId" clId="{BB190D30-085B-4A35-AA24-6891B6B1CDC6}" dt="2018-12-04T10:57:45.925" v="146"/>
          <ac:spMkLst>
            <pc:docMk/>
            <pc:sldMk cId="1344590046" sldId="256"/>
            <ac:spMk id="19" creationId="{66C75F07-BADA-4D0E-87E5-DB831534B860}"/>
          </ac:spMkLst>
        </pc:spChg>
        <pc:spChg chg="add del mod">
          <ac:chgData name="Aidan Fourie" userId="5fe84c485172a92e" providerId="LiveId" clId="{BB190D30-085B-4A35-AA24-6891B6B1CDC6}" dt="2018-12-04T10:58:10.123" v="173" actId="478"/>
          <ac:spMkLst>
            <pc:docMk/>
            <pc:sldMk cId="1344590046" sldId="256"/>
            <ac:spMk id="20" creationId="{1DCD744F-AA98-4E23-8763-AF0DC6032DE0}"/>
          </ac:spMkLst>
        </pc:spChg>
        <pc:spChg chg="add mod">
          <ac:chgData name="Aidan Fourie" userId="5fe84c485172a92e" providerId="LiveId" clId="{BB190D30-085B-4A35-AA24-6891B6B1CDC6}" dt="2018-12-04T11:01:35.547" v="243" actId="404"/>
          <ac:spMkLst>
            <pc:docMk/>
            <pc:sldMk cId="1344590046" sldId="256"/>
            <ac:spMk id="48" creationId="{5EA560C3-7F3E-425C-9C22-0E64008B34C5}"/>
          </ac:spMkLst>
        </pc:spChg>
        <pc:cxnChg chg="add mod">
          <ac:chgData name="Aidan Fourie" userId="5fe84c485172a92e" providerId="LiveId" clId="{BB190D30-085B-4A35-AA24-6891B6B1CDC6}" dt="2018-12-04T10:59:52.368" v="206" actId="1076"/>
          <ac:cxnSpMkLst>
            <pc:docMk/>
            <pc:sldMk cId="1344590046" sldId="256"/>
            <ac:cxnSpMk id="14" creationId="{3945761C-7270-470F-8020-7159A29C3613}"/>
          </ac:cxnSpMkLst>
        </pc:cxnChg>
        <pc:cxnChg chg="add mod">
          <ac:chgData name="Aidan Fourie" userId="5fe84c485172a92e" providerId="LiveId" clId="{BB190D30-085B-4A35-AA24-6891B6B1CDC6}" dt="2018-12-04T10:58:42.950" v="174" actId="11529"/>
          <ac:cxnSpMkLst>
            <pc:docMk/>
            <pc:sldMk cId="1344590046" sldId="256"/>
            <ac:cxnSpMk id="22" creationId="{1CD7CC9A-D198-4B9D-9CE9-E9D3B7B0289C}"/>
          </ac:cxnSpMkLst>
        </pc:cxnChg>
        <pc:cxnChg chg="add mod">
          <ac:chgData name="Aidan Fourie" userId="5fe84c485172a92e" providerId="LiveId" clId="{BB190D30-085B-4A35-AA24-6891B6B1CDC6}" dt="2018-12-04T10:58:50.072" v="175" actId="11529"/>
          <ac:cxnSpMkLst>
            <pc:docMk/>
            <pc:sldMk cId="1344590046" sldId="256"/>
            <ac:cxnSpMk id="24" creationId="{4B2086DE-9371-412E-9BA7-0FD31B5DEFFF}"/>
          </ac:cxnSpMkLst>
        </pc:cxnChg>
        <pc:cxnChg chg="add mod">
          <ac:chgData name="Aidan Fourie" userId="5fe84c485172a92e" providerId="LiveId" clId="{BB190D30-085B-4A35-AA24-6891B6B1CDC6}" dt="2018-12-04T10:58:55.112" v="176" actId="11529"/>
          <ac:cxnSpMkLst>
            <pc:docMk/>
            <pc:sldMk cId="1344590046" sldId="256"/>
            <ac:cxnSpMk id="26" creationId="{0149B570-C2D3-4DE2-962E-C2752B1B1BEA}"/>
          </ac:cxnSpMkLst>
        </pc:cxnChg>
        <pc:cxnChg chg="add mod">
          <ac:chgData name="Aidan Fourie" userId="5fe84c485172a92e" providerId="LiveId" clId="{BB190D30-085B-4A35-AA24-6891B6B1CDC6}" dt="2018-12-04T10:59:27.565" v="200" actId="14100"/>
          <ac:cxnSpMkLst>
            <pc:docMk/>
            <pc:sldMk cId="1344590046" sldId="256"/>
            <ac:cxnSpMk id="28" creationId="{95F0CBBA-0AE6-4507-897C-084C70B83354}"/>
          </ac:cxnSpMkLst>
        </pc:cxnChg>
        <pc:cxnChg chg="add mod">
          <ac:chgData name="Aidan Fourie" userId="5fe84c485172a92e" providerId="LiveId" clId="{BB190D30-085B-4A35-AA24-6891B6B1CDC6}" dt="2018-12-04T10:59:24.643" v="199" actId="14100"/>
          <ac:cxnSpMkLst>
            <pc:docMk/>
            <pc:sldMk cId="1344590046" sldId="256"/>
            <ac:cxnSpMk id="30" creationId="{23069FD8-3877-459E-A664-46EE1F65EBCB}"/>
          </ac:cxnSpMkLst>
        </pc:cxnChg>
        <pc:cxnChg chg="add mod">
          <ac:chgData name="Aidan Fourie" userId="5fe84c485172a92e" providerId="LiveId" clId="{BB190D30-085B-4A35-AA24-6891B6B1CDC6}" dt="2018-12-04T10:59:11.561" v="179" actId="11529"/>
          <ac:cxnSpMkLst>
            <pc:docMk/>
            <pc:sldMk cId="1344590046" sldId="256"/>
            <ac:cxnSpMk id="32" creationId="{A7AC35E5-DA1F-437D-826A-B4D65F2409A3}"/>
          </ac:cxnSpMkLst>
        </pc:cxnChg>
        <pc:cxnChg chg="add mod">
          <ac:chgData name="Aidan Fourie" userId="5fe84c485172a92e" providerId="LiveId" clId="{BB190D30-085B-4A35-AA24-6891B6B1CDC6}" dt="2018-12-04T10:59:34.890" v="201" actId="11529"/>
          <ac:cxnSpMkLst>
            <pc:docMk/>
            <pc:sldMk cId="1344590046" sldId="256"/>
            <ac:cxnSpMk id="36" creationId="{9B6E361D-6084-4D7F-8275-3BE469D9528C}"/>
          </ac:cxnSpMkLst>
        </pc:cxnChg>
        <pc:cxnChg chg="add mod">
          <ac:chgData name="Aidan Fourie" userId="5fe84c485172a92e" providerId="LiveId" clId="{BB190D30-085B-4A35-AA24-6891B6B1CDC6}" dt="2018-12-04T10:59:39.311" v="202" actId="11529"/>
          <ac:cxnSpMkLst>
            <pc:docMk/>
            <pc:sldMk cId="1344590046" sldId="256"/>
            <ac:cxnSpMk id="38" creationId="{265C160B-6C5B-4582-B4B4-3373A5B22E11}"/>
          </ac:cxnSpMkLst>
        </pc:cxnChg>
        <pc:cxnChg chg="add mod">
          <ac:chgData name="Aidan Fourie" userId="5fe84c485172a92e" providerId="LiveId" clId="{BB190D30-085B-4A35-AA24-6891B6B1CDC6}" dt="2018-12-04T10:59:43.841" v="203" actId="11529"/>
          <ac:cxnSpMkLst>
            <pc:docMk/>
            <pc:sldMk cId="1344590046" sldId="256"/>
            <ac:cxnSpMk id="40" creationId="{B161A914-DA39-431C-A1CD-BC0AA988CEE6}"/>
          </ac:cxnSpMkLst>
        </pc:cxnChg>
        <pc:cxnChg chg="add mod">
          <ac:chgData name="Aidan Fourie" userId="5fe84c485172a92e" providerId="LiveId" clId="{BB190D30-085B-4A35-AA24-6891B6B1CDC6}" dt="2018-12-04T11:00:31.310" v="209" actId="208"/>
          <ac:cxnSpMkLst>
            <pc:docMk/>
            <pc:sldMk cId="1344590046" sldId="256"/>
            <ac:cxnSpMk id="42" creationId="{D097AF40-2C25-4125-93E8-47980846441E}"/>
          </ac:cxnSpMkLst>
        </pc:cxnChg>
        <pc:cxnChg chg="add mod">
          <ac:chgData name="Aidan Fourie" userId="5fe84c485172a92e" providerId="LiveId" clId="{BB190D30-085B-4A35-AA24-6891B6B1CDC6}" dt="2018-12-04T11:00:31.310" v="209" actId="208"/>
          <ac:cxnSpMkLst>
            <pc:docMk/>
            <pc:sldMk cId="1344590046" sldId="256"/>
            <ac:cxnSpMk id="45" creationId="{8E6D09E3-DE9C-4E91-A585-3678805B2280}"/>
          </ac:cxnSpMkLst>
        </pc:cxnChg>
        <pc:cxnChg chg="add mod">
          <ac:chgData name="Aidan Fourie" userId="5fe84c485172a92e" providerId="LiveId" clId="{BB190D30-085B-4A35-AA24-6891B6B1CDC6}" dt="2018-12-04T11:00:31.310" v="209" actId="208"/>
          <ac:cxnSpMkLst>
            <pc:docMk/>
            <pc:sldMk cId="1344590046" sldId="256"/>
            <ac:cxnSpMk id="47" creationId="{457F4A4B-C029-4085-93B1-1038EBC7525B}"/>
          </ac:cxnSpMkLst>
        </pc:cxnChg>
      </pc:sldChg>
      <pc:sldChg chg="addSp delSp modSp add">
        <pc:chgData name="Aidan Fourie" userId="5fe84c485172a92e" providerId="LiveId" clId="{BB190D30-085B-4A35-AA24-6891B6B1CDC6}" dt="2018-12-04T13:14:17.423" v="277" actId="20577"/>
        <pc:sldMkLst>
          <pc:docMk/>
          <pc:sldMk cId="2635359648" sldId="257"/>
        </pc:sldMkLst>
        <pc:spChg chg="del">
          <ac:chgData name="Aidan Fourie" userId="5fe84c485172a92e" providerId="LiveId" clId="{BB190D30-085B-4A35-AA24-6891B6B1CDC6}" dt="2018-12-04T13:11:32.254" v="245" actId="478"/>
          <ac:spMkLst>
            <pc:docMk/>
            <pc:sldMk cId="2635359648" sldId="257"/>
            <ac:spMk id="4" creationId="{C8BE1295-4A90-46B6-A310-43009313A009}"/>
          </ac:spMkLst>
        </pc:spChg>
        <pc:spChg chg="del">
          <ac:chgData name="Aidan Fourie" userId="5fe84c485172a92e" providerId="LiveId" clId="{BB190D30-085B-4A35-AA24-6891B6B1CDC6}" dt="2018-12-04T13:11:32.254" v="245" actId="478"/>
          <ac:spMkLst>
            <pc:docMk/>
            <pc:sldMk cId="2635359648" sldId="257"/>
            <ac:spMk id="5" creationId="{7555EE74-8F95-4038-90ED-5DB54310039A}"/>
          </ac:spMkLst>
        </pc:spChg>
        <pc:spChg chg="del">
          <ac:chgData name="Aidan Fourie" userId="5fe84c485172a92e" providerId="LiveId" clId="{BB190D30-085B-4A35-AA24-6891B6B1CDC6}" dt="2018-12-04T13:11:32.254" v="245" actId="478"/>
          <ac:spMkLst>
            <pc:docMk/>
            <pc:sldMk cId="2635359648" sldId="257"/>
            <ac:spMk id="6" creationId="{FDCF640C-2721-4B74-B784-D0940F434FA0}"/>
          </ac:spMkLst>
        </pc:spChg>
        <pc:spChg chg="mod">
          <ac:chgData name="Aidan Fourie" userId="5fe84c485172a92e" providerId="LiveId" clId="{BB190D30-085B-4A35-AA24-6891B6B1CDC6}" dt="2018-12-04T13:13:36.218" v="272" actId="113"/>
          <ac:spMkLst>
            <pc:docMk/>
            <pc:sldMk cId="2635359648" sldId="257"/>
            <ac:spMk id="7" creationId="{7E6EFC34-E737-4E71-A3A3-273971E8D330}"/>
          </ac:spMkLst>
        </pc:spChg>
        <pc:spChg chg="mod">
          <ac:chgData name="Aidan Fourie" userId="5fe84c485172a92e" providerId="LiveId" clId="{BB190D30-085B-4A35-AA24-6891B6B1CDC6}" dt="2018-12-04T13:13:36.218" v="272" actId="113"/>
          <ac:spMkLst>
            <pc:docMk/>
            <pc:sldMk cId="2635359648" sldId="257"/>
            <ac:spMk id="8" creationId="{F77D20C3-88F9-4905-994B-9128B1525701}"/>
          </ac:spMkLst>
        </pc:spChg>
        <pc:spChg chg="mod">
          <ac:chgData name="Aidan Fourie" userId="5fe84c485172a92e" providerId="LiveId" clId="{BB190D30-085B-4A35-AA24-6891B6B1CDC6}" dt="2018-12-04T13:13:37.758" v="273" actId="113"/>
          <ac:spMkLst>
            <pc:docMk/>
            <pc:sldMk cId="2635359648" sldId="257"/>
            <ac:spMk id="9" creationId="{C36A9B7D-CB25-405D-84D7-26D904A328E9}"/>
          </ac:spMkLst>
        </pc:spChg>
        <pc:spChg chg="mod">
          <ac:chgData name="Aidan Fourie" userId="5fe84c485172a92e" providerId="LiveId" clId="{BB190D30-085B-4A35-AA24-6891B6B1CDC6}" dt="2018-12-04T13:11:53.007" v="259" actId="20577"/>
          <ac:spMkLst>
            <pc:docMk/>
            <pc:sldMk cId="2635359648" sldId="257"/>
            <ac:spMk id="10" creationId="{FC8A991F-FD11-4FE7-BE7F-98B07ECB5D87}"/>
          </ac:spMkLst>
        </pc:spChg>
        <pc:spChg chg="mod">
          <ac:chgData name="Aidan Fourie" userId="5fe84c485172a92e" providerId="LiveId" clId="{BB190D30-085B-4A35-AA24-6891B6B1CDC6}" dt="2018-12-04T13:14:12.528" v="275" actId="20577"/>
          <ac:spMkLst>
            <pc:docMk/>
            <pc:sldMk cId="2635359648" sldId="257"/>
            <ac:spMk id="11" creationId="{80C56EBA-BD92-40A1-BF24-99F3F35C6080}"/>
          </ac:spMkLst>
        </pc:spChg>
        <pc:spChg chg="mod">
          <ac:chgData name="Aidan Fourie" userId="5fe84c485172a92e" providerId="LiveId" clId="{BB190D30-085B-4A35-AA24-6891B6B1CDC6}" dt="2018-12-04T13:14:17.423" v="277" actId="20577"/>
          <ac:spMkLst>
            <pc:docMk/>
            <pc:sldMk cId="2635359648" sldId="257"/>
            <ac:spMk id="12" creationId="{64F941FD-AEB4-434D-B0F7-5697FADE78B7}"/>
          </ac:spMkLst>
        </pc:spChg>
        <pc:spChg chg="mod">
          <ac:chgData name="Aidan Fourie" userId="5fe84c485172a92e" providerId="LiveId" clId="{BB190D30-085B-4A35-AA24-6891B6B1CDC6}" dt="2018-12-04T13:11:57.768" v="260" actId="1076"/>
          <ac:spMkLst>
            <pc:docMk/>
            <pc:sldMk cId="2635359648" sldId="257"/>
            <ac:spMk id="16" creationId="{4960EECC-2178-4CE9-A51F-A1CD7CB57E3A}"/>
          </ac:spMkLst>
        </pc:spChg>
        <pc:spChg chg="mod">
          <ac:chgData name="Aidan Fourie" userId="5fe84c485172a92e" providerId="LiveId" clId="{BB190D30-085B-4A35-AA24-6891B6B1CDC6}" dt="2018-12-04T13:13:30.962" v="270" actId="14100"/>
          <ac:spMkLst>
            <pc:docMk/>
            <pc:sldMk cId="2635359648" sldId="257"/>
            <ac:spMk id="48" creationId="{5EA560C3-7F3E-425C-9C22-0E64008B34C5}"/>
          </ac:spMkLst>
        </pc:spChg>
        <pc:cxnChg chg="add mod">
          <ac:chgData name="Aidan Fourie" userId="5fe84c485172a92e" providerId="LiveId" clId="{BB190D30-085B-4A35-AA24-6891B6B1CDC6}" dt="2018-12-04T13:13:16.002" v="268" actId="11529"/>
          <ac:cxnSpMkLst>
            <pc:docMk/>
            <pc:sldMk cId="2635359648" sldId="257"/>
            <ac:cxnSpMk id="3" creationId="{1B3FC225-6F1D-4EE8-ADCB-E30FDC07CCA6}"/>
          </ac:cxnSpMkLst>
        </pc:cxnChg>
        <pc:cxnChg chg="add mod">
          <ac:chgData name="Aidan Fourie" userId="5fe84c485172a92e" providerId="LiveId" clId="{BB190D30-085B-4A35-AA24-6891B6B1CDC6}" dt="2018-12-04T13:13:23.461" v="269" actId="11529"/>
          <ac:cxnSpMkLst>
            <pc:docMk/>
            <pc:sldMk cId="2635359648" sldId="257"/>
            <ac:cxnSpMk id="15" creationId="{AE74834E-560A-45BB-B602-BA802ADB84B3}"/>
          </ac:cxnSpMkLst>
        </pc:cxnChg>
        <pc:cxnChg chg="del mod">
          <ac:chgData name="Aidan Fourie" userId="5fe84c485172a92e" providerId="LiveId" clId="{BB190D30-085B-4A35-AA24-6891B6B1CDC6}" dt="2018-12-04T13:11:35.471" v="246" actId="478"/>
          <ac:cxnSpMkLst>
            <pc:docMk/>
            <pc:sldMk cId="2635359648" sldId="257"/>
            <ac:cxnSpMk id="22" creationId="{1CD7CC9A-D198-4B9D-9CE9-E9D3B7B0289C}"/>
          </ac:cxnSpMkLst>
        </pc:cxnChg>
        <pc:cxnChg chg="del mod">
          <ac:chgData name="Aidan Fourie" userId="5fe84c485172a92e" providerId="LiveId" clId="{BB190D30-085B-4A35-AA24-6891B6B1CDC6}" dt="2018-12-04T13:11:37.126" v="247" actId="478"/>
          <ac:cxnSpMkLst>
            <pc:docMk/>
            <pc:sldMk cId="2635359648" sldId="257"/>
            <ac:cxnSpMk id="24" creationId="{4B2086DE-9371-412E-9BA7-0FD31B5DEFFF}"/>
          </ac:cxnSpMkLst>
        </pc:cxnChg>
        <pc:cxnChg chg="del mod">
          <ac:chgData name="Aidan Fourie" userId="5fe84c485172a92e" providerId="LiveId" clId="{BB190D30-085B-4A35-AA24-6891B6B1CDC6}" dt="2018-12-04T13:11:38.737" v="248" actId="478"/>
          <ac:cxnSpMkLst>
            <pc:docMk/>
            <pc:sldMk cId="2635359648" sldId="257"/>
            <ac:cxnSpMk id="26" creationId="{0149B570-C2D3-4DE2-962E-C2752B1B1BEA}"/>
          </ac:cxnSpMkLst>
        </pc:cxnChg>
        <pc:cxnChg chg="del mod">
          <ac:chgData name="Aidan Fourie" userId="5fe84c485172a92e" providerId="LiveId" clId="{BB190D30-085B-4A35-AA24-6891B6B1CDC6}" dt="2018-12-04T13:11:41.154" v="249" actId="478"/>
          <ac:cxnSpMkLst>
            <pc:docMk/>
            <pc:sldMk cId="2635359648" sldId="257"/>
            <ac:cxnSpMk id="36" creationId="{9B6E361D-6084-4D7F-8275-3BE469D9528C}"/>
          </ac:cxnSpMkLst>
        </pc:cxnChg>
        <pc:cxnChg chg="del mod">
          <ac:chgData name="Aidan Fourie" userId="5fe84c485172a92e" providerId="LiveId" clId="{BB190D30-085B-4A35-AA24-6891B6B1CDC6}" dt="2018-12-04T13:11:44.907" v="251" actId="478"/>
          <ac:cxnSpMkLst>
            <pc:docMk/>
            <pc:sldMk cId="2635359648" sldId="257"/>
            <ac:cxnSpMk id="38" creationId="{265C160B-6C5B-4582-B4B4-3373A5B22E11}"/>
          </ac:cxnSpMkLst>
        </pc:cxnChg>
        <pc:cxnChg chg="del mod">
          <ac:chgData name="Aidan Fourie" userId="5fe84c485172a92e" providerId="LiveId" clId="{BB190D30-085B-4A35-AA24-6891B6B1CDC6}" dt="2018-12-04T13:11:46.416" v="252" actId="478"/>
          <ac:cxnSpMkLst>
            <pc:docMk/>
            <pc:sldMk cId="2635359648" sldId="257"/>
            <ac:cxnSpMk id="40" creationId="{B161A914-DA39-431C-A1CD-BC0AA988CEE6}"/>
          </ac:cxnSpMkLst>
        </pc:cxnChg>
        <pc:cxnChg chg="del mod">
          <ac:chgData name="Aidan Fourie" userId="5fe84c485172a92e" providerId="LiveId" clId="{BB190D30-085B-4A35-AA24-6891B6B1CDC6}" dt="2018-12-04T13:11:49.663" v="254" actId="478"/>
          <ac:cxnSpMkLst>
            <pc:docMk/>
            <pc:sldMk cId="2635359648" sldId="257"/>
            <ac:cxnSpMk id="42" creationId="{D097AF40-2C25-4125-93E8-47980846441E}"/>
          </ac:cxnSpMkLst>
        </pc:cxnChg>
        <pc:cxnChg chg="del mod">
          <ac:chgData name="Aidan Fourie" userId="5fe84c485172a92e" providerId="LiveId" clId="{BB190D30-085B-4A35-AA24-6891B6B1CDC6}" dt="2018-12-04T13:11:47.997" v="253" actId="478"/>
          <ac:cxnSpMkLst>
            <pc:docMk/>
            <pc:sldMk cId="2635359648" sldId="257"/>
            <ac:cxnSpMk id="45" creationId="{8E6D09E3-DE9C-4E91-A585-3678805B2280}"/>
          </ac:cxnSpMkLst>
        </pc:cxnChg>
        <pc:cxnChg chg="del mod">
          <ac:chgData name="Aidan Fourie" userId="5fe84c485172a92e" providerId="LiveId" clId="{BB190D30-085B-4A35-AA24-6891B6B1CDC6}" dt="2018-12-04T13:11:43.101" v="250" actId="478"/>
          <ac:cxnSpMkLst>
            <pc:docMk/>
            <pc:sldMk cId="2635359648" sldId="257"/>
            <ac:cxnSpMk id="47" creationId="{457F4A4B-C029-4085-93B1-1038EBC7525B}"/>
          </ac:cxnSpMkLst>
        </pc:cxnChg>
      </pc:sldChg>
      <pc:sldChg chg="addSp delSp modSp add">
        <pc:chgData name="Aidan Fourie" userId="5fe84c485172a92e" providerId="LiveId" clId="{BB190D30-085B-4A35-AA24-6891B6B1CDC6}" dt="2018-12-04T21:11:49.816" v="411" actId="1036"/>
        <pc:sldMkLst>
          <pc:docMk/>
          <pc:sldMk cId="971748751" sldId="258"/>
        </pc:sldMkLst>
        <pc:spChg chg="del">
          <ac:chgData name="Aidan Fourie" userId="5fe84c485172a92e" providerId="LiveId" clId="{BB190D30-085B-4A35-AA24-6891B6B1CDC6}" dt="2018-12-04T21:07:08.991" v="279" actId="478"/>
          <ac:spMkLst>
            <pc:docMk/>
            <pc:sldMk cId="971748751" sldId="258"/>
            <ac:spMk id="2" creationId="{20E4093F-8A43-4E93-ABD9-0F6A3575438D}"/>
          </ac:spMkLst>
        </pc:spChg>
        <pc:spChg chg="del">
          <ac:chgData name="Aidan Fourie" userId="5fe84c485172a92e" providerId="LiveId" clId="{BB190D30-085B-4A35-AA24-6891B6B1CDC6}" dt="2018-12-04T21:07:08.991" v="279" actId="478"/>
          <ac:spMkLst>
            <pc:docMk/>
            <pc:sldMk cId="971748751" sldId="258"/>
            <ac:spMk id="3" creationId="{E5A264A2-61AC-407C-AF0A-153306608A0C}"/>
          </ac:spMkLst>
        </pc:spChg>
        <pc:spChg chg="add mod">
          <ac:chgData name="Aidan Fourie" userId="5fe84c485172a92e" providerId="LiveId" clId="{BB190D30-085B-4A35-AA24-6891B6B1CDC6}" dt="2018-12-04T21:09:31.374" v="288" actId="1076"/>
          <ac:spMkLst>
            <pc:docMk/>
            <pc:sldMk cId="971748751" sldId="258"/>
            <ac:spMk id="5" creationId="{7162634B-25C4-4B3F-9499-2E81890A64EB}"/>
          </ac:spMkLst>
        </pc:spChg>
        <pc:spChg chg="add mod">
          <ac:chgData name="Aidan Fourie" userId="5fe84c485172a92e" providerId="LiveId" clId="{BB190D30-085B-4A35-AA24-6891B6B1CDC6}" dt="2018-12-04T21:09:35.702" v="290" actId="1076"/>
          <ac:spMkLst>
            <pc:docMk/>
            <pc:sldMk cId="971748751" sldId="258"/>
            <ac:spMk id="6" creationId="{6A378354-2E2C-45DD-AFEB-D0B1C530FAD8}"/>
          </ac:spMkLst>
        </pc:spChg>
        <pc:spChg chg="add mod">
          <ac:chgData name="Aidan Fourie" userId="5fe84c485172a92e" providerId="LiveId" clId="{BB190D30-085B-4A35-AA24-6891B6B1CDC6}" dt="2018-12-04T21:11:49.816" v="411" actId="1036"/>
          <ac:spMkLst>
            <pc:docMk/>
            <pc:sldMk cId="971748751" sldId="258"/>
            <ac:spMk id="7" creationId="{821B76E2-FCD1-4C5E-803E-35C46C2EE11D}"/>
          </ac:spMkLst>
        </pc:spChg>
        <pc:spChg chg="add mod">
          <ac:chgData name="Aidan Fourie" userId="5fe84c485172a92e" providerId="LiveId" clId="{BB190D30-085B-4A35-AA24-6891B6B1CDC6}" dt="2018-12-04T21:10:48.309" v="373" actId="1035"/>
          <ac:spMkLst>
            <pc:docMk/>
            <pc:sldMk cId="971748751" sldId="258"/>
            <ac:spMk id="8" creationId="{2E542CFF-0579-4B66-8D6A-8206F2C0099C}"/>
          </ac:spMkLst>
        </pc:spChg>
        <pc:spChg chg="add mod">
          <ac:chgData name="Aidan Fourie" userId="5fe84c485172a92e" providerId="LiveId" clId="{BB190D30-085B-4A35-AA24-6891B6B1CDC6}" dt="2018-12-04T21:10:10.296" v="328" actId="1076"/>
          <ac:spMkLst>
            <pc:docMk/>
            <pc:sldMk cId="971748751" sldId="258"/>
            <ac:spMk id="9" creationId="{B8A719C3-5910-4808-86E9-A77AFA4346B0}"/>
          </ac:spMkLst>
        </pc:spChg>
        <pc:spChg chg="add mod">
          <ac:chgData name="Aidan Fourie" userId="5fe84c485172a92e" providerId="LiveId" clId="{BB190D30-085B-4A35-AA24-6891B6B1CDC6}" dt="2018-12-04T21:10:22.866" v="361" actId="14100"/>
          <ac:spMkLst>
            <pc:docMk/>
            <pc:sldMk cId="971748751" sldId="258"/>
            <ac:spMk id="10" creationId="{A926B5B5-707F-4ADA-A3D0-E6525837CB3B}"/>
          </ac:spMkLst>
        </pc:spChg>
        <pc:spChg chg="add mod">
          <ac:chgData name="Aidan Fourie" userId="5fe84c485172a92e" providerId="LiveId" clId="{BB190D30-085B-4A35-AA24-6891B6B1CDC6}" dt="2018-12-04T21:10:35.751" v="366" actId="20577"/>
          <ac:spMkLst>
            <pc:docMk/>
            <pc:sldMk cId="971748751" sldId="258"/>
            <ac:spMk id="11" creationId="{237299A0-53EA-47F1-BC4C-E646A7E2575F}"/>
          </ac:spMkLst>
        </pc:spChg>
        <pc:spChg chg="add mod">
          <ac:chgData name="Aidan Fourie" userId="5fe84c485172a92e" providerId="LiveId" clId="{BB190D30-085B-4A35-AA24-6891B6B1CDC6}" dt="2018-12-04T21:10:51.668" v="377" actId="20577"/>
          <ac:spMkLst>
            <pc:docMk/>
            <pc:sldMk cId="971748751" sldId="258"/>
            <ac:spMk id="12" creationId="{B26F90BD-A136-4570-8BE3-D7EFCC3BF543}"/>
          </ac:spMkLst>
        </pc:spChg>
        <pc:spChg chg="add mod">
          <ac:chgData name="Aidan Fourie" userId="5fe84c485172a92e" providerId="LiveId" clId="{BB190D30-085B-4A35-AA24-6891B6B1CDC6}" dt="2018-12-04T21:11:35.046" v="403" actId="1076"/>
          <ac:spMkLst>
            <pc:docMk/>
            <pc:sldMk cId="971748751" sldId="258"/>
            <ac:spMk id="18" creationId="{127BD8D7-C093-4FFE-BA97-8228196857A4}"/>
          </ac:spMkLst>
        </pc:spChg>
        <pc:graphicFrameChg chg="add mod">
          <ac:chgData name="Aidan Fourie" userId="5fe84c485172a92e" providerId="LiveId" clId="{BB190D30-085B-4A35-AA24-6891B6B1CDC6}" dt="2018-12-04T21:08:53.724" v="282" actId="14100"/>
          <ac:graphicFrameMkLst>
            <pc:docMk/>
            <pc:sldMk cId="971748751" sldId="258"/>
            <ac:graphicFrameMk id="4" creationId="{B361F4E7-7A6A-4914-94BE-7E85C8C1A25B}"/>
          </ac:graphicFrameMkLst>
        </pc:graphicFrameChg>
        <pc:cxnChg chg="add mod">
          <ac:chgData name="Aidan Fourie" userId="5fe84c485172a92e" providerId="LiveId" clId="{BB190D30-085B-4A35-AA24-6891B6B1CDC6}" dt="2018-12-04T21:11:16.786" v="381" actId="14100"/>
          <ac:cxnSpMkLst>
            <pc:docMk/>
            <pc:sldMk cId="971748751" sldId="258"/>
            <ac:cxnSpMk id="14" creationId="{96A9D300-64DC-4115-9A1A-ADDB0DE5B923}"/>
          </ac:cxnSpMkLst>
        </pc:cxnChg>
      </pc:sldChg>
      <pc:sldChg chg="add">
        <pc:chgData name="Aidan Fourie" userId="5fe84c485172a92e" providerId="LiveId" clId="{BB190D30-085B-4A35-AA24-6891B6B1CDC6}" dt="2018-12-04T21:29:25.850" v="412"/>
        <pc:sldMkLst>
          <pc:docMk/>
          <pc:sldMk cId="835549513" sldId="259"/>
        </pc:sldMkLst>
      </pc:sldChg>
      <pc:sldChg chg="addSp delSp modSp add">
        <pc:chgData name="Aidan Fourie" userId="5fe84c485172a92e" providerId="LiveId" clId="{BB190D30-085B-4A35-AA24-6891B6B1CDC6}" dt="2018-12-04T21:35:34.874" v="508" actId="1076"/>
        <pc:sldMkLst>
          <pc:docMk/>
          <pc:sldMk cId="3200152015" sldId="260"/>
        </pc:sldMkLst>
        <pc:spChg chg="del">
          <ac:chgData name="Aidan Fourie" userId="5fe84c485172a92e" providerId="LiveId" clId="{BB190D30-085B-4A35-AA24-6891B6B1CDC6}" dt="2018-12-04T21:32:11.619" v="415" actId="478"/>
          <ac:spMkLst>
            <pc:docMk/>
            <pc:sldMk cId="3200152015" sldId="260"/>
            <ac:spMk id="2" creationId="{31152287-8F6E-40D4-B149-5580BA8BC19E}"/>
          </ac:spMkLst>
        </pc:spChg>
        <pc:spChg chg="del">
          <ac:chgData name="Aidan Fourie" userId="5fe84c485172a92e" providerId="LiveId" clId="{BB190D30-085B-4A35-AA24-6891B6B1CDC6}" dt="2018-12-04T21:32:11.619" v="415" actId="478"/>
          <ac:spMkLst>
            <pc:docMk/>
            <pc:sldMk cId="3200152015" sldId="260"/>
            <ac:spMk id="3" creationId="{ACEA0848-30C8-4867-A1B1-21F46230C862}"/>
          </ac:spMkLst>
        </pc:spChg>
        <pc:spChg chg="add mod">
          <ac:chgData name="Aidan Fourie" userId="5fe84c485172a92e" providerId="LiveId" clId="{BB190D30-085B-4A35-AA24-6891B6B1CDC6}" dt="2018-12-04T21:34:13.089" v="445" actId="1076"/>
          <ac:spMkLst>
            <pc:docMk/>
            <pc:sldMk cId="3200152015" sldId="260"/>
            <ac:spMk id="6" creationId="{947F7B4C-6308-43A9-B5B6-925B3068AB04}"/>
          </ac:spMkLst>
        </pc:spChg>
        <pc:spChg chg="add mod">
          <ac:chgData name="Aidan Fourie" userId="5fe84c485172a92e" providerId="LiveId" clId="{BB190D30-085B-4A35-AA24-6891B6B1CDC6}" dt="2018-12-04T21:34:35.049" v="461" actId="20577"/>
          <ac:spMkLst>
            <pc:docMk/>
            <pc:sldMk cId="3200152015" sldId="260"/>
            <ac:spMk id="7" creationId="{B491123E-E28A-43F0-A8F6-BE35E16A1369}"/>
          </ac:spMkLst>
        </pc:spChg>
        <pc:spChg chg="add del mod">
          <ac:chgData name="Aidan Fourie" userId="5fe84c485172a92e" providerId="LiveId" clId="{BB190D30-085B-4A35-AA24-6891B6B1CDC6}" dt="2018-12-04T21:35:07.222" v="473" actId="478"/>
          <ac:spMkLst>
            <pc:docMk/>
            <pc:sldMk cId="3200152015" sldId="260"/>
            <ac:spMk id="10" creationId="{C8CBE5B5-2614-4D88-899F-D01EBA8F7B9A}"/>
          </ac:spMkLst>
        </pc:spChg>
        <pc:spChg chg="add mod">
          <ac:chgData name="Aidan Fourie" userId="5fe84c485172a92e" providerId="LiveId" clId="{BB190D30-085B-4A35-AA24-6891B6B1CDC6}" dt="2018-12-04T21:35:34.874" v="508" actId="1076"/>
          <ac:spMkLst>
            <pc:docMk/>
            <pc:sldMk cId="3200152015" sldId="260"/>
            <ac:spMk id="11" creationId="{822DC01F-DB69-4CA7-AB78-A6F9ACBD6C49}"/>
          </ac:spMkLst>
        </pc:spChg>
        <pc:graphicFrameChg chg="add del">
          <ac:chgData name="Aidan Fourie" userId="5fe84c485172a92e" providerId="LiveId" clId="{BB190D30-085B-4A35-AA24-6891B6B1CDC6}" dt="2018-12-04T21:32:11.619" v="415" actId="478"/>
          <ac:graphicFrameMkLst>
            <pc:docMk/>
            <pc:sldMk cId="3200152015" sldId="260"/>
            <ac:graphicFrameMk id="4" creationId="{957B6973-C698-4C58-88B6-CE3013335512}"/>
          </ac:graphicFrameMkLst>
        </pc:graphicFrameChg>
        <pc:graphicFrameChg chg="add mod">
          <ac:chgData name="Aidan Fourie" userId="5fe84c485172a92e" providerId="LiveId" clId="{BB190D30-085B-4A35-AA24-6891B6B1CDC6}" dt="2018-12-04T21:34:19.525" v="448"/>
          <ac:graphicFrameMkLst>
            <pc:docMk/>
            <pc:sldMk cId="3200152015" sldId="260"/>
            <ac:graphicFrameMk id="5" creationId="{957B6973-C698-4C58-88B6-CE3013335512}"/>
          </ac:graphicFrameMkLst>
        </pc:graphicFrameChg>
        <pc:cxnChg chg="add mod">
          <ac:chgData name="Aidan Fourie" userId="5fe84c485172a92e" providerId="LiveId" clId="{BB190D30-085B-4A35-AA24-6891B6B1CDC6}" dt="2018-12-04T21:34:58.124" v="468" actId="693"/>
          <ac:cxnSpMkLst>
            <pc:docMk/>
            <pc:sldMk cId="3200152015" sldId="260"/>
            <ac:cxnSpMk id="9" creationId="{342DD401-4A11-4F48-9D8F-4646B5FADBEF}"/>
          </ac:cxnSpMkLst>
        </pc:cxnChg>
      </pc:sldChg>
      <pc:sldChg chg="addSp delSp modSp add">
        <pc:chgData name="Aidan Fourie" userId="5fe84c485172a92e" providerId="LiveId" clId="{BB190D30-085B-4A35-AA24-6891B6B1CDC6}" dt="2018-12-05T12:38:39.591" v="1488" actId="208"/>
        <pc:sldMkLst>
          <pc:docMk/>
          <pc:sldMk cId="4096407802" sldId="261"/>
        </pc:sldMkLst>
        <pc:spChg chg="add mod">
          <ac:chgData name="Aidan Fourie" userId="5fe84c485172a92e" providerId="LiveId" clId="{BB190D30-085B-4A35-AA24-6891B6B1CDC6}" dt="2018-12-05T12:24:01.959" v="860" actId="1036"/>
          <ac:spMkLst>
            <pc:docMk/>
            <pc:sldMk cId="4096407802" sldId="261"/>
            <ac:spMk id="2" creationId="{3B5FC966-9160-4049-8483-673D35243B93}"/>
          </ac:spMkLst>
        </pc:spChg>
        <pc:spChg chg="add mod">
          <ac:chgData name="Aidan Fourie" userId="5fe84c485172a92e" providerId="LiveId" clId="{BB190D30-085B-4A35-AA24-6891B6B1CDC6}" dt="2018-12-05T12:24:01.959" v="860" actId="1036"/>
          <ac:spMkLst>
            <pc:docMk/>
            <pc:sldMk cId="4096407802" sldId="261"/>
            <ac:spMk id="3" creationId="{E707666A-86BB-4788-9E23-D55D8A07CD18}"/>
          </ac:spMkLst>
        </pc:spChg>
        <pc:spChg chg="add mod">
          <ac:chgData name="Aidan Fourie" userId="5fe84c485172a92e" providerId="LiveId" clId="{BB190D30-085B-4A35-AA24-6891B6B1CDC6}" dt="2018-12-05T12:24:01.959" v="860" actId="1036"/>
          <ac:spMkLst>
            <pc:docMk/>
            <pc:sldMk cId="4096407802" sldId="261"/>
            <ac:spMk id="6" creationId="{17F2F956-8D82-4E55-AF55-A08DD93C29E1}"/>
          </ac:spMkLst>
        </pc:spChg>
        <pc:spChg chg="del">
          <ac:chgData name="Aidan Fourie" userId="5fe84c485172a92e" providerId="LiveId" clId="{BB190D30-085B-4A35-AA24-6891B6B1CDC6}" dt="2018-12-04T21:40:40.016" v="510" actId="478"/>
          <ac:spMkLst>
            <pc:docMk/>
            <pc:sldMk cId="4096407802" sldId="261"/>
            <ac:spMk id="6" creationId="{947F7B4C-6308-43A9-B5B6-925B3068AB04}"/>
          </ac:spMkLst>
        </pc:spChg>
        <pc:spChg chg="del">
          <ac:chgData name="Aidan Fourie" userId="5fe84c485172a92e" providerId="LiveId" clId="{BB190D30-085B-4A35-AA24-6891B6B1CDC6}" dt="2018-12-04T21:40:40.016" v="510" actId="478"/>
          <ac:spMkLst>
            <pc:docMk/>
            <pc:sldMk cId="4096407802" sldId="261"/>
            <ac:spMk id="7" creationId="{B491123E-E28A-43F0-A8F6-BE35E16A1369}"/>
          </ac:spMkLst>
        </pc:spChg>
        <pc:spChg chg="add mod">
          <ac:chgData name="Aidan Fourie" userId="5fe84c485172a92e" providerId="LiveId" clId="{BB190D30-085B-4A35-AA24-6891B6B1CDC6}" dt="2018-12-05T12:24:01.959" v="860" actId="1036"/>
          <ac:spMkLst>
            <pc:docMk/>
            <pc:sldMk cId="4096407802" sldId="261"/>
            <ac:spMk id="7" creationId="{E7422E74-5C90-4C1D-AFA1-150FF3B66C5D}"/>
          </ac:spMkLst>
        </pc:spChg>
        <pc:spChg chg="del">
          <ac:chgData name="Aidan Fourie" userId="5fe84c485172a92e" providerId="LiveId" clId="{BB190D30-085B-4A35-AA24-6891B6B1CDC6}" dt="2018-12-04T21:40:40.016" v="510" actId="478"/>
          <ac:spMkLst>
            <pc:docMk/>
            <pc:sldMk cId="4096407802" sldId="261"/>
            <ac:spMk id="11" creationId="{822DC01F-DB69-4CA7-AB78-A6F9ACBD6C49}"/>
          </ac:spMkLst>
        </pc:spChg>
        <pc:spChg chg="add mod">
          <ac:chgData name="Aidan Fourie" userId="5fe84c485172a92e" providerId="LiveId" clId="{BB190D30-085B-4A35-AA24-6891B6B1CDC6}" dt="2018-12-05T09:47:50.132" v="659" actId="1076"/>
          <ac:spMkLst>
            <pc:docMk/>
            <pc:sldMk cId="4096407802" sldId="261"/>
            <ac:spMk id="16" creationId="{283ED75E-5DE0-47DD-96B6-4B63EBA2AC24}"/>
          </ac:spMkLst>
        </pc:spChg>
        <pc:spChg chg="add mod">
          <ac:chgData name="Aidan Fourie" userId="5fe84c485172a92e" providerId="LiveId" clId="{BB190D30-085B-4A35-AA24-6891B6B1CDC6}" dt="2018-12-05T12:23:22.658" v="813" actId="1076"/>
          <ac:spMkLst>
            <pc:docMk/>
            <pc:sldMk cId="4096407802" sldId="261"/>
            <ac:spMk id="17" creationId="{857CD45A-D1AA-4F59-8062-3563690ECB20}"/>
          </ac:spMkLst>
        </pc:spChg>
        <pc:spChg chg="add del">
          <ac:chgData name="Aidan Fourie" userId="5fe84c485172a92e" providerId="LiveId" clId="{BB190D30-085B-4A35-AA24-6891B6B1CDC6}" dt="2018-12-05T09:48:07.587" v="668" actId="478"/>
          <ac:spMkLst>
            <pc:docMk/>
            <pc:sldMk cId="4096407802" sldId="261"/>
            <ac:spMk id="19" creationId="{8DAA1580-E4FB-4EF4-B16D-10C0A100AFBA}"/>
          </ac:spMkLst>
        </pc:spChg>
        <pc:spChg chg="add mod">
          <ac:chgData name="Aidan Fourie" userId="5fe84c485172a92e" providerId="LiveId" clId="{BB190D30-085B-4A35-AA24-6891B6B1CDC6}" dt="2018-12-05T09:48:12.056" v="669" actId="1076"/>
          <ac:spMkLst>
            <pc:docMk/>
            <pc:sldMk cId="4096407802" sldId="261"/>
            <ac:spMk id="20" creationId="{567F934B-CE99-4C84-B74B-00835635F6E0}"/>
          </ac:spMkLst>
        </pc:spChg>
        <pc:spChg chg="add mod">
          <ac:chgData name="Aidan Fourie" userId="5fe84c485172a92e" providerId="LiveId" clId="{BB190D30-085B-4A35-AA24-6891B6B1CDC6}" dt="2018-12-05T09:48:12.056" v="669" actId="1076"/>
          <ac:spMkLst>
            <pc:docMk/>
            <pc:sldMk cId="4096407802" sldId="261"/>
            <ac:spMk id="21" creationId="{30EB5083-2603-4FF9-A2F2-3347DE50C885}"/>
          </ac:spMkLst>
        </pc:spChg>
        <pc:spChg chg="add mod">
          <ac:chgData name="Aidan Fourie" userId="5fe84c485172a92e" providerId="LiveId" clId="{BB190D30-085B-4A35-AA24-6891B6B1CDC6}" dt="2018-12-05T09:48:12.056" v="669" actId="1076"/>
          <ac:spMkLst>
            <pc:docMk/>
            <pc:sldMk cId="4096407802" sldId="261"/>
            <ac:spMk id="22" creationId="{BAD79100-7B6C-4163-A733-57D76CD1BD7B}"/>
          </ac:spMkLst>
        </pc:spChg>
        <pc:spChg chg="add del mod">
          <ac:chgData name="Aidan Fourie" userId="5fe84c485172a92e" providerId="LiveId" clId="{BB190D30-085B-4A35-AA24-6891B6B1CDC6}" dt="2018-12-05T12:22:29.062" v="781" actId="478"/>
          <ac:spMkLst>
            <pc:docMk/>
            <pc:sldMk cId="4096407802" sldId="261"/>
            <ac:spMk id="28" creationId="{D5FA9F92-7CD0-495E-A569-1BEEF64E2296}"/>
          </ac:spMkLst>
        </pc:spChg>
        <pc:spChg chg="add mod">
          <ac:chgData name="Aidan Fourie" userId="5fe84c485172a92e" providerId="LiveId" clId="{BB190D30-085B-4A35-AA24-6891B6B1CDC6}" dt="2018-12-05T12:22:37.452" v="783" actId="571"/>
          <ac:spMkLst>
            <pc:docMk/>
            <pc:sldMk cId="4096407802" sldId="261"/>
            <ac:spMk id="29" creationId="{F450BB28-0612-4F7B-B031-0D195D56937F}"/>
          </ac:spMkLst>
        </pc:spChg>
        <pc:spChg chg="add mod">
          <ac:chgData name="Aidan Fourie" userId="5fe84c485172a92e" providerId="LiveId" clId="{BB190D30-085B-4A35-AA24-6891B6B1CDC6}" dt="2018-12-05T12:23:41.613" v="840" actId="20577"/>
          <ac:spMkLst>
            <pc:docMk/>
            <pc:sldMk cId="4096407802" sldId="261"/>
            <ac:spMk id="32" creationId="{A469491B-B06C-46B0-8CC9-2D8F53374A7B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33" creationId="{B597CF1A-07E3-49C7-A7C8-3C2D5EEDE87D}"/>
          </ac:spMkLst>
        </pc:spChg>
        <pc:spChg chg="add mod">
          <ac:chgData name="Aidan Fourie" userId="5fe84c485172a92e" providerId="LiveId" clId="{BB190D30-085B-4A35-AA24-6891B6B1CDC6}" dt="2018-12-05T12:37:25.646" v="1452" actId="20577"/>
          <ac:spMkLst>
            <pc:docMk/>
            <pc:sldMk cId="4096407802" sldId="261"/>
            <ac:spMk id="34" creationId="{47362855-47C3-4FC1-AD74-706A783596AB}"/>
          </ac:spMkLst>
        </pc:spChg>
        <pc:spChg chg="add mod ord">
          <ac:chgData name="Aidan Fourie" userId="5fe84c485172a92e" providerId="LiveId" clId="{BB190D30-085B-4A35-AA24-6891B6B1CDC6}" dt="2018-12-05T12:37:45.327" v="1453" actId="14100"/>
          <ac:spMkLst>
            <pc:docMk/>
            <pc:sldMk cId="4096407802" sldId="261"/>
            <ac:spMk id="41" creationId="{9E04F977-E3E7-422A-8CD2-99A80DF2C789}"/>
          </ac:spMkLst>
        </pc:spChg>
        <pc:spChg chg="add mod ord">
          <ac:chgData name="Aidan Fourie" userId="5fe84c485172a92e" providerId="LiveId" clId="{BB190D30-085B-4A35-AA24-6891B6B1CDC6}" dt="2018-12-05T12:28:01.095" v="912" actId="14100"/>
          <ac:spMkLst>
            <pc:docMk/>
            <pc:sldMk cId="4096407802" sldId="261"/>
            <ac:spMk id="42" creationId="{9F88D287-C6E3-46D4-8E6D-67097E6D2B44}"/>
          </ac:spMkLst>
        </pc:spChg>
        <pc:spChg chg="add mod">
          <ac:chgData name="Aidan Fourie" userId="5fe84c485172a92e" providerId="LiveId" clId="{BB190D30-085B-4A35-AA24-6891B6B1CDC6}" dt="2018-12-05T12:28:16.029" v="919" actId="571"/>
          <ac:spMkLst>
            <pc:docMk/>
            <pc:sldMk cId="4096407802" sldId="261"/>
            <ac:spMk id="46" creationId="{8C0C6BA3-290C-4CD8-8FE8-ECB031AFF2AF}"/>
          </ac:spMkLst>
        </pc:spChg>
        <pc:spChg chg="add del">
          <ac:chgData name="Aidan Fourie" userId="5fe84c485172a92e" providerId="LiveId" clId="{BB190D30-085B-4A35-AA24-6891B6B1CDC6}" dt="2018-12-05T12:28:15.810" v="918"/>
          <ac:spMkLst>
            <pc:docMk/>
            <pc:sldMk cId="4096407802" sldId="261"/>
            <ac:spMk id="47" creationId="{21C734B9-39FD-49AF-8AF4-C11F187970D2}"/>
          </ac:spMkLst>
        </pc:spChg>
        <pc:spChg chg="add mod">
          <ac:chgData name="Aidan Fourie" userId="5fe84c485172a92e" providerId="LiveId" clId="{BB190D30-085B-4A35-AA24-6891B6B1CDC6}" dt="2018-12-05T12:28:35.766" v="939" actId="1076"/>
          <ac:spMkLst>
            <pc:docMk/>
            <pc:sldMk cId="4096407802" sldId="261"/>
            <ac:spMk id="48" creationId="{F9BFB376-7952-4642-95CF-147D0F47C3C8}"/>
          </ac:spMkLst>
        </pc:spChg>
        <pc:spChg chg="add mod">
          <ac:chgData name="Aidan Fourie" userId="5fe84c485172a92e" providerId="LiveId" clId="{BB190D30-085B-4A35-AA24-6891B6B1CDC6}" dt="2018-12-05T12:28:21.390" v="922" actId="571"/>
          <ac:spMkLst>
            <pc:docMk/>
            <pc:sldMk cId="4096407802" sldId="261"/>
            <ac:spMk id="51" creationId="{AC4126D6-5B2D-4B8B-A436-65E7EE2F26EB}"/>
          </ac:spMkLst>
        </pc:spChg>
        <pc:spChg chg="add mod">
          <ac:chgData name="Aidan Fourie" userId="5fe84c485172a92e" providerId="LiveId" clId="{BB190D30-085B-4A35-AA24-6891B6B1CDC6}" dt="2018-12-05T12:28:44.147" v="955" actId="20577"/>
          <ac:spMkLst>
            <pc:docMk/>
            <pc:sldMk cId="4096407802" sldId="261"/>
            <ac:spMk id="52" creationId="{6695F6C1-42A8-491E-8B69-1EFD25D11652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53" creationId="{1175AD9C-72B8-4D03-8A07-543763882978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54" creationId="{8E9A00B8-D12D-472E-8AC6-0A26F26E0698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55" creationId="{86F2026A-7E13-40DA-AFCF-DF6FE1DAA219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56" creationId="{1DE81758-115B-4188-AA8B-0F95D87FFDD0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57" creationId="{FC9D83CA-B5C7-458C-A209-4CC661CC28F7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60" creationId="{D4085769-9D03-453B-811C-E86AC8174ABC}"/>
          </ac:spMkLst>
        </pc:spChg>
        <pc:spChg chg="add del">
          <ac:chgData name="Aidan Fourie" userId="5fe84c485172a92e" providerId="LiveId" clId="{BB190D30-085B-4A35-AA24-6891B6B1CDC6}" dt="2018-12-05T12:30:45.498" v="1001"/>
          <ac:spMkLst>
            <pc:docMk/>
            <pc:sldMk cId="4096407802" sldId="261"/>
            <ac:spMk id="63" creationId="{86454A4B-AD3C-445F-8CE5-A567C90DBD4B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64" creationId="{FF246B87-2911-4C07-9715-10F2242AD9C8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65" creationId="{516ADD6C-3911-4CBE-852A-5A417C0112B0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66" creationId="{CDCF1E00-3049-4997-84BD-984C9CA33CC7}"/>
          </ac:spMkLst>
        </pc:spChg>
        <pc:spChg chg="add mod">
          <ac:chgData name="Aidan Fourie" userId="5fe84c485172a92e" providerId="LiveId" clId="{BB190D30-085B-4A35-AA24-6891B6B1CDC6}" dt="2018-12-05T12:38:14.923" v="1484" actId="1035"/>
          <ac:spMkLst>
            <pc:docMk/>
            <pc:sldMk cId="4096407802" sldId="261"/>
            <ac:spMk id="71" creationId="{61ADCA08-2C35-4343-9FB3-9D1A54C83816}"/>
          </ac:spMkLst>
        </pc:spChg>
        <pc:spChg chg="add mod">
          <ac:chgData name="Aidan Fourie" userId="5fe84c485172a92e" providerId="LiveId" clId="{BB190D30-085B-4A35-AA24-6891B6B1CDC6}" dt="2018-12-05T12:33:40.967" v="1194" actId="571"/>
          <ac:spMkLst>
            <pc:docMk/>
            <pc:sldMk cId="4096407802" sldId="261"/>
            <ac:spMk id="74" creationId="{B067A649-1FCB-40FB-B83D-607FA83D6878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79" creationId="{2967EA6A-6630-4583-9ADB-B2B5184A9525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82" creationId="{274974AE-B71C-45BD-BC73-52466789C186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83" creationId="{47E5EA79-7C19-40C0-BD83-A93969611C8E}"/>
          </ac:spMkLst>
        </pc:spChg>
        <pc:spChg chg="add del">
          <ac:chgData name="Aidan Fourie" userId="5fe84c485172a92e" providerId="LiveId" clId="{BB190D30-085B-4A35-AA24-6891B6B1CDC6}" dt="2018-12-05T12:35:41.107" v="1307"/>
          <ac:spMkLst>
            <pc:docMk/>
            <pc:sldMk cId="4096407802" sldId="261"/>
            <ac:spMk id="84" creationId="{F734ED57-83D8-4FAA-BCE6-DB88AF2E6AE4}"/>
          </ac:spMkLst>
        </pc:spChg>
        <pc:spChg chg="add mod">
          <ac:chgData name="Aidan Fourie" userId="5fe84c485172a92e" providerId="LiveId" clId="{BB190D30-085B-4A35-AA24-6891B6B1CDC6}" dt="2018-12-05T12:38:14.923" v="1484" actId="1035"/>
          <ac:spMkLst>
            <pc:docMk/>
            <pc:sldMk cId="4096407802" sldId="261"/>
            <ac:spMk id="85" creationId="{BB9D911B-FE5B-425C-9817-FFCD9E83DAC3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88" creationId="{FFE99B09-ED80-48A7-9B8F-9AD409299E17}"/>
          </ac:spMkLst>
        </pc:spChg>
        <pc:spChg chg="add mod">
          <ac:chgData name="Aidan Fourie" userId="5fe84c485172a92e" providerId="LiveId" clId="{BB190D30-085B-4A35-AA24-6891B6B1CDC6}" dt="2018-12-05T12:37:15.967" v="1449" actId="1036"/>
          <ac:spMkLst>
            <pc:docMk/>
            <pc:sldMk cId="4096407802" sldId="261"/>
            <ac:spMk id="89" creationId="{D1D8496E-E6DC-4F77-BF10-B7478FF1B4CC}"/>
          </ac:spMkLst>
        </pc:spChg>
        <pc:graphicFrameChg chg="del">
          <ac:chgData name="Aidan Fourie" userId="5fe84c485172a92e" providerId="LiveId" clId="{BB190D30-085B-4A35-AA24-6891B6B1CDC6}" dt="2018-12-04T21:40:40.016" v="510" actId="478"/>
          <ac:graphicFrameMkLst>
            <pc:docMk/>
            <pc:sldMk cId="4096407802" sldId="261"/>
            <ac:graphicFrameMk id="5" creationId="{957B6973-C698-4C58-88B6-CE3013335512}"/>
          </ac:graphicFrameMkLst>
        </pc:graphicFrameChg>
        <pc:cxnChg chg="add mod">
          <ac:chgData name="Aidan Fourie" userId="5fe84c485172a92e" providerId="LiveId" clId="{BB190D30-085B-4A35-AA24-6891B6B1CDC6}" dt="2018-12-05T12:24:01.959" v="860" actId="1036"/>
          <ac:cxnSpMkLst>
            <pc:docMk/>
            <pc:sldMk cId="4096407802" sldId="261"/>
            <ac:cxnSpMk id="5" creationId="{D16EEEE1-9757-4B30-BCA3-5CCD4E922853}"/>
          </ac:cxnSpMkLst>
        </pc:cxnChg>
        <pc:cxnChg chg="del">
          <ac:chgData name="Aidan Fourie" userId="5fe84c485172a92e" providerId="LiveId" clId="{BB190D30-085B-4A35-AA24-6891B6B1CDC6}" dt="2018-12-04T21:40:40.016" v="510" actId="478"/>
          <ac:cxnSpMkLst>
            <pc:docMk/>
            <pc:sldMk cId="4096407802" sldId="261"/>
            <ac:cxnSpMk id="9" creationId="{342DD401-4A11-4F48-9D8F-4646B5FADBEF}"/>
          </ac:cxnSpMkLst>
        </pc:cxnChg>
        <pc:cxnChg chg="add mod">
          <ac:chgData name="Aidan Fourie" userId="5fe84c485172a92e" providerId="LiveId" clId="{BB190D30-085B-4A35-AA24-6891B6B1CDC6}" dt="2018-12-05T12:24:01.959" v="860" actId="1036"/>
          <ac:cxnSpMkLst>
            <pc:docMk/>
            <pc:sldMk cId="4096407802" sldId="261"/>
            <ac:cxnSpMk id="9" creationId="{921F235D-54D0-41D8-91D5-445E110B0325}"/>
          </ac:cxnSpMkLst>
        </pc:cxnChg>
        <pc:cxnChg chg="add mod">
          <ac:chgData name="Aidan Fourie" userId="5fe84c485172a92e" providerId="LiveId" clId="{BB190D30-085B-4A35-AA24-6891B6B1CDC6}" dt="2018-12-05T12:24:01.959" v="860" actId="1036"/>
          <ac:cxnSpMkLst>
            <pc:docMk/>
            <pc:sldMk cId="4096407802" sldId="261"/>
            <ac:cxnSpMk id="11" creationId="{F3D943E9-6340-4C1D-96F7-32733B52FBD9}"/>
          </ac:cxnSpMkLst>
        </pc:cxnChg>
        <pc:cxnChg chg="add mod">
          <ac:chgData name="Aidan Fourie" userId="5fe84c485172a92e" providerId="LiveId" clId="{BB190D30-085B-4A35-AA24-6891B6B1CDC6}" dt="2018-12-05T12:24:01.959" v="860" actId="1036"/>
          <ac:cxnSpMkLst>
            <pc:docMk/>
            <pc:sldMk cId="4096407802" sldId="261"/>
            <ac:cxnSpMk id="13" creationId="{C79874A9-1A26-4982-ABBB-5F33754C2B97}"/>
          </ac:cxnSpMkLst>
        </pc:cxnChg>
        <pc:cxnChg chg="add mod">
          <ac:chgData name="Aidan Fourie" userId="5fe84c485172a92e" providerId="LiveId" clId="{BB190D30-085B-4A35-AA24-6891B6B1CDC6}" dt="2018-12-05T12:24:01.959" v="860" actId="1036"/>
          <ac:cxnSpMkLst>
            <pc:docMk/>
            <pc:sldMk cId="4096407802" sldId="261"/>
            <ac:cxnSpMk id="15" creationId="{3E87AB33-09BB-472B-A521-7C9B5A14526A}"/>
          </ac:cxnSpMkLst>
        </pc:cxnChg>
        <pc:cxnChg chg="add mod">
          <ac:chgData name="Aidan Fourie" userId="5fe84c485172a92e" providerId="LiveId" clId="{BB190D30-085B-4A35-AA24-6891B6B1CDC6}" dt="2018-12-05T09:47:54.789" v="661" actId="1076"/>
          <ac:cxnSpMkLst>
            <pc:docMk/>
            <pc:sldMk cId="4096407802" sldId="261"/>
            <ac:cxnSpMk id="18" creationId="{F9D13A1E-684D-48C7-B4F2-E1108112AB19}"/>
          </ac:cxnSpMkLst>
        </pc:cxnChg>
        <pc:cxnChg chg="add mod">
          <ac:chgData name="Aidan Fourie" userId="5fe84c485172a92e" providerId="LiveId" clId="{BB190D30-085B-4A35-AA24-6891B6B1CDC6}" dt="2018-12-05T12:22:15.898" v="763" actId="208"/>
          <ac:cxnSpMkLst>
            <pc:docMk/>
            <pc:sldMk cId="4096407802" sldId="261"/>
            <ac:cxnSpMk id="25" creationId="{97D72713-BEAA-46DF-8D77-7F1E230B3C04}"/>
          </ac:cxnSpMkLst>
        </pc:cxnChg>
        <pc:cxnChg chg="add mod">
          <ac:chgData name="Aidan Fourie" userId="5fe84c485172a92e" providerId="LiveId" clId="{BB190D30-085B-4A35-AA24-6891B6B1CDC6}" dt="2018-12-05T12:22:15.898" v="763" actId="208"/>
          <ac:cxnSpMkLst>
            <pc:docMk/>
            <pc:sldMk cId="4096407802" sldId="261"/>
            <ac:cxnSpMk id="27" creationId="{4259ED4F-9155-4137-9BC0-7C5FC5C03017}"/>
          </ac:cxnSpMkLst>
        </pc:cxnChg>
        <pc:cxnChg chg="add mod">
          <ac:chgData name="Aidan Fourie" userId="5fe84c485172a92e" providerId="LiveId" clId="{BB190D30-085B-4A35-AA24-6891B6B1CDC6}" dt="2018-12-05T12:37:15.967" v="1449" actId="1036"/>
          <ac:cxnSpMkLst>
            <pc:docMk/>
            <pc:sldMk cId="4096407802" sldId="261"/>
            <ac:cxnSpMk id="36" creationId="{4975BFCE-338D-41E9-8D9E-6AF31D81269C}"/>
          </ac:cxnSpMkLst>
        </pc:cxnChg>
        <pc:cxnChg chg="add mod">
          <ac:chgData name="Aidan Fourie" userId="5fe84c485172a92e" providerId="LiveId" clId="{BB190D30-085B-4A35-AA24-6891B6B1CDC6}" dt="2018-12-05T12:37:45.327" v="1453" actId="14100"/>
          <ac:cxnSpMkLst>
            <pc:docMk/>
            <pc:sldMk cId="4096407802" sldId="261"/>
            <ac:cxnSpMk id="38" creationId="{222DCFA0-000C-49AF-BF04-E1867E70EBF3}"/>
          </ac:cxnSpMkLst>
        </pc:cxnChg>
        <pc:cxnChg chg="add mod">
          <ac:chgData name="Aidan Fourie" userId="5fe84c485172a92e" providerId="LiveId" clId="{BB190D30-085B-4A35-AA24-6891B6B1CDC6}" dt="2018-12-05T12:37:15.967" v="1449" actId="1036"/>
          <ac:cxnSpMkLst>
            <pc:docMk/>
            <pc:sldMk cId="4096407802" sldId="261"/>
            <ac:cxnSpMk id="58" creationId="{77A817DC-4854-475B-984B-3C0B507DF432}"/>
          </ac:cxnSpMkLst>
        </pc:cxnChg>
        <pc:cxnChg chg="add mod">
          <ac:chgData name="Aidan Fourie" userId="5fe84c485172a92e" providerId="LiveId" clId="{BB190D30-085B-4A35-AA24-6891B6B1CDC6}" dt="2018-12-05T12:37:15.967" v="1449" actId="1036"/>
          <ac:cxnSpMkLst>
            <pc:docMk/>
            <pc:sldMk cId="4096407802" sldId="261"/>
            <ac:cxnSpMk id="59" creationId="{7AC6626D-AF09-447D-91AC-FD232EA59464}"/>
          </ac:cxnSpMkLst>
        </pc:cxnChg>
        <pc:cxnChg chg="add mod">
          <ac:chgData name="Aidan Fourie" userId="5fe84c485172a92e" providerId="LiveId" clId="{BB190D30-085B-4A35-AA24-6891B6B1CDC6}" dt="2018-12-05T12:38:35.984" v="1487" actId="14100"/>
          <ac:cxnSpMkLst>
            <pc:docMk/>
            <pc:sldMk cId="4096407802" sldId="261"/>
            <ac:cxnSpMk id="62" creationId="{F4A25AA7-87AD-42DF-8A17-4302E158367D}"/>
          </ac:cxnSpMkLst>
        </pc:cxnChg>
        <pc:cxnChg chg="add mod">
          <ac:chgData name="Aidan Fourie" userId="5fe84c485172a92e" providerId="LiveId" clId="{BB190D30-085B-4A35-AA24-6891B6B1CDC6}" dt="2018-12-05T12:38:39.591" v="1488" actId="208"/>
          <ac:cxnSpMkLst>
            <pc:docMk/>
            <pc:sldMk cId="4096407802" sldId="261"/>
            <ac:cxnSpMk id="98" creationId="{B92A020E-B730-488D-8594-D95483E2955F}"/>
          </ac:cxnSpMkLst>
        </pc:cxnChg>
      </pc:sldChg>
      <pc:sldChg chg="addSp delSp modSp add">
        <pc:chgData name="Aidan Fourie" userId="5fe84c485172a92e" providerId="LiveId" clId="{BB190D30-085B-4A35-AA24-6891B6B1CDC6}" dt="2018-12-05T10:36:40.997" v="750" actId="1076"/>
        <pc:sldMkLst>
          <pc:docMk/>
          <pc:sldMk cId="4336194" sldId="262"/>
        </pc:sldMkLst>
        <pc:spChg chg="del">
          <ac:chgData name="Aidan Fourie" userId="5fe84c485172a92e" providerId="LiveId" clId="{BB190D30-085B-4A35-AA24-6891B6B1CDC6}" dt="2018-12-05T10:31:48.784" v="671" actId="478"/>
          <ac:spMkLst>
            <pc:docMk/>
            <pc:sldMk cId="4336194" sldId="262"/>
            <ac:spMk id="2" creationId="{AC73DEC3-94A7-4401-B8E3-186822AAA0F6}"/>
          </ac:spMkLst>
        </pc:spChg>
        <pc:spChg chg="del">
          <ac:chgData name="Aidan Fourie" userId="5fe84c485172a92e" providerId="LiveId" clId="{BB190D30-085B-4A35-AA24-6891B6B1CDC6}" dt="2018-12-05T10:31:48.784" v="671" actId="478"/>
          <ac:spMkLst>
            <pc:docMk/>
            <pc:sldMk cId="4336194" sldId="262"/>
            <ac:spMk id="3" creationId="{50E90025-6EC5-4FFE-8D33-FCF77891BB93}"/>
          </ac:spMkLst>
        </pc:spChg>
        <pc:spChg chg="add mod">
          <ac:chgData name="Aidan Fourie" userId="5fe84c485172a92e" providerId="LiveId" clId="{BB190D30-085B-4A35-AA24-6891B6B1CDC6}" dt="2018-12-05T10:36:15.758" v="722" actId="1076"/>
          <ac:spMkLst>
            <pc:docMk/>
            <pc:sldMk cId="4336194" sldId="262"/>
            <ac:spMk id="7" creationId="{8F28113A-EB7E-4DCE-B341-1B1ACC2E45DB}"/>
          </ac:spMkLst>
        </pc:spChg>
        <pc:spChg chg="add mod">
          <ac:chgData name="Aidan Fourie" userId="5fe84c485172a92e" providerId="LiveId" clId="{BB190D30-085B-4A35-AA24-6891B6B1CDC6}" dt="2018-12-05T10:36:24.415" v="733" actId="1076"/>
          <ac:spMkLst>
            <pc:docMk/>
            <pc:sldMk cId="4336194" sldId="262"/>
            <ac:spMk id="8" creationId="{B2C01075-5573-4237-82DC-B338B30D2686}"/>
          </ac:spMkLst>
        </pc:spChg>
        <pc:spChg chg="add mod">
          <ac:chgData name="Aidan Fourie" userId="5fe84c485172a92e" providerId="LiveId" clId="{BB190D30-085B-4A35-AA24-6891B6B1CDC6}" dt="2018-12-05T10:36:40.997" v="750" actId="1076"/>
          <ac:spMkLst>
            <pc:docMk/>
            <pc:sldMk cId="4336194" sldId="262"/>
            <ac:spMk id="9" creationId="{2AB35A4E-8B31-489F-90A1-E6B114A6B942}"/>
          </ac:spMkLst>
        </pc:spChg>
        <pc:picChg chg="add mod">
          <ac:chgData name="Aidan Fourie" userId="5fe84c485172a92e" providerId="LiveId" clId="{BB190D30-085B-4A35-AA24-6891B6B1CDC6}" dt="2018-12-05T10:35:22.556" v="697" actId="14100"/>
          <ac:picMkLst>
            <pc:docMk/>
            <pc:sldMk cId="4336194" sldId="262"/>
            <ac:picMk id="4" creationId="{83526605-F05A-4D23-A525-A69C1957747D}"/>
          </ac:picMkLst>
        </pc:picChg>
        <pc:picChg chg="add mod">
          <ac:chgData name="Aidan Fourie" userId="5fe84c485172a92e" providerId="LiveId" clId="{BB190D30-085B-4A35-AA24-6891B6B1CDC6}" dt="2018-12-05T10:35:30.380" v="698" actId="14100"/>
          <ac:picMkLst>
            <pc:docMk/>
            <pc:sldMk cId="4336194" sldId="262"/>
            <ac:picMk id="5" creationId="{DCF5A2E0-CB4B-4EA8-8AFC-3EE26492CF7D}"/>
          </ac:picMkLst>
        </pc:picChg>
        <pc:picChg chg="add mod">
          <ac:chgData name="Aidan Fourie" userId="5fe84c485172a92e" providerId="LiveId" clId="{BB190D30-085B-4A35-AA24-6891B6B1CDC6}" dt="2018-12-05T10:35:43.531" v="700" actId="14100"/>
          <ac:picMkLst>
            <pc:docMk/>
            <pc:sldMk cId="4336194" sldId="262"/>
            <ac:picMk id="6" creationId="{48169F12-22C5-4544-9FC4-2FDC01700CC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fe84c485172a92e/Desktop/Thesis/Thesis/write%20up/Thesis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fe84c485172a92e/Desktop/Thesis/Thesis/write%20up/Thesis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fe84c485172a92e/Desktop/Thesis/Thesis/write%20up/Thesis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'[Thesis excel.xlsx]Sheet2'!$E$8:$E$14</c:f>
              <c:numCache>
                <c:formatCode>General</c:formatCode>
                <c:ptCount val="7"/>
                <c:pt idx="0">
                  <c:v>25</c:v>
                </c:pt>
                <c:pt idx="1">
                  <c:v>16</c:v>
                </c:pt>
                <c:pt idx="2">
                  <c:v>9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C2-413D-B07D-3F3EF03A4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813808"/>
        <c:axId val="374201264"/>
      </c:lineChart>
      <c:catAx>
        <c:axId val="43481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Weight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01264"/>
        <c:crosses val="autoZero"/>
        <c:auto val="1"/>
        <c:lblAlgn val="ctr"/>
        <c:lblOffset val="100"/>
        <c:noMultiLvlLbl val="0"/>
      </c:catAx>
      <c:valAx>
        <c:axId val="37420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Error Term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8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'[Thesis excel.xlsx]Sheet2'!$E$8:$E$14</c:f>
              <c:numCache>
                <c:formatCode>General</c:formatCode>
                <c:ptCount val="7"/>
                <c:pt idx="0">
                  <c:v>25</c:v>
                </c:pt>
                <c:pt idx="1">
                  <c:v>16</c:v>
                </c:pt>
                <c:pt idx="2">
                  <c:v>9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C2-413D-B07D-3F3EF03A4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813808"/>
        <c:axId val="374201264"/>
      </c:lineChart>
      <c:catAx>
        <c:axId val="43481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Weight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01264"/>
        <c:crosses val="autoZero"/>
        <c:auto val="1"/>
        <c:lblAlgn val="ctr"/>
        <c:lblOffset val="100"/>
        <c:noMultiLvlLbl val="0"/>
      </c:catAx>
      <c:valAx>
        <c:axId val="37420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Error Term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8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'[Thesis excel.xlsx]Sheet3'!$B$5</c:f>
              <c:strCache>
                <c:ptCount val="1"/>
                <c:pt idx="0">
                  <c:v>Training 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'[Thesis excel.xlsx]Sheet3'!$B$6:$B$17</c:f>
              <c:numCache>
                <c:formatCode>_-* #\ ##0_-;\-* #\ ##0_-;_-* "-"??_-;_-@_-</c:formatCode>
                <c:ptCount val="12"/>
                <c:pt idx="0">
                  <c:v>10</c:v>
                </c:pt>
                <c:pt idx="1">
                  <c:v>8</c:v>
                </c:pt>
                <c:pt idx="2">
                  <c:v>6.4</c:v>
                </c:pt>
                <c:pt idx="3">
                  <c:v>5.12</c:v>
                </c:pt>
                <c:pt idx="4">
                  <c:v>4.0960000000000001</c:v>
                </c:pt>
                <c:pt idx="5">
                  <c:v>3.2768000000000002</c:v>
                </c:pt>
                <c:pt idx="6">
                  <c:v>2.6214400000000002</c:v>
                </c:pt>
                <c:pt idx="7">
                  <c:v>2.0971520000000003</c:v>
                </c:pt>
                <c:pt idx="8">
                  <c:v>1.6777216000000004</c:v>
                </c:pt>
                <c:pt idx="9">
                  <c:v>1.3421772800000003</c:v>
                </c:pt>
                <c:pt idx="10">
                  <c:v>1.3421772800000003</c:v>
                </c:pt>
                <c:pt idx="11">
                  <c:v>1.3421772800000003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73-4420-BA62-F7FE84CA2ECE}"/>
            </c:ext>
          </c:extLst>
        </c:ser>
        <c:ser>
          <c:idx val="1"/>
          <c:order val="1"/>
          <c:tx>
            <c:strRef>
              <c:f>'[Thesis excel.xlsx]Sheet3'!$C$5</c:f>
              <c:strCache>
                <c:ptCount val="1"/>
                <c:pt idx="0">
                  <c:v>CV Error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'[Thesis excel.xlsx]Sheet3'!$C$6:$C$17</c:f>
              <c:numCache>
                <c:formatCode>_-* #\ ##0_-;\-* #\ ##0_-;_-* "-"??_-;_-@_-</c:formatCode>
                <c:ptCount val="12"/>
                <c:pt idx="0">
                  <c:v>15</c:v>
                </c:pt>
                <c:pt idx="1">
                  <c:v>12</c:v>
                </c:pt>
                <c:pt idx="2">
                  <c:v>9.6000000000000014</c:v>
                </c:pt>
                <c:pt idx="3">
                  <c:v>7.6800000000000015</c:v>
                </c:pt>
                <c:pt idx="4">
                  <c:v>6.1440000000000019</c:v>
                </c:pt>
                <c:pt idx="5">
                  <c:v>4.9152000000000022</c:v>
                </c:pt>
                <c:pt idx="6">
                  <c:v>3.9321600000000019</c:v>
                </c:pt>
                <c:pt idx="7">
                  <c:v>4.7185920000000019</c:v>
                </c:pt>
                <c:pt idx="8">
                  <c:v>5.6623104000000017</c:v>
                </c:pt>
                <c:pt idx="9">
                  <c:v>6.7947724800000016</c:v>
                </c:pt>
                <c:pt idx="10">
                  <c:v>8.1537269760000015</c:v>
                </c:pt>
                <c:pt idx="11">
                  <c:v>9.7844723712000015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73-4420-BA62-F7FE84CA2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112496"/>
        <c:axId val="645117296"/>
      </c:lineChart>
      <c:catAx>
        <c:axId val="64511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b="1"/>
                  <a:t>Training 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17296"/>
        <c:crosses val="autoZero"/>
        <c:auto val="1"/>
        <c:lblAlgn val="ctr"/>
        <c:lblOffset val="100"/>
        <c:noMultiLvlLbl val="0"/>
      </c:catAx>
      <c:valAx>
        <c:axId val="64511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b="1"/>
                  <a:t>Total</a:t>
                </a:r>
                <a:r>
                  <a:rPr lang="en-ZA" b="1" baseline="0"/>
                  <a:t> MSE Error</a:t>
                </a:r>
                <a:endParaRPr lang="en-ZA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1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0.77795</cdr:x>
      <cdr:y>0.70651</cdr:y>
    </cdr:from>
    <cdr:to>
      <cdr:x>0.81163</cdr:x>
      <cdr:y>0.77072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7964953B-7511-45AD-ABD4-EA5D98C9E4E5}"/>
            </a:ext>
          </a:extLst>
        </cdr:cNvPr>
        <cdr:cNvSpPr/>
      </cdr:nvSpPr>
      <cdr:spPr>
        <a:xfrm xmlns:a="http://schemas.openxmlformats.org/drawingml/2006/main">
          <a:off x="5633086" y="3102293"/>
          <a:ext cx="243840" cy="28194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0.55766</cdr:x>
      <cdr:y>0.56884</cdr:y>
    </cdr:from>
    <cdr:to>
      <cdr:x>0.59134</cdr:x>
      <cdr:y>0.63304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67B8AEA1-AFE7-49CD-B606-604EDE24E22C}"/>
            </a:ext>
          </a:extLst>
        </cdr:cNvPr>
        <cdr:cNvSpPr/>
      </cdr:nvSpPr>
      <cdr:spPr>
        <a:xfrm xmlns:a="http://schemas.openxmlformats.org/drawingml/2006/main">
          <a:off x="4037966" y="2497773"/>
          <a:ext cx="243840" cy="28194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F0BD-F0B8-4B27-A847-46F32D95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B0B7-B914-447F-8B69-03942450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E619-66AB-4FB8-8583-6E1FCA6E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7BB5-D1A9-40C1-AC39-A74CF471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83B-F53D-438B-863F-42521E6A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CA9-7EB9-4C38-8118-D6444CD5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6575-F5F9-42E7-8DBD-E99F7B135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96F2-6BFF-4530-9A26-5BF04C9E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0B4D-20B7-4524-90E3-1D047B1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77C0-F13E-4A2D-B274-244CC2EE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39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19106-18DC-4E27-ABA8-A9BA5148E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95BA-3AD7-4E87-8206-552C5029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0486-ED8E-4DD4-9A8A-AF6243EB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3ACA-DB0F-49FE-8935-23837463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1708-E580-4CB4-AD37-15319238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345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B570-4654-48A1-8125-CB9B926A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13AA-EA19-4D3C-9A56-3D200B94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1321-1A15-4EA4-8661-4B4ED13B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23F4-3D83-41D0-AEC2-440A488D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A80D-FD69-45C1-A2CA-47777EF3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0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A64F-816E-479B-B0E2-0BF65E8C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C06D-D33F-4B8E-BFE7-B37584DF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BB73-5523-4765-80DC-D1AD580C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770B-9904-4CB0-9B55-FFDEACAC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DBA5-6AE0-4DBF-9AA3-E5BF79EE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99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357D-104F-42AF-934D-48F001FA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0671-3F68-4D9F-A1D0-E6B975898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BE4F0-7509-46EF-ADA6-6E715F0C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463B-677A-468C-BBAD-44A99950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9CAA-9C28-404A-8213-7DB678E5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024D-DD63-4EB0-B729-743FD9EB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170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8179-6BA5-4FA8-8562-286DB44B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BD70-B2A0-44F7-937D-382A4A4C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399FF-BAB4-4E30-9E19-85E78758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098B3-63B0-47FD-ACA7-FFDD00E5F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1D9BA-FEE1-4FCD-B309-D7C4A6941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D392-2488-4FDB-90FD-0E4F902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3ADB6-0615-4775-9C85-3FB6045E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2857A-85CF-4431-A60E-8291267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50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D9BD-0D13-4EB6-8F04-DF5FF421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DC283-3B7D-4CAB-9493-B25BDEE1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E2459-0818-447D-8EE3-7966C06C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8147C-1C37-4E4F-A7D6-07F33C09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7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ED17B-9CC0-4E11-9245-31FF3FE3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BCB9-A146-4FD7-B3A6-892E7F76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9F28-C935-4AB9-90CF-E274C2B6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65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7288-4B50-4C21-AC72-674D5253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1A3D-EE42-436D-B153-8CCF643E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834D2-F1F2-4605-81E9-92ADC0AE3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5FEA9-DFB7-4EEF-B979-DD433F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905D-D6AF-43E2-B2A4-6C058E87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FCBA-81D6-43BA-8397-12EB3284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005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1A5-1517-4812-A50E-C9B27556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BB6DB-1BDA-4B56-9278-B8E03328A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9C29A-ADC1-4448-A17D-D879AC6D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E17A3-DE49-405C-9930-D2A31246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F7AC-B9BE-424F-843E-93B162E8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20F0D-5AC2-48CB-AA72-6772D880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681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CB604-497C-435D-898C-7720BB4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2E04-FB68-4F59-97D9-7C0C1FAE6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0D98-26A1-4070-AE35-9F637184A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260B-80BC-436C-8ABB-2203F643FCAD}" type="datetimeFigureOut">
              <a:rPr lang="en-ZA" smtClean="0"/>
              <a:t>2018/12/05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5139-8091-49DC-B3C5-40540DF0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7FD5-FD68-471F-AE66-4ADEEE556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EAF6-9C71-4B42-9732-550650CE9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BE1295-4A90-46B6-A310-43009313A009}"/>
              </a:ext>
            </a:extLst>
          </p:cNvPr>
          <p:cNvSpPr/>
          <p:nvPr/>
        </p:nvSpPr>
        <p:spPr>
          <a:xfrm>
            <a:off x="2743200" y="1614488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55EE74-8F95-4038-90ED-5DB54310039A}"/>
              </a:ext>
            </a:extLst>
          </p:cNvPr>
          <p:cNvSpPr/>
          <p:nvPr/>
        </p:nvSpPr>
        <p:spPr>
          <a:xfrm>
            <a:off x="2743200" y="2652714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CF640C-2721-4B74-B784-D0940F434FA0}"/>
              </a:ext>
            </a:extLst>
          </p:cNvPr>
          <p:cNvSpPr/>
          <p:nvPr/>
        </p:nvSpPr>
        <p:spPr>
          <a:xfrm>
            <a:off x="2743199" y="3786187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6EFC34-E737-4E71-A3A3-273971E8D330}"/>
              </a:ext>
            </a:extLst>
          </p:cNvPr>
          <p:cNvSpPr/>
          <p:nvPr/>
        </p:nvSpPr>
        <p:spPr>
          <a:xfrm>
            <a:off x="4567237" y="2028829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D20C3-88F9-4905-994B-9128B1525701}"/>
              </a:ext>
            </a:extLst>
          </p:cNvPr>
          <p:cNvSpPr/>
          <p:nvPr/>
        </p:nvSpPr>
        <p:spPr>
          <a:xfrm>
            <a:off x="4567237" y="3271842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6A9B7D-CB25-405D-84D7-26D904A328E9}"/>
              </a:ext>
            </a:extLst>
          </p:cNvPr>
          <p:cNvSpPr/>
          <p:nvPr/>
        </p:nvSpPr>
        <p:spPr>
          <a:xfrm>
            <a:off x="6472237" y="2652714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A991F-FD11-4FE7-BE7F-98B07ECB5D87}"/>
              </a:ext>
            </a:extLst>
          </p:cNvPr>
          <p:cNvSpPr txBox="1"/>
          <p:nvPr/>
        </p:nvSpPr>
        <p:spPr>
          <a:xfrm>
            <a:off x="2547937" y="899733"/>
            <a:ext cx="100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Layer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56EBA-BD92-40A1-BF24-99F3F35C6080}"/>
              </a:ext>
            </a:extLst>
          </p:cNvPr>
          <p:cNvSpPr txBox="1"/>
          <p:nvPr/>
        </p:nvSpPr>
        <p:spPr>
          <a:xfrm>
            <a:off x="4469605" y="899732"/>
            <a:ext cx="100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Layer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41FD-AEB4-434D-B0F7-5697FADE78B7}"/>
              </a:ext>
            </a:extLst>
          </p:cNvPr>
          <p:cNvSpPr txBox="1"/>
          <p:nvPr/>
        </p:nvSpPr>
        <p:spPr>
          <a:xfrm>
            <a:off x="6374605" y="899732"/>
            <a:ext cx="100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Layer 3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45761C-7270-470F-8020-7159A29C3613}"/>
              </a:ext>
            </a:extLst>
          </p:cNvPr>
          <p:cNvCxnSpPr>
            <a:cxnSpLocks/>
          </p:cNvCxnSpPr>
          <p:nvPr/>
        </p:nvCxnSpPr>
        <p:spPr>
          <a:xfrm>
            <a:off x="2376487" y="1181887"/>
            <a:ext cx="4833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960EECC-2178-4CE9-A51F-A1CD7CB57E3A}"/>
              </a:ext>
            </a:extLst>
          </p:cNvPr>
          <p:cNvSpPr/>
          <p:nvPr/>
        </p:nvSpPr>
        <p:spPr>
          <a:xfrm>
            <a:off x="1128711" y="1905004"/>
            <a:ext cx="600075" cy="2243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sz="1600" b="1" dirty="0">
                <a:solidFill>
                  <a:schemeClr val="tx1"/>
                </a:solidFill>
              </a:rPr>
              <a:t>INPUT OBSERVATION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4E7DA8-1B4C-4139-860C-DBEBAEAE10C6}"/>
              </a:ext>
            </a:extLst>
          </p:cNvPr>
          <p:cNvSpPr/>
          <p:nvPr/>
        </p:nvSpPr>
        <p:spPr>
          <a:xfrm>
            <a:off x="8053374" y="1905003"/>
            <a:ext cx="600075" cy="22431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Output 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D7CC9A-D198-4B9D-9CE9-E9D3B7B0289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1728786" y="1995488"/>
            <a:ext cx="1014414" cy="10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2086DE-9371-412E-9BA7-0FD31B5DEFFF}"/>
              </a:ext>
            </a:extLst>
          </p:cNvPr>
          <p:cNvCxnSpPr>
            <a:stCxn id="16" idx="6"/>
            <a:endCxn id="5" idx="2"/>
          </p:cNvCxnSpPr>
          <p:nvPr/>
        </p:nvCxnSpPr>
        <p:spPr>
          <a:xfrm>
            <a:off x="1728786" y="3026573"/>
            <a:ext cx="1014414" cy="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49B570-C2D3-4DE2-962E-C2752B1B1BEA}"/>
              </a:ext>
            </a:extLst>
          </p:cNvPr>
          <p:cNvCxnSpPr>
            <a:stCxn id="16" idx="6"/>
            <a:endCxn id="6" idx="2"/>
          </p:cNvCxnSpPr>
          <p:nvPr/>
        </p:nvCxnSpPr>
        <p:spPr>
          <a:xfrm>
            <a:off x="1728786" y="3026573"/>
            <a:ext cx="1014413" cy="11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0CBBA-0AE6-4507-897C-084C70B8335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76862" y="2409829"/>
            <a:ext cx="1095375" cy="62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069FD8-3877-459E-A664-46EE1F65EBC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376862" y="3033714"/>
            <a:ext cx="1095375" cy="6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AC35E5-DA1F-437D-826A-B4D65F2409A3}"/>
              </a:ext>
            </a:extLst>
          </p:cNvPr>
          <p:cNvCxnSpPr>
            <a:stCxn id="9" idx="6"/>
            <a:endCxn id="18" idx="2"/>
          </p:cNvCxnSpPr>
          <p:nvPr/>
        </p:nvCxnSpPr>
        <p:spPr>
          <a:xfrm flipV="1">
            <a:off x="7281862" y="3026572"/>
            <a:ext cx="771512" cy="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6E361D-6084-4D7F-8275-3BE469D9528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552824" y="3652842"/>
            <a:ext cx="1014413" cy="51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5C160B-6C5B-4582-B4B4-3373A5B22E11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552825" y="3033714"/>
            <a:ext cx="1014412" cy="6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61A914-DA39-431C-A1CD-BC0AA988CEE6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552825" y="1995488"/>
            <a:ext cx="1014412" cy="165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97AF40-2C25-4125-93E8-47980846441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552825" y="1995488"/>
            <a:ext cx="1014412" cy="41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6D09E3-DE9C-4E91-A585-3678805B2280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552825" y="2409829"/>
            <a:ext cx="1014412" cy="623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7F4A4B-C029-4085-93B1-1038EBC7525B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552824" y="2409829"/>
            <a:ext cx="1014413" cy="1757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EA560C3-7F3E-425C-9C22-0E64008B34C5}"/>
              </a:ext>
            </a:extLst>
          </p:cNvPr>
          <p:cNvSpPr/>
          <p:nvPr/>
        </p:nvSpPr>
        <p:spPr>
          <a:xfrm>
            <a:off x="1992152" y="4703052"/>
            <a:ext cx="5387340" cy="37529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b="1" dirty="0">
                <a:solidFill>
                  <a:schemeClr val="tx1"/>
                </a:solidFill>
              </a:rPr>
              <a:t>Flow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134459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E6EFC34-E737-4E71-A3A3-273971E8D330}"/>
              </a:ext>
            </a:extLst>
          </p:cNvPr>
          <p:cNvSpPr/>
          <p:nvPr/>
        </p:nvSpPr>
        <p:spPr>
          <a:xfrm>
            <a:off x="4567237" y="2028829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D20C3-88F9-4905-994B-9128B1525701}"/>
              </a:ext>
            </a:extLst>
          </p:cNvPr>
          <p:cNvSpPr/>
          <p:nvPr/>
        </p:nvSpPr>
        <p:spPr>
          <a:xfrm>
            <a:off x="4567237" y="3271842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6A9B7D-CB25-405D-84D7-26D904A328E9}"/>
              </a:ext>
            </a:extLst>
          </p:cNvPr>
          <p:cNvSpPr/>
          <p:nvPr/>
        </p:nvSpPr>
        <p:spPr>
          <a:xfrm>
            <a:off x="6472237" y="2652714"/>
            <a:ext cx="809625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N3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A991F-FD11-4FE7-BE7F-98B07ECB5D87}"/>
              </a:ext>
            </a:extLst>
          </p:cNvPr>
          <p:cNvSpPr txBox="1"/>
          <p:nvPr/>
        </p:nvSpPr>
        <p:spPr>
          <a:xfrm>
            <a:off x="2547937" y="899733"/>
            <a:ext cx="100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56EBA-BD92-40A1-BF24-99F3F35C6080}"/>
              </a:ext>
            </a:extLst>
          </p:cNvPr>
          <p:cNvSpPr txBox="1"/>
          <p:nvPr/>
        </p:nvSpPr>
        <p:spPr>
          <a:xfrm>
            <a:off x="4469605" y="899732"/>
            <a:ext cx="100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Layer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41FD-AEB4-434D-B0F7-5697FADE78B7}"/>
              </a:ext>
            </a:extLst>
          </p:cNvPr>
          <p:cNvSpPr txBox="1"/>
          <p:nvPr/>
        </p:nvSpPr>
        <p:spPr>
          <a:xfrm>
            <a:off x="6374605" y="899732"/>
            <a:ext cx="100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Layer 2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45761C-7270-470F-8020-7159A29C3613}"/>
              </a:ext>
            </a:extLst>
          </p:cNvPr>
          <p:cNvCxnSpPr>
            <a:cxnSpLocks/>
          </p:cNvCxnSpPr>
          <p:nvPr/>
        </p:nvCxnSpPr>
        <p:spPr>
          <a:xfrm>
            <a:off x="2376487" y="1181887"/>
            <a:ext cx="4833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960EECC-2178-4CE9-A51F-A1CD7CB57E3A}"/>
              </a:ext>
            </a:extLst>
          </p:cNvPr>
          <p:cNvSpPr/>
          <p:nvPr/>
        </p:nvSpPr>
        <p:spPr>
          <a:xfrm>
            <a:off x="2750342" y="1899292"/>
            <a:ext cx="600075" cy="2243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sz="1600" b="1" dirty="0">
                <a:solidFill>
                  <a:schemeClr val="tx1"/>
                </a:solidFill>
              </a:rPr>
              <a:t>INPUT OBSERVATION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4E7DA8-1B4C-4139-860C-DBEBAEAE10C6}"/>
              </a:ext>
            </a:extLst>
          </p:cNvPr>
          <p:cNvSpPr/>
          <p:nvPr/>
        </p:nvSpPr>
        <p:spPr>
          <a:xfrm>
            <a:off x="8053374" y="1905003"/>
            <a:ext cx="600075" cy="22431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Output 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0CBBA-0AE6-4507-897C-084C70B8335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76862" y="2409829"/>
            <a:ext cx="1095375" cy="62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069FD8-3877-459E-A664-46EE1F65EBC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376862" y="3033714"/>
            <a:ext cx="1095375" cy="6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AC35E5-DA1F-437D-826A-B4D65F2409A3}"/>
              </a:ext>
            </a:extLst>
          </p:cNvPr>
          <p:cNvCxnSpPr>
            <a:stCxn id="9" idx="6"/>
            <a:endCxn id="18" idx="2"/>
          </p:cNvCxnSpPr>
          <p:nvPr/>
        </p:nvCxnSpPr>
        <p:spPr>
          <a:xfrm flipV="1">
            <a:off x="7281862" y="3026572"/>
            <a:ext cx="771512" cy="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EA560C3-7F3E-425C-9C22-0E64008B34C5}"/>
              </a:ext>
            </a:extLst>
          </p:cNvPr>
          <p:cNvSpPr/>
          <p:nvPr/>
        </p:nvSpPr>
        <p:spPr>
          <a:xfrm>
            <a:off x="3350416" y="4703052"/>
            <a:ext cx="4029075" cy="3575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b="1" dirty="0">
                <a:solidFill>
                  <a:schemeClr val="tx1"/>
                </a:solidFill>
              </a:rPr>
              <a:t>Flow of Computation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3FC225-6F1D-4EE8-ADCB-E30FDC07CCA6}"/>
              </a:ext>
            </a:extLst>
          </p:cNvPr>
          <p:cNvCxnSpPr>
            <a:stCxn id="16" idx="6"/>
            <a:endCxn id="7" idx="2"/>
          </p:cNvCxnSpPr>
          <p:nvPr/>
        </p:nvCxnSpPr>
        <p:spPr>
          <a:xfrm flipV="1">
            <a:off x="3350417" y="2409829"/>
            <a:ext cx="1216820" cy="6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74834E-560A-45BB-B602-BA802ADB84B3}"/>
              </a:ext>
            </a:extLst>
          </p:cNvPr>
          <p:cNvCxnSpPr>
            <a:stCxn id="16" idx="6"/>
            <a:endCxn id="8" idx="2"/>
          </p:cNvCxnSpPr>
          <p:nvPr/>
        </p:nvCxnSpPr>
        <p:spPr>
          <a:xfrm>
            <a:off x="3350417" y="3020861"/>
            <a:ext cx="1216820" cy="63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61F4E7-7A6A-4914-94BE-7E85C8C1A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779968"/>
              </p:ext>
            </p:extLst>
          </p:nvPr>
        </p:nvGraphicFramePr>
        <p:xfrm>
          <a:off x="2804160" y="1569720"/>
          <a:ext cx="6172200" cy="397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162634B-25C4-4B3F-9499-2E81890A64EB}"/>
              </a:ext>
            </a:extLst>
          </p:cNvPr>
          <p:cNvSpPr/>
          <p:nvPr/>
        </p:nvSpPr>
        <p:spPr>
          <a:xfrm>
            <a:off x="4114800" y="272034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378354-2E2C-45DD-AFEB-D0B1C530FAD8}"/>
              </a:ext>
            </a:extLst>
          </p:cNvPr>
          <p:cNvSpPr/>
          <p:nvPr/>
        </p:nvSpPr>
        <p:spPr>
          <a:xfrm>
            <a:off x="5052060" y="373380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B76E2-FCD1-4C5E-803E-35C46C2EE11D}"/>
              </a:ext>
            </a:extLst>
          </p:cNvPr>
          <p:cNvSpPr/>
          <p:nvPr/>
        </p:nvSpPr>
        <p:spPr>
          <a:xfrm>
            <a:off x="6096000" y="446532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42CFF-0579-4B66-8D6A-8206F2C0099C}"/>
              </a:ext>
            </a:extLst>
          </p:cNvPr>
          <p:cNvSpPr/>
          <p:nvPr/>
        </p:nvSpPr>
        <p:spPr>
          <a:xfrm>
            <a:off x="7543800" y="484632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719C3-5910-4808-86E9-A77AFA4346B0}"/>
              </a:ext>
            </a:extLst>
          </p:cNvPr>
          <p:cNvSpPr txBox="1"/>
          <p:nvPr/>
        </p:nvSpPr>
        <p:spPr>
          <a:xfrm>
            <a:off x="4229100" y="243840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Initial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6B5B5-707F-4ADA-A3D0-E6525837CB3B}"/>
              </a:ext>
            </a:extLst>
          </p:cNvPr>
          <p:cNvSpPr txBox="1"/>
          <p:nvPr/>
        </p:nvSpPr>
        <p:spPr>
          <a:xfrm>
            <a:off x="5208270" y="3387328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Value after 1 training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299A0-53EA-47F1-BC4C-E646A7E2575F}"/>
              </a:ext>
            </a:extLst>
          </p:cNvPr>
          <p:cNvSpPr txBox="1"/>
          <p:nvPr/>
        </p:nvSpPr>
        <p:spPr>
          <a:xfrm>
            <a:off x="6096000" y="4021574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Value after 2 training cycles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F90BD-A136-4570-8BE3-D7EFCC3BF543}"/>
              </a:ext>
            </a:extLst>
          </p:cNvPr>
          <p:cNvSpPr txBox="1"/>
          <p:nvPr/>
        </p:nvSpPr>
        <p:spPr>
          <a:xfrm>
            <a:off x="7658100" y="4533900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Value after 3 training cycles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6A9D300-64DC-4115-9A1A-ADDB0DE5B923}"/>
              </a:ext>
            </a:extLst>
          </p:cNvPr>
          <p:cNvCxnSpPr>
            <a:cxnSpLocks/>
          </p:cNvCxnSpPr>
          <p:nvPr/>
        </p:nvCxnSpPr>
        <p:spPr>
          <a:xfrm rot="10800000">
            <a:off x="7772400" y="5074920"/>
            <a:ext cx="586740" cy="312420"/>
          </a:xfrm>
          <a:prstGeom prst="bentConnector3">
            <a:avLst>
              <a:gd name="adj1" fmla="val 99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7BD8D7-C093-4FFE-BA97-8228196857A4}"/>
              </a:ext>
            </a:extLst>
          </p:cNvPr>
          <p:cNvSpPr txBox="1"/>
          <p:nvPr/>
        </p:nvSpPr>
        <p:spPr>
          <a:xfrm>
            <a:off x="8317230" y="5208806"/>
            <a:ext cx="292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i="1" dirty="0"/>
              <a:t>Model stabilizes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9717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61F4E7-7A6A-4914-94BE-7E85C8C1A25B}"/>
              </a:ext>
            </a:extLst>
          </p:cNvPr>
          <p:cNvGraphicFramePr>
            <a:graphicFrameLocks/>
          </p:cNvGraphicFramePr>
          <p:nvPr/>
        </p:nvGraphicFramePr>
        <p:xfrm>
          <a:off x="2804160" y="1569720"/>
          <a:ext cx="6172200" cy="397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162634B-25C4-4B3F-9499-2E81890A64EB}"/>
              </a:ext>
            </a:extLst>
          </p:cNvPr>
          <p:cNvSpPr/>
          <p:nvPr/>
        </p:nvSpPr>
        <p:spPr>
          <a:xfrm>
            <a:off x="4114800" y="272034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378354-2E2C-45DD-AFEB-D0B1C530FAD8}"/>
              </a:ext>
            </a:extLst>
          </p:cNvPr>
          <p:cNvSpPr/>
          <p:nvPr/>
        </p:nvSpPr>
        <p:spPr>
          <a:xfrm>
            <a:off x="5052060" y="373380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B76E2-FCD1-4C5E-803E-35C46C2EE11D}"/>
              </a:ext>
            </a:extLst>
          </p:cNvPr>
          <p:cNvSpPr/>
          <p:nvPr/>
        </p:nvSpPr>
        <p:spPr>
          <a:xfrm>
            <a:off x="6096000" y="446532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42CFF-0579-4B66-8D6A-8206F2C0099C}"/>
              </a:ext>
            </a:extLst>
          </p:cNvPr>
          <p:cNvSpPr/>
          <p:nvPr/>
        </p:nvSpPr>
        <p:spPr>
          <a:xfrm>
            <a:off x="7543800" y="4846320"/>
            <a:ext cx="2286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719C3-5910-4808-86E9-A77AFA4346B0}"/>
              </a:ext>
            </a:extLst>
          </p:cNvPr>
          <p:cNvSpPr txBox="1"/>
          <p:nvPr/>
        </p:nvSpPr>
        <p:spPr>
          <a:xfrm>
            <a:off x="4229100" y="243840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Initial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6B5B5-707F-4ADA-A3D0-E6525837CB3B}"/>
              </a:ext>
            </a:extLst>
          </p:cNvPr>
          <p:cNvSpPr txBox="1"/>
          <p:nvPr/>
        </p:nvSpPr>
        <p:spPr>
          <a:xfrm>
            <a:off x="5208270" y="3387328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Value after 1 training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299A0-53EA-47F1-BC4C-E646A7E2575F}"/>
              </a:ext>
            </a:extLst>
          </p:cNvPr>
          <p:cNvSpPr txBox="1"/>
          <p:nvPr/>
        </p:nvSpPr>
        <p:spPr>
          <a:xfrm>
            <a:off x="6096000" y="4021574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Value after 2 training cycles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F90BD-A136-4570-8BE3-D7EFCC3BF543}"/>
              </a:ext>
            </a:extLst>
          </p:cNvPr>
          <p:cNvSpPr txBox="1"/>
          <p:nvPr/>
        </p:nvSpPr>
        <p:spPr>
          <a:xfrm>
            <a:off x="7658100" y="4533900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Value after 3 training cycles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6A9D300-64DC-4115-9A1A-ADDB0DE5B923}"/>
              </a:ext>
            </a:extLst>
          </p:cNvPr>
          <p:cNvCxnSpPr>
            <a:cxnSpLocks/>
          </p:cNvCxnSpPr>
          <p:nvPr/>
        </p:nvCxnSpPr>
        <p:spPr>
          <a:xfrm rot="10800000">
            <a:off x="7772400" y="5074920"/>
            <a:ext cx="586740" cy="312420"/>
          </a:xfrm>
          <a:prstGeom prst="bentConnector3">
            <a:avLst>
              <a:gd name="adj1" fmla="val 99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7BD8D7-C093-4FFE-BA97-8228196857A4}"/>
              </a:ext>
            </a:extLst>
          </p:cNvPr>
          <p:cNvSpPr txBox="1"/>
          <p:nvPr/>
        </p:nvSpPr>
        <p:spPr>
          <a:xfrm>
            <a:off x="8317230" y="5208806"/>
            <a:ext cx="292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i="1" dirty="0"/>
              <a:t>Model stabilizes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83554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7B6973-C698-4C58-88B6-CE3013335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2183"/>
              </p:ext>
            </p:extLst>
          </p:nvPr>
        </p:nvGraphicFramePr>
        <p:xfrm>
          <a:off x="2177414" y="1233487"/>
          <a:ext cx="724090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7F7B4C-6308-43A9-B5B6-925B3068AB04}"/>
              </a:ext>
            </a:extLst>
          </p:cNvPr>
          <p:cNvSpPr txBox="1"/>
          <p:nvPr/>
        </p:nvSpPr>
        <p:spPr>
          <a:xfrm>
            <a:off x="5730240" y="322326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Optimal CV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1123E-E28A-43F0-A8F6-BE35E16A1369}"/>
              </a:ext>
            </a:extLst>
          </p:cNvPr>
          <p:cNvSpPr txBox="1"/>
          <p:nvPr/>
        </p:nvSpPr>
        <p:spPr>
          <a:xfrm>
            <a:off x="7284720" y="380238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Optimal Training Error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2DD401-4A11-4F48-9D8F-4646B5FADBEF}"/>
              </a:ext>
            </a:extLst>
          </p:cNvPr>
          <p:cNvCxnSpPr/>
          <p:nvPr/>
        </p:nvCxnSpPr>
        <p:spPr>
          <a:xfrm>
            <a:off x="8991600" y="1981200"/>
            <a:ext cx="0" cy="2758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2DC01F-DB69-4CA7-AB78-A6F9ACBD6C49}"/>
              </a:ext>
            </a:extLst>
          </p:cNvPr>
          <p:cNvSpPr txBox="1"/>
          <p:nvPr/>
        </p:nvSpPr>
        <p:spPr>
          <a:xfrm>
            <a:off x="8362950" y="1233487"/>
            <a:ext cx="1257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Predefined</a:t>
            </a:r>
          </a:p>
          <a:p>
            <a:pPr algn="ctr"/>
            <a:r>
              <a:rPr lang="en-ZA" sz="1400" b="1" dirty="0"/>
              <a:t>Epoch</a:t>
            </a:r>
          </a:p>
          <a:p>
            <a:pPr algn="ctr"/>
            <a:r>
              <a:rPr lang="en-ZA" sz="1400" b="1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32001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F88D287-C6E3-46D4-8E6D-67097E6D2B44}"/>
              </a:ext>
            </a:extLst>
          </p:cNvPr>
          <p:cNvSpPr/>
          <p:nvPr/>
        </p:nvSpPr>
        <p:spPr>
          <a:xfrm>
            <a:off x="476250" y="432509"/>
            <a:ext cx="4360034" cy="2347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04F977-E3E7-422A-8CD2-99A80DF2C789}"/>
              </a:ext>
            </a:extLst>
          </p:cNvPr>
          <p:cNvSpPr/>
          <p:nvPr/>
        </p:nvSpPr>
        <p:spPr>
          <a:xfrm>
            <a:off x="453007" y="3342605"/>
            <a:ext cx="4335651" cy="18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5FC966-9160-4049-8483-673D35243B93}"/>
              </a:ext>
            </a:extLst>
          </p:cNvPr>
          <p:cNvSpPr/>
          <p:nvPr/>
        </p:nvSpPr>
        <p:spPr>
          <a:xfrm>
            <a:off x="676268" y="838205"/>
            <a:ext cx="1366838" cy="164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7666A-86BB-4788-9E23-D55D8A07CD18}"/>
              </a:ext>
            </a:extLst>
          </p:cNvPr>
          <p:cNvSpPr txBox="1"/>
          <p:nvPr/>
        </p:nvSpPr>
        <p:spPr>
          <a:xfrm>
            <a:off x="583397" y="526694"/>
            <a:ext cx="15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Get training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6EEEE1-9757-4B30-BCA3-5CCD4E922853}"/>
              </a:ext>
            </a:extLst>
          </p:cNvPr>
          <p:cNvCxnSpPr/>
          <p:nvPr/>
        </p:nvCxnSpPr>
        <p:spPr>
          <a:xfrm>
            <a:off x="2314568" y="1662117"/>
            <a:ext cx="857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F2F956-8D82-4E55-AF55-A08DD93C29E1}"/>
              </a:ext>
            </a:extLst>
          </p:cNvPr>
          <p:cNvSpPr/>
          <p:nvPr/>
        </p:nvSpPr>
        <p:spPr>
          <a:xfrm>
            <a:off x="3328980" y="877080"/>
            <a:ext cx="1366838" cy="164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22E74-5C90-4C1D-AFA1-150FF3B66C5D}"/>
              </a:ext>
            </a:extLst>
          </p:cNvPr>
          <p:cNvSpPr txBox="1"/>
          <p:nvPr/>
        </p:nvSpPr>
        <p:spPr>
          <a:xfrm>
            <a:off x="3236110" y="434362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Split into training batches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F235D-54D0-41D8-91D5-445E110B0325}"/>
              </a:ext>
            </a:extLst>
          </p:cNvPr>
          <p:cNvCxnSpPr/>
          <p:nvPr/>
        </p:nvCxnSpPr>
        <p:spPr>
          <a:xfrm>
            <a:off x="3328980" y="1285881"/>
            <a:ext cx="1366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D943E9-6340-4C1D-96F7-32733B52FBD9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3328980" y="1700993"/>
            <a:ext cx="1366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874A9-1A26-4982-ABBB-5F33754C2B97}"/>
              </a:ext>
            </a:extLst>
          </p:cNvPr>
          <p:cNvCxnSpPr/>
          <p:nvPr/>
        </p:nvCxnSpPr>
        <p:spPr>
          <a:xfrm>
            <a:off x="3328979" y="2147893"/>
            <a:ext cx="1366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87AB33-09BB-472B-A521-7C9B5A14526A}"/>
              </a:ext>
            </a:extLst>
          </p:cNvPr>
          <p:cNvCxnSpPr>
            <a:stCxn id="6" idx="2"/>
            <a:endCxn id="7" idx="2"/>
          </p:cNvCxnSpPr>
          <p:nvPr/>
        </p:nvCxnSpPr>
        <p:spPr>
          <a:xfrm flipH="1" flipV="1">
            <a:off x="4012398" y="896027"/>
            <a:ext cx="1" cy="162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83ED75E-5DE0-47DD-96B6-4B63EBA2AC24}"/>
              </a:ext>
            </a:extLst>
          </p:cNvPr>
          <p:cNvSpPr/>
          <p:nvPr/>
        </p:nvSpPr>
        <p:spPr>
          <a:xfrm>
            <a:off x="1088224" y="4343979"/>
            <a:ext cx="326238" cy="294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CD45A-D1AA-4F59-8062-3563690ECB20}"/>
              </a:ext>
            </a:extLst>
          </p:cNvPr>
          <p:cNvSpPr txBox="1"/>
          <p:nvPr/>
        </p:nvSpPr>
        <p:spPr>
          <a:xfrm>
            <a:off x="86904" y="3426856"/>
            <a:ext cx="232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Determine neuron </a:t>
            </a:r>
          </a:p>
          <a:p>
            <a:pPr algn="ctr"/>
            <a:r>
              <a:rPr lang="en-ZA" sz="1200" b="1" dirty="0"/>
              <a:t>architecture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D13A1E-684D-48C7-B4F2-E1108112AB19}"/>
              </a:ext>
            </a:extLst>
          </p:cNvPr>
          <p:cNvCxnSpPr/>
          <p:nvPr/>
        </p:nvCxnSpPr>
        <p:spPr>
          <a:xfrm>
            <a:off x="2138354" y="4486659"/>
            <a:ext cx="857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67F934B-CE99-4C84-B74B-00835635F6E0}"/>
              </a:ext>
            </a:extLst>
          </p:cNvPr>
          <p:cNvSpPr/>
          <p:nvPr/>
        </p:nvSpPr>
        <p:spPr>
          <a:xfrm>
            <a:off x="3556377" y="4671239"/>
            <a:ext cx="326238" cy="294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EB5083-2603-4FF9-A2F2-3347DE50C885}"/>
              </a:ext>
            </a:extLst>
          </p:cNvPr>
          <p:cNvSpPr/>
          <p:nvPr/>
        </p:nvSpPr>
        <p:spPr>
          <a:xfrm>
            <a:off x="3556377" y="4017020"/>
            <a:ext cx="326238" cy="294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D79100-7B6C-4163-A733-57D76CD1BD7B}"/>
              </a:ext>
            </a:extLst>
          </p:cNvPr>
          <p:cNvSpPr/>
          <p:nvPr/>
        </p:nvSpPr>
        <p:spPr>
          <a:xfrm>
            <a:off x="4213586" y="4311909"/>
            <a:ext cx="326238" cy="294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72713-BEAA-46DF-8D77-7F1E230B3C04}"/>
              </a:ext>
            </a:extLst>
          </p:cNvPr>
          <p:cNvCxnSpPr>
            <a:stCxn id="21" idx="5"/>
            <a:endCxn id="22" idx="2"/>
          </p:cNvCxnSpPr>
          <p:nvPr/>
        </p:nvCxnSpPr>
        <p:spPr>
          <a:xfrm>
            <a:off x="3834839" y="4268724"/>
            <a:ext cx="378747" cy="19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59ED4F-9155-4137-9BC0-7C5FC5C03017}"/>
              </a:ext>
            </a:extLst>
          </p:cNvPr>
          <p:cNvCxnSpPr>
            <a:stCxn id="20" idx="7"/>
            <a:endCxn id="22" idx="2"/>
          </p:cNvCxnSpPr>
          <p:nvPr/>
        </p:nvCxnSpPr>
        <p:spPr>
          <a:xfrm flipV="1">
            <a:off x="3834839" y="4459354"/>
            <a:ext cx="378747" cy="255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69491B-B06C-46B0-8CC9-2D8F53374A7B}"/>
              </a:ext>
            </a:extLst>
          </p:cNvPr>
          <p:cNvSpPr txBox="1"/>
          <p:nvPr/>
        </p:nvSpPr>
        <p:spPr>
          <a:xfrm>
            <a:off x="2718176" y="3426857"/>
            <a:ext cx="232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Determine network </a:t>
            </a:r>
          </a:p>
          <a:p>
            <a:pPr algn="ctr"/>
            <a:r>
              <a:rPr lang="en-ZA" sz="1200" b="1" dirty="0"/>
              <a:t>architecture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97CF1A-07E3-49C7-A7C8-3C2D5EEDE87D}"/>
              </a:ext>
            </a:extLst>
          </p:cNvPr>
          <p:cNvSpPr/>
          <p:nvPr/>
        </p:nvSpPr>
        <p:spPr>
          <a:xfrm>
            <a:off x="5744764" y="414327"/>
            <a:ext cx="4729154" cy="5024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362855-47C3-4FC1-AD74-706A783596AB}"/>
              </a:ext>
            </a:extLst>
          </p:cNvPr>
          <p:cNvSpPr txBox="1"/>
          <p:nvPr/>
        </p:nvSpPr>
        <p:spPr>
          <a:xfrm>
            <a:off x="5744762" y="157363"/>
            <a:ext cx="239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Training the Network (per epoch)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75BFCE-338D-41E9-8D9E-6AF31D81269C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>
            <a:off x="4836284" y="1606132"/>
            <a:ext cx="908480" cy="1320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22DCFA0-000C-49AF-BF04-E1867E70EBF3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4788658" y="2926543"/>
            <a:ext cx="956106" cy="13232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BFB376-7952-4642-95CF-147D0F47C3C8}"/>
              </a:ext>
            </a:extLst>
          </p:cNvPr>
          <p:cNvSpPr txBox="1"/>
          <p:nvPr/>
        </p:nvSpPr>
        <p:spPr>
          <a:xfrm>
            <a:off x="453008" y="157362"/>
            <a:ext cx="15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Data Batching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95F6C1-42A8-491E-8B69-1EFD25D11652}"/>
              </a:ext>
            </a:extLst>
          </p:cNvPr>
          <p:cNvSpPr txBox="1"/>
          <p:nvPr/>
        </p:nvSpPr>
        <p:spPr>
          <a:xfrm>
            <a:off x="428036" y="3065606"/>
            <a:ext cx="15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Network Design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75AD9C-72B8-4D03-8A07-543763882978}"/>
              </a:ext>
            </a:extLst>
          </p:cNvPr>
          <p:cNvSpPr/>
          <p:nvPr/>
        </p:nvSpPr>
        <p:spPr>
          <a:xfrm>
            <a:off x="6638912" y="981069"/>
            <a:ext cx="842963" cy="120014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A00B8-D12D-472E-8AC6-0A26F26E0698}"/>
              </a:ext>
            </a:extLst>
          </p:cNvPr>
          <p:cNvSpPr/>
          <p:nvPr/>
        </p:nvSpPr>
        <p:spPr>
          <a:xfrm>
            <a:off x="7072313" y="981069"/>
            <a:ext cx="400050" cy="405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F2026A-7E13-40DA-AFCF-DF6FE1DAA219}"/>
              </a:ext>
            </a:extLst>
          </p:cNvPr>
          <p:cNvSpPr/>
          <p:nvPr/>
        </p:nvSpPr>
        <p:spPr>
          <a:xfrm>
            <a:off x="8764780" y="1828015"/>
            <a:ext cx="326238" cy="294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E81758-115B-4188-AA8B-0F95D87FFDD0}"/>
              </a:ext>
            </a:extLst>
          </p:cNvPr>
          <p:cNvSpPr/>
          <p:nvPr/>
        </p:nvSpPr>
        <p:spPr>
          <a:xfrm>
            <a:off x="8764780" y="1173796"/>
            <a:ext cx="326238" cy="294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9D83CA-B5C7-458C-A209-4CC661CC28F7}"/>
              </a:ext>
            </a:extLst>
          </p:cNvPr>
          <p:cNvSpPr/>
          <p:nvPr/>
        </p:nvSpPr>
        <p:spPr>
          <a:xfrm>
            <a:off x="9421989" y="1468685"/>
            <a:ext cx="326238" cy="294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A817DC-4854-475B-984B-3C0B507DF432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9043242" y="1425500"/>
            <a:ext cx="378747" cy="19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C6626D-AF09-447D-91AC-FD232EA59464}"/>
              </a:ext>
            </a:extLst>
          </p:cNvPr>
          <p:cNvCxnSpPr>
            <a:stCxn id="55" idx="7"/>
            <a:endCxn id="57" idx="2"/>
          </p:cNvCxnSpPr>
          <p:nvPr/>
        </p:nvCxnSpPr>
        <p:spPr>
          <a:xfrm flipV="1">
            <a:off x="9043242" y="1616130"/>
            <a:ext cx="378747" cy="255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4085769-9D03-453B-811C-E86AC8174ABC}"/>
              </a:ext>
            </a:extLst>
          </p:cNvPr>
          <p:cNvSpPr/>
          <p:nvPr/>
        </p:nvSpPr>
        <p:spPr>
          <a:xfrm>
            <a:off x="7909316" y="1387045"/>
            <a:ext cx="400050" cy="4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5AA7-87AD-42DF-8A17-4302E158367D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8309366" y="1590033"/>
            <a:ext cx="455414" cy="385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246B87-2911-4C07-9715-10F2242AD9C8}"/>
              </a:ext>
            </a:extLst>
          </p:cNvPr>
          <p:cNvSpPr txBox="1"/>
          <p:nvPr/>
        </p:nvSpPr>
        <p:spPr>
          <a:xfrm>
            <a:off x="6833004" y="612981"/>
            <a:ext cx="264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Feed a batch into the network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6ADD6C-3911-4CBE-852A-5A417C0112B0}"/>
              </a:ext>
            </a:extLst>
          </p:cNvPr>
          <p:cNvSpPr/>
          <p:nvPr/>
        </p:nvSpPr>
        <p:spPr>
          <a:xfrm>
            <a:off x="9173715" y="2355283"/>
            <a:ext cx="378747" cy="191229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DCF1E00-3049-4997-84BD-984C9CA33CC7}"/>
                  </a:ext>
                </a:extLst>
              </p:cNvPr>
              <p:cNvSpPr txBox="1"/>
              <p:nvPr/>
            </p:nvSpPr>
            <p:spPr>
              <a:xfrm>
                <a:off x="8716806" y="4732974"/>
                <a:ext cx="1192441" cy="42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ZA" sz="1200">
                          <a:latin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en-ZA" sz="1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ZA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ZA" sz="12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12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ZA" sz="1200" b="0" i="0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ZA" sz="1200" b="0" i="0" smtClean="0">
                                          <a:latin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  <m:r>
                                    <a:rPr lang="en-ZA" sz="12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12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ZA" sz="1200" b="0" i="0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ZA" sz="1200" b="0" i="0" smtClean="0">
                                          <a:latin typeface="Cambria Math" panose="02040503050406030204" pitchFamily="18" charset="0"/>
                                        </a:rPr>
                                        <m:t>pred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ZA" sz="1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ZA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ZA" sz="1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DCF1E00-3049-4997-84BD-984C9CA3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806" y="4732974"/>
                <a:ext cx="1192441" cy="422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61ADCA08-2C35-4343-9FB3-9D1A54C83816}"/>
              </a:ext>
            </a:extLst>
          </p:cNvPr>
          <p:cNvSpPr txBox="1"/>
          <p:nvPr/>
        </p:nvSpPr>
        <p:spPr>
          <a:xfrm>
            <a:off x="8042679" y="4311385"/>
            <a:ext cx="264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Calculate the error term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2967EA6A-6630-4583-9ADB-B2B5184A9525}"/>
              </a:ext>
            </a:extLst>
          </p:cNvPr>
          <p:cNvSpPr/>
          <p:nvPr/>
        </p:nvSpPr>
        <p:spPr>
          <a:xfrm rot="5400000">
            <a:off x="7868335" y="4341961"/>
            <a:ext cx="378747" cy="93256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274974AE-B71C-45BD-BC73-52466789C186}"/>
              </a:ext>
            </a:extLst>
          </p:cNvPr>
          <p:cNvSpPr/>
          <p:nvPr/>
        </p:nvSpPr>
        <p:spPr>
          <a:xfrm rot="10800000">
            <a:off x="6571387" y="4182454"/>
            <a:ext cx="1223963" cy="101994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7E5EA79-7C19-40C0-BD83-A93969611C8E}"/>
              </a:ext>
            </a:extLst>
          </p:cNvPr>
          <p:cNvSpPr/>
          <p:nvPr/>
        </p:nvSpPr>
        <p:spPr>
          <a:xfrm>
            <a:off x="6669968" y="4985628"/>
            <a:ext cx="8215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9D911B-FE5B-425C-9817-FFCD9E83DAC3}"/>
              </a:ext>
            </a:extLst>
          </p:cNvPr>
          <p:cNvSpPr txBox="1"/>
          <p:nvPr/>
        </p:nvSpPr>
        <p:spPr>
          <a:xfrm>
            <a:off x="5349558" y="4231044"/>
            <a:ext cx="264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Update weights with </a:t>
            </a:r>
          </a:p>
          <a:p>
            <a:pPr algn="ctr"/>
            <a:r>
              <a:rPr lang="en-ZA" sz="1200" b="1" dirty="0"/>
              <a:t>gradient descent</a:t>
            </a:r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FFE99B09-ED80-48A7-9B8F-9AD409299E17}"/>
              </a:ext>
            </a:extLst>
          </p:cNvPr>
          <p:cNvSpPr/>
          <p:nvPr/>
        </p:nvSpPr>
        <p:spPr>
          <a:xfrm rot="10800000">
            <a:off x="6752127" y="2458213"/>
            <a:ext cx="378747" cy="148284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D8496E-E6DC-4F77-BF10-B7478FF1B4CC}"/>
              </a:ext>
            </a:extLst>
          </p:cNvPr>
          <p:cNvSpPr txBox="1"/>
          <p:nvPr/>
        </p:nvSpPr>
        <p:spPr>
          <a:xfrm>
            <a:off x="7411165" y="2846520"/>
            <a:ext cx="1482259" cy="738664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Repeat process until all batches are processed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92A020E-B730-488D-8594-D95483E2955F}"/>
              </a:ext>
            </a:extLst>
          </p:cNvPr>
          <p:cNvCxnSpPr>
            <a:stCxn id="60" idx="3"/>
            <a:endCxn id="56" idx="2"/>
          </p:cNvCxnSpPr>
          <p:nvPr/>
        </p:nvCxnSpPr>
        <p:spPr>
          <a:xfrm flipV="1">
            <a:off x="8309366" y="1321241"/>
            <a:ext cx="455414" cy="26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0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26605-F05A-4D23-A525-A69C1957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448" y="1315334"/>
            <a:ext cx="3960000" cy="3834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5A2E0-CB4B-4EA8-8AFC-3EE26492C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36" y="1315335"/>
            <a:ext cx="3853331" cy="38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69F12-22C5-4544-9FC4-2FDC0170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5" y="1314912"/>
            <a:ext cx="3960000" cy="3834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8113A-EB7E-4DCE-B341-1B1ACC2E45DB}"/>
              </a:ext>
            </a:extLst>
          </p:cNvPr>
          <p:cNvSpPr txBox="1"/>
          <p:nvPr/>
        </p:nvSpPr>
        <p:spPr>
          <a:xfrm>
            <a:off x="3076575" y="4591050"/>
            <a:ext cx="84040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Splash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01075-5573-4237-82DC-B338B30D2686}"/>
              </a:ext>
            </a:extLst>
          </p:cNvPr>
          <p:cNvSpPr txBox="1"/>
          <p:nvPr/>
        </p:nvSpPr>
        <p:spPr>
          <a:xfrm>
            <a:off x="6762750" y="4683382"/>
            <a:ext cx="8404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Tutorial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35A4E-8B31-489F-90A1-E6B114A6B942}"/>
              </a:ext>
            </a:extLst>
          </p:cNvPr>
          <p:cNvSpPr txBox="1"/>
          <p:nvPr/>
        </p:nvSpPr>
        <p:spPr>
          <a:xfrm>
            <a:off x="10944226" y="4591048"/>
            <a:ext cx="84040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33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141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Fourie</dc:creator>
  <cp:lastModifiedBy>Aidan Fourie</cp:lastModifiedBy>
  <cp:revision>1</cp:revision>
  <dcterms:created xsi:type="dcterms:W3CDTF">2018-12-04T10:49:58Z</dcterms:created>
  <dcterms:modified xsi:type="dcterms:W3CDTF">2018-12-05T12:38:41Z</dcterms:modified>
</cp:coreProperties>
</file>