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236EA-75D2-42F3-90BC-BD215556456E}" v="1" dt="2022-05-06T22:23:49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omina Mintah" userId="7a9d1df817cb01ba" providerId="LiveId" clId="{04B236EA-75D2-42F3-90BC-BD215556456E}"/>
    <pc:docChg chg="undo custSel modSld">
      <pc:chgData name="Philomina Mintah" userId="7a9d1df817cb01ba" providerId="LiveId" clId="{04B236EA-75D2-42F3-90BC-BD215556456E}" dt="2022-05-12T15:45:39.878" v="253" actId="1036"/>
      <pc:docMkLst>
        <pc:docMk/>
      </pc:docMkLst>
      <pc:sldChg chg="addSp modSp mod setBg">
        <pc:chgData name="Philomina Mintah" userId="7a9d1df817cb01ba" providerId="LiveId" clId="{04B236EA-75D2-42F3-90BC-BD215556456E}" dt="2022-05-06T22:01:35.113" v="224" actId="26606"/>
        <pc:sldMkLst>
          <pc:docMk/>
          <pc:sldMk cId="1612615876" sldId="256"/>
        </pc:sldMkLst>
        <pc:spChg chg="mod">
          <ac:chgData name="Philomina Mintah" userId="7a9d1df817cb01ba" providerId="LiveId" clId="{04B236EA-75D2-42F3-90BC-BD215556456E}" dt="2022-05-06T22:01:35.113" v="224" actId="26606"/>
          <ac:spMkLst>
            <pc:docMk/>
            <pc:sldMk cId="1612615876" sldId="256"/>
            <ac:spMk id="2" creationId="{00000000-0000-0000-0000-000000000000}"/>
          </ac:spMkLst>
        </pc:spChg>
        <pc:spChg chg="mod">
          <ac:chgData name="Philomina Mintah" userId="7a9d1df817cb01ba" providerId="LiveId" clId="{04B236EA-75D2-42F3-90BC-BD215556456E}" dt="2022-05-06T22:01:35.113" v="224" actId="26606"/>
          <ac:spMkLst>
            <pc:docMk/>
            <pc:sldMk cId="1612615876" sldId="256"/>
            <ac:spMk id="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01:35.113" v="224" actId="26606"/>
          <ac:spMkLst>
            <pc:docMk/>
            <pc:sldMk cId="1612615876" sldId="256"/>
            <ac:spMk id="9" creationId="{676A1B86-DC99-46B9-B5AA-A7E928EA9CF7}"/>
          </ac:spMkLst>
        </pc:spChg>
        <pc:spChg chg="add">
          <ac:chgData name="Philomina Mintah" userId="7a9d1df817cb01ba" providerId="LiveId" clId="{04B236EA-75D2-42F3-90BC-BD215556456E}" dt="2022-05-06T22:01:35.113" v="224" actId="26606"/>
          <ac:spMkLst>
            <pc:docMk/>
            <pc:sldMk cId="1612615876" sldId="256"/>
            <ac:spMk id="11" creationId="{E9304FFE-74E9-4316-B822-F35A685E2D09}"/>
          </ac:spMkLst>
        </pc:spChg>
        <pc:picChg chg="add">
          <ac:chgData name="Philomina Mintah" userId="7a9d1df817cb01ba" providerId="LiveId" clId="{04B236EA-75D2-42F3-90BC-BD215556456E}" dt="2022-05-06T22:01:35.113" v="224" actId="26606"/>
          <ac:picMkLst>
            <pc:docMk/>
            <pc:sldMk cId="1612615876" sldId="256"/>
            <ac:picMk id="5" creationId="{A0AF192B-B822-0332-30D2-D9A74E4C7D6F}"/>
          </ac:picMkLst>
        </pc:picChg>
      </pc:sldChg>
      <pc:sldChg chg="addSp delSp modSp mod setBg">
        <pc:chgData name="Philomina Mintah" userId="7a9d1df817cb01ba" providerId="LiveId" clId="{04B236EA-75D2-42F3-90BC-BD215556456E}" dt="2022-05-06T22:19:18.048" v="225" actId="26606"/>
        <pc:sldMkLst>
          <pc:docMk/>
          <pc:sldMk cId="3020113341" sldId="257"/>
        </pc:sldMkLst>
        <pc:spChg chg="mod">
          <ac:chgData name="Philomina Mintah" userId="7a9d1df817cb01ba" providerId="LiveId" clId="{04B236EA-75D2-42F3-90BC-BD215556456E}" dt="2022-05-06T22:19:18.048" v="225" actId="26606"/>
          <ac:spMkLst>
            <pc:docMk/>
            <pc:sldMk cId="3020113341" sldId="257"/>
            <ac:spMk id="2" creationId="{00000000-0000-0000-0000-000000000000}"/>
          </ac:spMkLst>
        </pc:spChg>
        <pc:spChg chg="del mod">
          <ac:chgData name="Philomina Mintah" userId="7a9d1df817cb01ba" providerId="LiveId" clId="{04B236EA-75D2-42F3-90BC-BD215556456E}" dt="2022-05-06T22:19:18.048" v="225" actId="26606"/>
          <ac:spMkLst>
            <pc:docMk/>
            <pc:sldMk cId="3020113341" sldId="257"/>
            <ac:spMk id="3" creationId="{00000000-0000-0000-0000-000000000000}"/>
          </ac:spMkLst>
        </pc:spChg>
        <pc:graphicFrameChg chg="add">
          <ac:chgData name="Philomina Mintah" userId="7a9d1df817cb01ba" providerId="LiveId" clId="{04B236EA-75D2-42F3-90BC-BD215556456E}" dt="2022-05-06T22:19:18.048" v="225" actId="26606"/>
          <ac:graphicFrameMkLst>
            <pc:docMk/>
            <pc:sldMk cId="3020113341" sldId="257"/>
            <ac:graphicFrameMk id="5" creationId="{C666D7BF-D6E3-BA32-A718-4E5221A9A2CC}"/>
          </ac:graphicFrameMkLst>
        </pc:graphicFrameChg>
      </pc:sldChg>
      <pc:sldChg chg="addSp delSp modSp mod setBg">
        <pc:chgData name="Philomina Mintah" userId="7a9d1df817cb01ba" providerId="LiveId" clId="{04B236EA-75D2-42F3-90BC-BD215556456E}" dt="2022-05-12T15:45:39.878" v="253" actId="1036"/>
        <pc:sldMkLst>
          <pc:docMk/>
          <pc:sldMk cId="406866071" sldId="258"/>
        </pc:sldMkLst>
        <pc:spChg chg="del mod">
          <ac:chgData name="Philomina Mintah" userId="7a9d1df817cb01ba" providerId="LiveId" clId="{04B236EA-75D2-42F3-90BC-BD215556456E}" dt="2022-05-06T22:23:36.594" v="229" actId="478"/>
          <ac:spMkLst>
            <pc:docMk/>
            <pc:sldMk cId="406866071" sldId="258"/>
            <ac:spMk id="2" creationId="{00000000-0000-0000-0000-000000000000}"/>
          </ac:spMkLst>
        </pc:spChg>
        <pc:spChg chg="del mod">
          <ac:chgData name="Philomina Mintah" userId="7a9d1df817cb01ba" providerId="LiveId" clId="{04B236EA-75D2-42F3-90BC-BD215556456E}" dt="2022-05-06T22:23:07.124" v="227" actId="26606"/>
          <ac:spMkLst>
            <pc:docMk/>
            <pc:sldMk cId="406866071" sldId="258"/>
            <ac:spMk id="3" creationId="{00000000-0000-0000-0000-000000000000}"/>
          </ac:spMkLst>
        </pc:spChg>
        <pc:spChg chg="add del mod">
          <ac:chgData name="Philomina Mintah" userId="7a9d1df817cb01ba" providerId="LiveId" clId="{04B236EA-75D2-42F3-90BC-BD215556456E}" dt="2022-05-06T22:24:39.049" v="233" actId="478"/>
          <ac:spMkLst>
            <pc:docMk/>
            <pc:sldMk cId="406866071" sldId="258"/>
            <ac:spMk id="6" creationId="{9F74011A-A1D7-7BEA-E7A6-7546BF370897}"/>
          </ac:spMkLst>
        </pc:spChg>
        <pc:spChg chg="add del">
          <ac:chgData name="Philomina Mintah" userId="7a9d1df817cb01ba" providerId="LiveId" clId="{04B236EA-75D2-42F3-90BC-BD215556456E}" dt="2022-05-06T22:24:18.284" v="232" actId="26606"/>
          <ac:spMkLst>
            <pc:docMk/>
            <pc:sldMk cId="406866071" sldId="258"/>
            <ac:spMk id="9" creationId="{577D1452-F0B7-431E-9A24-D3F7103D8510}"/>
          </ac:spMkLst>
        </pc:spChg>
        <pc:spChg chg="add del">
          <ac:chgData name="Philomina Mintah" userId="7a9d1df817cb01ba" providerId="LiveId" clId="{04B236EA-75D2-42F3-90BC-BD215556456E}" dt="2022-05-06T22:25:51.902" v="235" actId="26606"/>
          <ac:spMkLst>
            <pc:docMk/>
            <pc:sldMk cId="406866071" sldId="258"/>
            <ac:spMk id="10" creationId="{6C4028FD-8BAA-4A19-BFDE-594D991B7552}"/>
          </ac:spMkLst>
        </pc:spChg>
        <pc:spChg chg="add del">
          <ac:chgData name="Philomina Mintah" userId="7a9d1df817cb01ba" providerId="LiveId" clId="{04B236EA-75D2-42F3-90BC-BD215556456E}" dt="2022-05-06T22:24:18.284" v="232" actId="26606"/>
          <ac:spMkLst>
            <pc:docMk/>
            <pc:sldMk cId="406866071" sldId="258"/>
            <ac:spMk id="11" creationId="{A660F4F9-5DF5-4F15-BE6A-CD8648BB1148}"/>
          </ac:spMkLst>
        </pc:spChg>
        <pc:spChg chg="add">
          <ac:chgData name="Philomina Mintah" userId="7a9d1df817cb01ba" providerId="LiveId" clId="{04B236EA-75D2-42F3-90BC-BD215556456E}" dt="2022-05-06T22:25:52.006" v="236" actId="26606"/>
          <ac:spMkLst>
            <pc:docMk/>
            <pc:sldMk cId="406866071" sldId="258"/>
            <ac:spMk id="12" creationId="{F68B3F68-107C-434F-AA38-110D5EA91B85}"/>
          </ac:spMkLst>
        </pc:spChg>
        <pc:spChg chg="add">
          <ac:chgData name="Philomina Mintah" userId="7a9d1df817cb01ba" providerId="LiveId" clId="{04B236EA-75D2-42F3-90BC-BD215556456E}" dt="2022-05-06T22:25:52.006" v="236" actId="26606"/>
          <ac:spMkLst>
            <pc:docMk/>
            <pc:sldMk cId="406866071" sldId="258"/>
            <ac:spMk id="13" creationId="{BACC6370-2D7E-4714-9D71-7542949D7D5D}"/>
          </ac:spMkLst>
        </pc:spChg>
        <pc:spChg chg="add">
          <ac:chgData name="Philomina Mintah" userId="7a9d1df817cb01ba" providerId="LiveId" clId="{04B236EA-75D2-42F3-90BC-BD215556456E}" dt="2022-05-06T22:25:52.006" v="236" actId="26606"/>
          <ac:spMkLst>
            <pc:docMk/>
            <pc:sldMk cId="406866071" sldId="258"/>
            <ac:spMk id="14" creationId="{AAD0DBB9-1A4B-4391-81D4-CB19F9AB918A}"/>
          </ac:spMkLst>
        </pc:spChg>
        <pc:spChg chg="add">
          <ac:chgData name="Philomina Mintah" userId="7a9d1df817cb01ba" providerId="LiveId" clId="{04B236EA-75D2-42F3-90BC-BD215556456E}" dt="2022-05-06T22:25:52.006" v="236" actId="26606"/>
          <ac:spMkLst>
            <pc:docMk/>
            <pc:sldMk cId="406866071" sldId="258"/>
            <ac:spMk id="16" creationId="{063BBA22-50EA-4C4D-BE05-F1CE4E63AA56}"/>
          </ac:spMkLst>
        </pc:spChg>
        <pc:graphicFrameChg chg="add mod ord modGraphic">
          <ac:chgData name="Philomina Mintah" userId="7a9d1df817cb01ba" providerId="LiveId" clId="{04B236EA-75D2-42F3-90BC-BD215556456E}" dt="2022-05-12T15:45:39.878" v="253" actId="1036"/>
          <ac:graphicFrameMkLst>
            <pc:docMk/>
            <pc:sldMk cId="406866071" sldId="258"/>
            <ac:graphicFrameMk id="5" creationId="{57C0193C-B6C3-5028-854F-31E889694CBA}"/>
          </ac:graphicFrameMkLst>
        </pc:graphicFrameChg>
      </pc:sldChg>
      <pc:sldChg chg="addSp delSp modSp mod setBg">
        <pc:chgData name="Philomina Mintah" userId="7a9d1df817cb01ba" providerId="LiveId" clId="{04B236EA-75D2-42F3-90BC-BD215556456E}" dt="2022-05-06T22:21:16.065" v="226" actId="26606"/>
        <pc:sldMkLst>
          <pc:docMk/>
          <pc:sldMk cId="1624041782" sldId="259"/>
        </pc:sldMkLst>
        <pc:spChg chg="mod">
          <ac:chgData name="Philomina Mintah" userId="7a9d1df817cb01ba" providerId="LiveId" clId="{04B236EA-75D2-42F3-90BC-BD215556456E}" dt="2022-05-06T22:21:16.065" v="226" actId="26606"/>
          <ac:spMkLst>
            <pc:docMk/>
            <pc:sldMk cId="1624041782" sldId="259"/>
            <ac:spMk id="2" creationId="{00000000-0000-0000-0000-000000000000}"/>
          </ac:spMkLst>
        </pc:spChg>
        <pc:spChg chg="del mod">
          <ac:chgData name="Philomina Mintah" userId="7a9d1df817cb01ba" providerId="LiveId" clId="{04B236EA-75D2-42F3-90BC-BD215556456E}" dt="2022-05-06T22:21:16.065" v="226" actId="26606"/>
          <ac:spMkLst>
            <pc:docMk/>
            <pc:sldMk cId="1624041782" sldId="259"/>
            <ac:spMk id="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21:16.065" v="226" actId="26606"/>
          <ac:spMkLst>
            <pc:docMk/>
            <pc:sldMk cId="1624041782" sldId="259"/>
            <ac:spMk id="9" creationId="{6D19922F-AD68-4E94-85E8-0AA44A1B1AFC}"/>
          </ac:spMkLst>
        </pc:spChg>
        <pc:graphicFrameChg chg="add">
          <ac:chgData name="Philomina Mintah" userId="7a9d1df817cb01ba" providerId="LiveId" clId="{04B236EA-75D2-42F3-90BC-BD215556456E}" dt="2022-05-06T22:21:16.065" v="226" actId="26606"/>
          <ac:graphicFrameMkLst>
            <pc:docMk/>
            <pc:sldMk cId="1624041782" sldId="259"/>
            <ac:graphicFrameMk id="5" creationId="{B01F7B38-9E37-0DAB-1AF7-0A8925F943E7}"/>
          </ac:graphicFrameMkLst>
        </pc:graphicFrameChg>
      </pc:sldChg>
      <pc:sldChg chg="addSp delSp modSp mod setBg">
        <pc:chgData name="Philomina Mintah" userId="7a9d1df817cb01ba" providerId="LiveId" clId="{04B236EA-75D2-42F3-90BC-BD215556456E}" dt="2022-05-06T22:27:06.715" v="237" actId="26606"/>
        <pc:sldMkLst>
          <pc:docMk/>
          <pc:sldMk cId="3895486410" sldId="260"/>
        </pc:sldMkLst>
        <pc:spChg chg="mod">
          <ac:chgData name="Philomina Mintah" userId="7a9d1df817cb01ba" providerId="LiveId" clId="{04B236EA-75D2-42F3-90BC-BD215556456E}" dt="2022-05-06T22:27:06.715" v="237" actId="26606"/>
          <ac:spMkLst>
            <pc:docMk/>
            <pc:sldMk cId="3895486410" sldId="260"/>
            <ac:spMk id="2" creationId="{00000000-0000-0000-0000-000000000000}"/>
          </ac:spMkLst>
        </pc:spChg>
        <pc:spChg chg="del">
          <ac:chgData name="Philomina Mintah" userId="7a9d1df817cb01ba" providerId="LiveId" clId="{04B236EA-75D2-42F3-90BC-BD215556456E}" dt="2022-05-06T22:27:06.715" v="237" actId="26606"/>
          <ac:spMkLst>
            <pc:docMk/>
            <pc:sldMk cId="3895486410" sldId="260"/>
            <ac:spMk id="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27:06.715" v="237" actId="26606"/>
          <ac:spMkLst>
            <pc:docMk/>
            <pc:sldMk cId="3895486410" sldId="260"/>
            <ac:spMk id="9" creationId="{BACC6370-2D7E-4714-9D71-7542949D7D5D}"/>
          </ac:spMkLst>
        </pc:spChg>
        <pc:spChg chg="add">
          <ac:chgData name="Philomina Mintah" userId="7a9d1df817cb01ba" providerId="LiveId" clId="{04B236EA-75D2-42F3-90BC-BD215556456E}" dt="2022-05-06T22:27:06.715" v="237" actId="26606"/>
          <ac:spMkLst>
            <pc:docMk/>
            <pc:sldMk cId="3895486410" sldId="260"/>
            <ac:spMk id="11" creationId="{F68B3F68-107C-434F-AA38-110D5EA91B85}"/>
          </ac:spMkLst>
        </pc:spChg>
        <pc:spChg chg="add">
          <ac:chgData name="Philomina Mintah" userId="7a9d1df817cb01ba" providerId="LiveId" clId="{04B236EA-75D2-42F3-90BC-BD215556456E}" dt="2022-05-06T22:27:06.715" v="237" actId="26606"/>
          <ac:spMkLst>
            <pc:docMk/>
            <pc:sldMk cId="3895486410" sldId="260"/>
            <ac:spMk id="13" creationId="{AAD0DBB9-1A4B-4391-81D4-CB19F9AB918A}"/>
          </ac:spMkLst>
        </pc:spChg>
        <pc:spChg chg="add">
          <ac:chgData name="Philomina Mintah" userId="7a9d1df817cb01ba" providerId="LiveId" clId="{04B236EA-75D2-42F3-90BC-BD215556456E}" dt="2022-05-06T22:27:06.715" v="237" actId="26606"/>
          <ac:spMkLst>
            <pc:docMk/>
            <pc:sldMk cId="3895486410" sldId="260"/>
            <ac:spMk id="15" creationId="{063BBA22-50EA-4C4D-BE05-F1CE4E63AA56}"/>
          </ac:spMkLst>
        </pc:spChg>
        <pc:graphicFrameChg chg="add">
          <ac:chgData name="Philomina Mintah" userId="7a9d1df817cb01ba" providerId="LiveId" clId="{04B236EA-75D2-42F3-90BC-BD215556456E}" dt="2022-05-06T22:27:06.715" v="237" actId="26606"/>
          <ac:graphicFrameMkLst>
            <pc:docMk/>
            <pc:sldMk cId="3895486410" sldId="260"/>
            <ac:graphicFrameMk id="5" creationId="{4FE19D29-2609-CC4B-F8D7-91160D40D3A0}"/>
          </ac:graphicFrameMkLst>
        </pc:graphicFrameChg>
      </pc:sldChg>
      <pc:sldChg chg="addSp delSp modSp mod setBg">
        <pc:chgData name="Philomina Mintah" userId="7a9d1df817cb01ba" providerId="LiveId" clId="{04B236EA-75D2-42F3-90BC-BD215556456E}" dt="2022-05-06T22:29:05.263" v="242" actId="26606"/>
        <pc:sldMkLst>
          <pc:docMk/>
          <pc:sldMk cId="4289096393" sldId="261"/>
        </pc:sldMkLst>
        <pc:spChg chg="mod">
          <ac:chgData name="Philomina Mintah" userId="7a9d1df817cb01ba" providerId="LiveId" clId="{04B236EA-75D2-42F3-90BC-BD215556456E}" dt="2022-05-06T22:29:05.263" v="242" actId="26606"/>
          <ac:spMkLst>
            <pc:docMk/>
            <pc:sldMk cId="4289096393" sldId="261"/>
            <ac:spMk id="2" creationId="{00000000-0000-0000-0000-000000000000}"/>
          </ac:spMkLst>
        </pc:spChg>
        <pc:spChg chg="mod">
          <ac:chgData name="Philomina Mintah" userId="7a9d1df817cb01ba" providerId="LiveId" clId="{04B236EA-75D2-42F3-90BC-BD215556456E}" dt="2022-05-06T22:29:05.263" v="242" actId="26606"/>
          <ac:spMkLst>
            <pc:docMk/>
            <pc:sldMk cId="4289096393" sldId="261"/>
            <ac:spMk id="3" creationId="{00000000-0000-0000-0000-000000000000}"/>
          </ac:spMkLst>
        </pc:spChg>
        <pc:spChg chg="add del">
          <ac:chgData name="Philomina Mintah" userId="7a9d1df817cb01ba" providerId="LiveId" clId="{04B236EA-75D2-42F3-90BC-BD215556456E}" dt="2022-05-06T22:28:57.372" v="239" actId="26606"/>
          <ac:spMkLst>
            <pc:docMk/>
            <pc:sldMk cId="4289096393" sldId="261"/>
            <ac:spMk id="8" creationId="{1B15ED52-F352-441B-82BF-E0EA34836D08}"/>
          </ac:spMkLst>
        </pc:spChg>
        <pc:spChg chg="add">
          <ac:chgData name="Philomina Mintah" userId="7a9d1df817cb01ba" providerId="LiveId" clId="{04B236EA-75D2-42F3-90BC-BD215556456E}" dt="2022-05-06T22:29:05.263" v="242" actId="26606"/>
          <ac:spMkLst>
            <pc:docMk/>
            <pc:sldMk cId="4289096393" sldId="261"/>
            <ac:spMk id="9" creationId="{FB9B907B-F9A2-45A5-BDBA-C371127CA60B}"/>
          </ac:spMkLst>
        </pc:spChg>
        <pc:spChg chg="add del">
          <ac:chgData name="Philomina Mintah" userId="7a9d1df817cb01ba" providerId="LiveId" clId="{04B236EA-75D2-42F3-90BC-BD215556456E}" dt="2022-05-06T22:28:57.372" v="239" actId="26606"/>
          <ac:spMkLst>
            <pc:docMk/>
            <pc:sldMk cId="4289096393" sldId="261"/>
            <ac:spMk id="10" creationId="{3B2E3793-BFE6-45A2-9B7B-E18844431C99}"/>
          </ac:spMkLst>
        </pc:spChg>
        <pc:spChg chg="add">
          <ac:chgData name="Philomina Mintah" userId="7a9d1df817cb01ba" providerId="LiveId" clId="{04B236EA-75D2-42F3-90BC-BD215556456E}" dt="2022-05-06T22:29:05.263" v="242" actId="26606"/>
          <ac:spMkLst>
            <pc:docMk/>
            <pc:sldMk cId="4289096393" sldId="261"/>
            <ac:spMk id="11" creationId="{FC72A6E7-EEB3-4011-AFDE-5D01CF93E6C8}"/>
          </ac:spMkLst>
        </pc:spChg>
        <pc:spChg chg="add del">
          <ac:chgData name="Philomina Mintah" userId="7a9d1df817cb01ba" providerId="LiveId" clId="{04B236EA-75D2-42F3-90BC-BD215556456E}" dt="2022-05-06T22:28:57.372" v="239" actId="26606"/>
          <ac:spMkLst>
            <pc:docMk/>
            <pc:sldMk cId="4289096393" sldId="261"/>
            <ac:spMk id="12" creationId="{BC4C4868-CB8F-4AF9-9CDB-8108F2C19B67}"/>
          </ac:spMkLst>
        </pc:spChg>
        <pc:spChg chg="add">
          <ac:chgData name="Philomina Mintah" userId="7a9d1df817cb01ba" providerId="LiveId" clId="{04B236EA-75D2-42F3-90BC-BD215556456E}" dt="2022-05-06T22:29:05.263" v="242" actId="26606"/>
          <ac:spMkLst>
            <pc:docMk/>
            <pc:sldMk cId="4289096393" sldId="261"/>
            <ac:spMk id="13" creationId="{8CD93300-52E3-4A04-AB11-4E86A29BE276}"/>
          </ac:spMkLst>
        </pc:spChg>
        <pc:spChg chg="add del">
          <ac:chgData name="Philomina Mintah" userId="7a9d1df817cb01ba" providerId="LiveId" clId="{04B236EA-75D2-42F3-90BC-BD215556456E}" dt="2022-05-06T22:28:57.372" v="239" actId="26606"/>
          <ac:spMkLst>
            <pc:docMk/>
            <pc:sldMk cId="4289096393" sldId="261"/>
            <ac:spMk id="14" creationId="{375E0459-6403-40CD-989D-56A4407CA12E}"/>
          </ac:spMkLst>
        </pc:spChg>
        <pc:spChg chg="add del">
          <ac:chgData name="Philomina Mintah" userId="7a9d1df817cb01ba" providerId="LiveId" clId="{04B236EA-75D2-42F3-90BC-BD215556456E}" dt="2022-05-06T22:28:57.372" v="239" actId="26606"/>
          <ac:spMkLst>
            <pc:docMk/>
            <pc:sldMk cId="4289096393" sldId="261"/>
            <ac:spMk id="16" creationId="{53E5B1A8-3AC9-4BD1-9BBC-78CA94F2D1BA}"/>
          </ac:spMkLst>
        </pc:spChg>
        <pc:spChg chg="add del">
          <ac:chgData name="Philomina Mintah" userId="7a9d1df817cb01ba" providerId="LiveId" clId="{04B236EA-75D2-42F3-90BC-BD215556456E}" dt="2022-05-06T22:29:05.247" v="241" actId="26606"/>
          <ac:spMkLst>
            <pc:docMk/>
            <pc:sldMk cId="4289096393" sldId="261"/>
            <ac:spMk id="18" creationId="{081EA652-8C6A-4E69-BEB9-170809474553}"/>
          </ac:spMkLst>
        </pc:spChg>
        <pc:spChg chg="add del">
          <ac:chgData name="Philomina Mintah" userId="7a9d1df817cb01ba" providerId="LiveId" clId="{04B236EA-75D2-42F3-90BC-BD215556456E}" dt="2022-05-06T22:29:05.247" v="241" actId="26606"/>
          <ac:spMkLst>
            <pc:docMk/>
            <pc:sldMk cId="4289096393" sldId="261"/>
            <ac:spMk id="19" creationId="{5298780A-33B9-4EA2-8F67-DE68AD62841B}"/>
          </ac:spMkLst>
        </pc:spChg>
        <pc:spChg chg="add del">
          <ac:chgData name="Philomina Mintah" userId="7a9d1df817cb01ba" providerId="LiveId" clId="{04B236EA-75D2-42F3-90BC-BD215556456E}" dt="2022-05-06T22:29:05.247" v="241" actId="26606"/>
          <ac:spMkLst>
            <pc:docMk/>
            <pc:sldMk cId="4289096393" sldId="261"/>
            <ac:spMk id="20" creationId="{7F488E8B-4E1E-4402-8935-D4E6C02615C7}"/>
          </ac:spMkLst>
        </pc:spChg>
        <pc:picChg chg="add">
          <ac:chgData name="Philomina Mintah" userId="7a9d1df817cb01ba" providerId="LiveId" clId="{04B236EA-75D2-42F3-90BC-BD215556456E}" dt="2022-05-06T22:29:05.263" v="242" actId="26606"/>
          <ac:picMkLst>
            <pc:docMk/>
            <pc:sldMk cId="4289096393" sldId="261"/>
            <ac:picMk id="5" creationId="{845F190C-1F0C-436F-9933-EC548B0A1E29}"/>
          </ac:picMkLst>
        </pc:picChg>
        <pc:cxnChg chg="add del">
          <ac:chgData name="Philomina Mintah" userId="7a9d1df817cb01ba" providerId="LiveId" clId="{04B236EA-75D2-42F3-90BC-BD215556456E}" dt="2022-05-06T22:29:05.247" v="241" actId="26606"/>
          <ac:cxnSpMkLst>
            <pc:docMk/>
            <pc:sldMk cId="4289096393" sldId="261"/>
            <ac:cxnSpMk id="21" creationId="{23AAC9B5-8015-485C-ACF9-A750390E9A56}"/>
          </ac:cxnSpMkLst>
        </pc:cxnChg>
      </pc:sldChg>
      <pc:sldChg chg="addSp delSp modSp mod setBg">
        <pc:chgData name="Philomina Mintah" userId="7a9d1df817cb01ba" providerId="LiveId" clId="{04B236EA-75D2-42F3-90BC-BD215556456E}" dt="2022-05-06T22:45:40.262" v="248" actId="26606"/>
        <pc:sldMkLst>
          <pc:docMk/>
          <pc:sldMk cId="856084879" sldId="262"/>
        </pc:sldMkLst>
        <pc:spChg chg="mod">
          <ac:chgData name="Philomina Mintah" userId="7a9d1df817cb01ba" providerId="LiveId" clId="{04B236EA-75D2-42F3-90BC-BD215556456E}" dt="2022-05-06T22:45:40.262" v="248" actId="26606"/>
          <ac:spMkLst>
            <pc:docMk/>
            <pc:sldMk cId="856084879" sldId="262"/>
            <ac:spMk id="2" creationId="{00000000-0000-0000-0000-000000000000}"/>
          </ac:spMkLst>
        </pc:spChg>
        <pc:spChg chg="add del">
          <ac:chgData name="Philomina Mintah" userId="7a9d1df817cb01ba" providerId="LiveId" clId="{04B236EA-75D2-42F3-90BC-BD215556456E}" dt="2022-05-06T22:45:15.127" v="246" actId="26606"/>
          <ac:spMkLst>
            <pc:docMk/>
            <pc:sldMk cId="856084879" sldId="262"/>
            <ac:spMk id="3" creationId="{00000000-0000-0000-0000-000000000000}"/>
          </ac:spMkLst>
        </pc:spChg>
        <pc:spChg chg="add del">
          <ac:chgData name="Philomina Mintah" userId="7a9d1df817cb01ba" providerId="LiveId" clId="{04B236EA-75D2-42F3-90BC-BD215556456E}" dt="2022-05-06T22:45:40.262" v="248" actId="26606"/>
          <ac:spMkLst>
            <pc:docMk/>
            <pc:sldMk cId="856084879" sldId="262"/>
            <ac:spMk id="9" creationId="{E51BA4DF-2BD4-4EC2-B1DB-B27C8AC71864}"/>
          </ac:spMkLst>
        </pc:spChg>
        <pc:spChg chg="add del">
          <ac:chgData name="Philomina Mintah" userId="7a9d1df817cb01ba" providerId="LiveId" clId="{04B236EA-75D2-42F3-90BC-BD215556456E}" dt="2022-05-06T22:45:15.112" v="245" actId="26606"/>
          <ac:spMkLst>
            <pc:docMk/>
            <pc:sldMk cId="856084879" sldId="262"/>
            <ac:spMk id="10" creationId="{E51BA4DF-2BD4-4EC2-B1DB-B27C8AC71864}"/>
          </ac:spMkLst>
        </pc:spChg>
        <pc:spChg chg="add mod">
          <ac:chgData name="Philomina Mintah" userId="7a9d1df817cb01ba" providerId="LiveId" clId="{04B236EA-75D2-42F3-90BC-BD215556456E}" dt="2022-05-06T22:45:40.262" v="248" actId="26606"/>
          <ac:spMkLst>
            <pc:docMk/>
            <pc:sldMk cId="856084879" sldId="262"/>
            <ac:spMk id="1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45:40.262" v="248" actId="26606"/>
          <ac:spMkLst>
            <pc:docMk/>
            <pc:sldMk cId="856084879" sldId="262"/>
            <ac:spMk id="18" creationId="{DE7FFD28-545C-4C88-A2E7-152FB234C92C}"/>
          </ac:spMkLst>
        </pc:spChg>
        <pc:graphicFrameChg chg="add del">
          <ac:chgData name="Philomina Mintah" userId="7a9d1df817cb01ba" providerId="LiveId" clId="{04B236EA-75D2-42F3-90BC-BD215556456E}" dt="2022-05-06T22:45:15.112" v="245" actId="26606"/>
          <ac:graphicFrameMkLst>
            <pc:docMk/>
            <pc:sldMk cId="856084879" sldId="262"/>
            <ac:graphicFrameMk id="5" creationId="{88E6EED6-9B32-CDB3-60E3-139DE26F1D60}"/>
          </ac:graphicFrameMkLst>
        </pc:graphicFrameChg>
        <pc:picChg chg="add del">
          <ac:chgData name="Philomina Mintah" userId="7a9d1df817cb01ba" providerId="LiveId" clId="{04B236EA-75D2-42F3-90BC-BD215556456E}" dt="2022-05-06T22:45:15.112" v="245" actId="26606"/>
          <ac:picMkLst>
            <pc:docMk/>
            <pc:sldMk cId="856084879" sldId="262"/>
            <ac:picMk id="6" creationId="{94FA06D2-E04D-94CC-2E21-535B73836E16}"/>
          </ac:picMkLst>
        </pc:picChg>
        <pc:picChg chg="add del">
          <ac:chgData name="Philomina Mintah" userId="7a9d1df817cb01ba" providerId="LiveId" clId="{04B236EA-75D2-42F3-90BC-BD215556456E}" dt="2022-05-06T22:45:22.488" v="247" actId="478"/>
          <ac:picMkLst>
            <pc:docMk/>
            <pc:sldMk cId="856084879" sldId="262"/>
            <ac:picMk id="12" creationId="{AB302C2B-09D1-2FA4-7388-5978637D9CC2}"/>
          </ac:picMkLst>
        </pc:picChg>
      </pc:sldChg>
      <pc:sldChg chg="addSp modSp mod setBg">
        <pc:chgData name="Philomina Mintah" userId="7a9d1df817cb01ba" providerId="LiveId" clId="{04B236EA-75D2-42F3-90BC-BD215556456E}" dt="2022-05-06T22:45:58.687" v="249" actId="26606"/>
        <pc:sldMkLst>
          <pc:docMk/>
          <pc:sldMk cId="3099524911" sldId="263"/>
        </pc:sldMkLst>
        <pc:spChg chg="mod">
          <ac:chgData name="Philomina Mintah" userId="7a9d1df817cb01ba" providerId="LiveId" clId="{04B236EA-75D2-42F3-90BC-BD215556456E}" dt="2022-05-06T22:45:58.687" v="249" actId="26606"/>
          <ac:spMkLst>
            <pc:docMk/>
            <pc:sldMk cId="3099524911" sldId="263"/>
            <ac:spMk id="2" creationId="{00000000-0000-0000-0000-000000000000}"/>
          </ac:spMkLst>
        </pc:spChg>
        <pc:spChg chg="mod">
          <ac:chgData name="Philomina Mintah" userId="7a9d1df817cb01ba" providerId="LiveId" clId="{04B236EA-75D2-42F3-90BC-BD215556456E}" dt="2022-05-06T22:45:58.687" v="249" actId="26606"/>
          <ac:spMkLst>
            <pc:docMk/>
            <pc:sldMk cId="3099524911" sldId="263"/>
            <ac:spMk id="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45:58.687" v="249" actId="26606"/>
          <ac:spMkLst>
            <pc:docMk/>
            <pc:sldMk cId="3099524911" sldId="263"/>
            <ac:spMk id="8" creationId="{DE7FFD28-545C-4C88-A2E7-152FB234C92C}"/>
          </ac:spMkLst>
        </pc:spChg>
      </pc:sldChg>
      <pc:sldChg chg="addSp modSp mod setBg">
        <pc:chgData name="Philomina Mintah" userId="7a9d1df817cb01ba" providerId="LiveId" clId="{04B236EA-75D2-42F3-90BC-BD215556456E}" dt="2022-05-06T22:45:01.184" v="243" actId="26606"/>
        <pc:sldMkLst>
          <pc:docMk/>
          <pc:sldMk cId="3161824745" sldId="264"/>
        </pc:sldMkLst>
        <pc:spChg chg="mod">
          <ac:chgData name="Philomina Mintah" userId="7a9d1df817cb01ba" providerId="LiveId" clId="{04B236EA-75D2-42F3-90BC-BD215556456E}" dt="2022-05-06T22:45:01.184" v="243" actId="26606"/>
          <ac:spMkLst>
            <pc:docMk/>
            <pc:sldMk cId="3161824745" sldId="264"/>
            <ac:spMk id="2" creationId="{00000000-0000-0000-0000-000000000000}"/>
          </ac:spMkLst>
        </pc:spChg>
        <pc:spChg chg="mod">
          <ac:chgData name="Philomina Mintah" userId="7a9d1df817cb01ba" providerId="LiveId" clId="{04B236EA-75D2-42F3-90BC-BD215556456E}" dt="2022-05-06T22:45:01.184" v="243" actId="26606"/>
          <ac:spMkLst>
            <pc:docMk/>
            <pc:sldMk cId="3161824745" sldId="264"/>
            <ac:spMk id="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45:01.184" v="243" actId="26606"/>
          <ac:spMkLst>
            <pc:docMk/>
            <pc:sldMk cId="3161824745" sldId="264"/>
            <ac:spMk id="9" creationId="{E51BA4DF-2BD4-4EC2-B1DB-B27C8AC71864}"/>
          </ac:spMkLst>
        </pc:spChg>
        <pc:picChg chg="add">
          <ac:chgData name="Philomina Mintah" userId="7a9d1df817cb01ba" providerId="LiveId" clId="{04B236EA-75D2-42F3-90BC-BD215556456E}" dt="2022-05-06T22:45:01.184" v="243" actId="26606"/>
          <ac:picMkLst>
            <pc:docMk/>
            <pc:sldMk cId="3161824745" sldId="264"/>
            <ac:picMk id="5" creationId="{2DD50C35-1F92-20B0-A223-DEB899236943}"/>
          </ac:picMkLst>
        </pc:picChg>
      </pc:sldChg>
      <pc:sldChg chg="addSp delSp modSp mod setBg">
        <pc:chgData name="Philomina Mintah" userId="7a9d1df817cb01ba" providerId="LiveId" clId="{04B236EA-75D2-42F3-90BC-BD215556456E}" dt="2022-05-06T22:46:34.306" v="250" actId="26606"/>
        <pc:sldMkLst>
          <pc:docMk/>
          <pc:sldMk cId="1824448093" sldId="265"/>
        </pc:sldMkLst>
        <pc:spChg chg="mod">
          <ac:chgData name="Philomina Mintah" userId="7a9d1df817cb01ba" providerId="LiveId" clId="{04B236EA-75D2-42F3-90BC-BD215556456E}" dt="2022-05-06T22:46:34.306" v="250" actId="26606"/>
          <ac:spMkLst>
            <pc:docMk/>
            <pc:sldMk cId="1824448093" sldId="265"/>
            <ac:spMk id="2" creationId="{00000000-0000-0000-0000-000000000000}"/>
          </ac:spMkLst>
        </pc:spChg>
        <pc:spChg chg="del">
          <ac:chgData name="Philomina Mintah" userId="7a9d1df817cb01ba" providerId="LiveId" clId="{04B236EA-75D2-42F3-90BC-BD215556456E}" dt="2022-05-06T22:46:34.306" v="250" actId="26606"/>
          <ac:spMkLst>
            <pc:docMk/>
            <pc:sldMk cId="1824448093" sldId="265"/>
            <ac:spMk id="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46:34.306" v="250" actId="26606"/>
          <ac:spMkLst>
            <pc:docMk/>
            <pc:sldMk cId="1824448093" sldId="265"/>
            <ac:spMk id="9" creationId="{BACC6370-2D7E-4714-9D71-7542949D7D5D}"/>
          </ac:spMkLst>
        </pc:spChg>
        <pc:spChg chg="add">
          <ac:chgData name="Philomina Mintah" userId="7a9d1df817cb01ba" providerId="LiveId" clId="{04B236EA-75D2-42F3-90BC-BD215556456E}" dt="2022-05-06T22:46:34.306" v="250" actId="26606"/>
          <ac:spMkLst>
            <pc:docMk/>
            <pc:sldMk cId="1824448093" sldId="265"/>
            <ac:spMk id="11" creationId="{256B2C21-A230-48C0-8DF1-C46611373C44}"/>
          </ac:spMkLst>
        </pc:spChg>
        <pc:spChg chg="add">
          <ac:chgData name="Philomina Mintah" userId="7a9d1df817cb01ba" providerId="LiveId" clId="{04B236EA-75D2-42F3-90BC-BD215556456E}" dt="2022-05-06T22:46:34.306" v="250" actId="26606"/>
          <ac:spMkLst>
            <pc:docMk/>
            <pc:sldMk cId="1824448093" sldId="265"/>
            <ac:spMk id="13" creationId="{3847E18C-932D-4C95-AABA-FEC7C9499AD7}"/>
          </ac:spMkLst>
        </pc:spChg>
        <pc:spChg chg="add">
          <ac:chgData name="Philomina Mintah" userId="7a9d1df817cb01ba" providerId="LiveId" clId="{04B236EA-75D2-42F3-90BC-BD215556456E}" dt="2022-05-06T22:46:34.306" v="250" actId="26606"/>
          <ac:spMkLst>
            <pc:docMk/>
            <pc:sldMk cId="1824448093" sldId="265"/>
            <ac:spMk id="15" creationId="{3150CB11-0C61-439E-910F-5787759E72A0}"/>
          </ac:spMkLst>
        </pc:spChg>
        <pc:spChg chg="add">
          <ac:chgData name="Philomina Mintah" userId="7a9d1df817cb01ba" providerId="LiveId" clId="{04B236EA-75D2-42F3-90BC-BD215556456E}" dt="2022-05-06T22:46:34.306" v="250" actId="26606"/>
          <ac:spMkLst>
            <pc:docMk/>
            <pc:sldMk cId="1824448093" sldId="265"/>
            <ac:spMk id="17" creationId="{43F8A58B-5155-44CE-A5FF-7647B47D0A7A}"/>
          </ac:spMkLst>
        </pc:spChg>
        <pc:spChg chg="add">
          <ac:chgData name="Philomina Mintah" userId="7a9d1df817cb01ba" providerId="LiveId" clId="{04B236EA-75D2-42F3-90BC-BD215556456E}" dt="2022-05-06T22:46:34.306" v="250" actId="26606"/>
          <ac:spMkLst>
            <pc:docMk/>
            <pc:sldMk cId="1824448093" sldId="265"/>
            <ac:spMk id="19" creationId="{443F2ACA-E6D6-4028-82DD-F03C262D5DE6}"/>
          </ac:spMkLst>
        </pc:spChg>
        <pc:graphicFrameChg chg="add">
          <ac:chgData name="Philomina Mintah" userId="7a9d1df817cb01ba" providerId="LiveId" clId="{04B236EA-75D2-42F3-90BC-BD215556456E}" dt="2022-05-06T22:46:34.306" v="250" actId="26606"/>
          <ac:graphicFrameMkLst>
            <pc:docMk/>
            <pc:sldMk cId="1824448093" sldId="265"/>
            <ac:graphicFrameMk id="5" creationId="{415AB723-337F-1377-16BC-CC692B882CB1}"/>
          </ac:graphicFrameMkLst>
        </pc:graphicFrameChg>
      </pc:sldChg>
      <pc:sldChg chg="addSp delSp modSp mod setBg">
        <pc:chgData name="Philomina Mintah" userId="7a9d1df817cb01ba" providerId="LiveId" clId="{04B236EA-75D2-42F3-90BC-BD215556456E}" dt="2022-05-06T22:46:45.185" v="251" actId="26606"/>
        <pc:sldMkLst>
          <pc:docMk/>
          <pc:sldMk cId="2927813165" sldId="266"/>
        </pc:sldMkLst>
        <pc:spChg chg="mod">
          <ac:chgData name="Philomina Mintah" userId="7a9d1df817cb01ba" providerId="LiveId" clId="{04B236EA-75D2-42F3-90BC-BD215556456E}" dt="2022-05-06T22:46:45.185" v="251" actId="26606"/>
          <ac:spMkLst>
            <pc:docMk/>
            <pc:sldMk cId="2927813165" sldId="266"/>
            <ac:spMk id="2" creationId="{00000000-0000-0000-0000-000000000000}"/>
          </ac:spMkLst>
        </pc:spChg>
        <pc:spChg chg="del mod">
          <ac:chgData name="Philomina Mintah" userId="7a9d1df817cb01ba" providerId="LiveId" clId="{04B236EA-75D2-42F3-90BC-BD215556456E}" dt="2022-05-06T22:46:45.185" v="251" actId="26606"/>
          <ac:spMkLst>
            <pc:docMk/>
            <pc:sldMk cId="2927813165" sldId="266"/>
            <ac:spMk id="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46:45.185" v="251" actId="26606"/>
          <ac:spMkLst>
            <pc:docMk/>
            <pc:sldMk cId="2927813165" sldId="266"/>
            <ac:spMk id="9" creationId="{BACC6370-2D7E-4714-9D71-7542949D7D5D}"/>
          </ac:spMkLst>
        </pc:spChg>
        <pc:spChg chg="add">
          <ac:chgData name="Philomina Mintah" userId="7a9d1df817cb01ba" providerId="LiveId" clId="{04B236EA-75D2-42F3-90BC-BD215556456E}" dt="2022-05-06T22:46:45.185" v="251" actId="26606"/>
          <ac:spMkLst>
            <pc:docMk/>
            <pc:sldMk cId="2927813165" sldId="266"/>
            <ac:spMk id="11" creationId="{F68B3F68-107C-434F-AA38-110D5EA91B85}"/>
          </ac:spMkLst>
        </pc:spChg>
        <pc:spChg chg="add">
          <ac:chgData name="Philomina Mintah" userId="7a9d1df817cb01ba" providerId="LiveId" clId="{04B236EA-75D2-42F3-90BC-BD215556456E}" dt="2022-05-06T22:46:45.185" v="251" actId="26606"/>
          <ac:spMkLst>
            <pc:docMk/>
            <pc:sldMk cId="2927813165" sldId="266"/>
            <ac:spMk id="13" creationId="{AAD0DBB9-1A4B-4391-81D4-CB19F9AB918A}"/>
          </ac:spMkLst>
        </pc:spChg>
        <pc:spChg chg="add">
          <ac:chgData name="Philomina Mintah" userId="7a9d1df817cb01ba" providerId="LiveId" clId="{04B236EA-75D2-42F3-90BC-BD215556456E}" dt="2022-05-06T22:46:45.185" v="251" actId="26606"/>
          <ac:spMkLst>
            <pc:docMk/>
            <pc:sldMk cId="2927813165" sldId="266"/>
            <ac:spMk id="15" creationId="{063BBA22-50EA-4C4D-BE05-F1CE4E63AA56}"/>
          </ac:spMkLst>
        </pc:spChg>
        <pc:graphicFrameChg chg="add">
          <ac:chgData name="Philomina Mintah" userId="7a9d1df817cb01ba" providerId="LiveId" clId="{04B236EA-75D2-42F3-90BC-BD215556456E}" dt="2022-05-06T22:46:45.185" v="251" actId="26606"/>
          <ac:graphicFrameMkLst>
            <pc:docMk/>
            <pc:sldMk cId="2927813165" sldId="266"/>
            <ac:graphicFrameMk id="5" creationId="{998E058F-BD43-C554-8BA1-2041FA4E5A2C}"/>
          </ac:graphicFrameMkLst>
        </pc:graphicFrameChg>
      </pc:sldChg>
      <pc:sldChg chg="addSp delSp modSp mod setBg">
        <pc:chgData name="Philomina Mintah" userId="7a9d1df817cb01ba" providerId="LiveId" clId="{04B236EA-75D2-42F3-90BC-BD215556456E}" dt="2022-05-06T22:47:25.381" v="252" actId="26606"/>
        <pc:sldMkLst>
          <pc:docMk/>
          <pc:sldMk cId="1559009551" sldId="267"/>
        </pc:sldMkLst>
        <pc:spChg chg="mod">
          <ac:chgData name="Philomina Mintah" userId="7a9d1df817cb01ba" providerId="LiveId" clId="{04B236EA-75D2-42F3-90BC-BD215556456E}" dt="2022-05-06T22:47:25.381" v="252" actId="26606"/>
          <ac:spMkLst>
            <pc:docMk/>
            <pc:sldMk cId="1559009551" sldId="267"/>
            <ac:spMk id="2" creationId="{00000000-0000-0000-0000-000000000000}"/>
          </ac:spMkLst>
        </pc:spChg>
        <pc:spChg chg="del mod">
          <ac:chgData name="Philomina Mintah" userId="7a9d1df817cb01ba" providerId="LiveId" clId="{04B236EA-75D2-42F3-90BC-BD215556456E}" dt="2022-05-06T22:47:25.381" v="252" actId="26606"/>
          <ac:spMkLst>
            <pc:docMk/>
            <pc:sldMk cId="1559009551" sldId="267"/>
            <ac:spMk id="3" creationId="{00000000-0000-0000-0000-000000000000}"/>
          </ac:spMkLst>
        </pc:spChg>
        <pc:spChg chg="add">
          <ac:chgData name="Philomina Mintah" userId="7a9d1df817cb01ba" providerId="LiveId" clId="{04B236EA-75D2-42F3-90BC-BD215556456E}" dt="2022-05-06T22:47:25.381" v="252" actId="26606"/>
          <ac:spMkLst>
            <pc:docMk/>
            <pc:sldMk cId="1559009551" sldId="267"/>
            <ac:spMk id="9" creationId="{BACC6370-2D7E-4714-9D71-7542949D7D5D}"/>
          </ac:spMkLst>
        </pc:spChg>
        <pc:spChg chg="add">
          <ac:chgData name="Philomina Mintah" userId="7a9d1df817cb01ba" providerId="LiveId" clId="{04B236EA-75D2-42F3-90BC-BD215556456E}" dt="2022-05-06T22:47:25.381" v="252" actId="26606"/>
          <ac:spMkLst>
            <pc:docMk/>
            <pc:sldMk cId="1559009551" sldId="267"/>
            <ac:spMk id="11" creationId="{F68B3F68-107C-434F-AA38-110D5EA91B85}"/>
          </ac:spMkLst>
        </pc:spChg>
        <pc:spChg chg="add">
          <ac:chgData name="Philomina Mintah" userId="7a9d1df817cb01ba" providerId="LiveId" clId="{04B236EA-75D2-42F3-90BC-BD215556456E}" dt="2022-05-06T22:47:25.381" v="252" actId="26606"/>
          <ac:spMkLst>
            <pc:docMk/>
            <pc:sldMk cId="1559009551" sldId="267"/>
            <ac:spMk id="13" creationId="{AAD0DBB9-1A4B-4391-81D4-CB19F9AB918A}"/>
          </ac:spMkLst>
        </pc:spChg>
        <pc:spChg chg="add">
          <ac:chgData name="Philomina Mintah" userId="7a9d1df817cb01ba" providerId="LiveId" clId="{04B236EA-75D2-42F3-90BC-BD215556456E}" dt="2022-05-06T22:47:25.381" v="252" actId="26606"/>
          <ac:spMkLst>
            <pc:docMk/>
            <pc:sldMk cId="1559009551" sldId="267"/>
            <ac:spMk id="15" creationId="{063BBA22-50EA-4C4D-BE05-F1CE4E63AA56}"/>
          </ac:spMkLst>
        </pc:spChg>
        <pc:graphicFrameChg chg="add">
          <ac:chgData name="Philomina Mintah" userId="7a9d1df817cb01ba" providerId="LiveId" clId="{04B236EA-75D2-42F3-90BC-BD215556456E}" dt="2022-05-06T22:47:25.381" v="252" actId="26606"/>
          <ac:graphicFrameMkLst>
            <pc:docMk/>
            <pc:sldMk cId="1559009551" sldId="267"/>
            <ac:graphicFrameMk id="5" creationId="{45E51BA9-40BD-8F46-F447-509AABF30F2A}"/>
          </ac:graphicFrameMkLst>
        </pc:graphicFrame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F0D84-306F-4D5A-806F-0D47BC566A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3CC754-8DFB-4532-99FD-63851BA19452}">
      <dgm:prSet/>
      <dgm:spPr/>
      <dgm:t>
        <a:bodyPr/>
        <a:lstStyle/>
        <a:p>
          <a:r>
            <a:rPr lang="en-US"/>
            <a:t>A good deductive argument , is said to be “valid,” when  the conclusion is based on the premise.</a:t>
          </a:r>
        </a:p>
      </dgm:t>
    </dgm:pt>
    <dgm:pt modelId="{18E42DC1-AE66-4AE9-997A-C1A48E28E761}" type="parTrans" cxnId="{40290B5C-4163-4D53-BF67-81B898597B21}">
      <dgm:prSet/>
      <dgm:spPr/>
      <dgm:t>
        <a:bodyPr/>
        <a:lstStyle/>
        <a:p>
          <a:endParaRPr lang="en-US"/>
        </a:p>
      </dgm:t>
    </dgm:pt>
    <dgm:pt modelId="{28B886B7-6617-4C1E-A0F3-221A1122B8DD}" type="sibTrans" cxnId="{40290B5C-4163-4D53-BF67-81B898597B21}">
      <dgm:prSet/>
      <dgm:spPr/>
      <dgm:t>
        <a:bodyPr/>
        <a:lstStyle/>
        <a:p>
          <a:endParaRPr lang="en-US"/>
        </a:p>
      </dgm:t>
    </dgm:pt>
    <dgm:pt modelId="{51D64F89-5B76-48BA-BCC9-9344E960A14A}">
      <dgm:prSet/>
      <dgm:spPr/>
      <dgm:t>
        <a:bodyPr/>
        <a:lstStyle/>
        <a:p>
          <a:r>
            <a:rPr lang="en-US"/>
            <a:t>Eg. Premise 1:  Esi Mensah lives in Accra.  </a:t>
          </a:r>
        </a:p>
      </dgm:t>
    </dgm:pt>
    <dgm:pt modelId="{37EA1883-DA1D-4B66-B32B-904B58D4B7F8}" type="parTrans" cxnId="{39876C58-5D44-46EA-BA3D-DC9A8C43B3FD}">
      <dgm:prSet/>
      <dgm:spPr/>
      <dgm:t>
        <a:bodyPr/>
        <a:lstStyle/>
        <a:p>
          <a:endParaRPr lang="en-US"/>
        </a:p>
      </dgm:t>
    </dgm:pt>
    <dgm:pt modelId="{209069BD-B08C-4300-96B3-12351BBB303E}" type="sibTrans" cxnId="{39876C58-5D44-46EA-BA3D-DC9A8C43B3FD}">
      <dgm:prSet/>
      <dgm:spPr/>
      <dgm:t>
        <a:bodyPr/>
        <a:lstStyle/>
        <a:p>
          <a:endParaRPr lang="en-US"/>
        </a:p>
      </dgm:t>
    </dgm:pt>
    <dgm:pt modelId="{11D60F90-703F-4763-A3DE-F974F576A127}">
      <dgm:prSet/>
      <dgm:spPr/>
      <dgm:t>
        <a:bodyPr/>
        <a:lstStyle/>
        <a:p>
          <a:r>
            <a:rPr lang="en-US"/>
            <a:t>Premise2:  Accra is a city in Ghana    </a:t>
          </a:r>
        </a:p>
      </dgm:t>
    </dgm:pt>
    <dgm:pt modelId="{EDF75CF2-1918-4EF0-8CFE-59B93F81E9DA}" type="parTrans" cxnId="{3AF4C3D7-1281-43DA-AC06-BB5A817174AC}">
      <dgm:prSet/>
      <dgm:spPr/>
      <dgm:t>
        <a:bodyPr/>
        <a:lstStyle/>
        <a:p>
          <a:endParaRPr lang="en-US"/>
        </a:p>
      </dgm:t>
    </dgm:pt>
    <dgm:pt modelId="{C4AC0717-A0C3-4437-B187-595784E7B417}" type="sibTrans" cxnId="{3AF4C3D7-1281-43DA-AC06-BB5A817174AC}">
      <dgm:prSet/>
      <dgm:spPr/>
      <dgm:t>
        <a:bodyPr/>
        <a:lstStyle/>
        <a:p>
          <a:endParaRPr lang="en-US"/>
        </a:p>
      </dgm:t>
    </dgm:pt>
    <dgm:pt modelId="{C3055BE6-BFD1-4B80-BA77-6662430CA80C}">
      <dgm:prSet/>
      <dgm:spPr/>
      <dgm:t>
        <a:bodyPr/>
        <a:lstStyle/>
        <a:p>
          <a:r>
            <a:rPr lang="en-US"/>
            <a:t>Conclusion:  Therefore, Esi Mensah lives in Ghana.  </a:t>
          </a:r>
        </a:p>
      </dgm:t>
    </dgm:pt>
    <dgm:pt modelId="{E375F42F-65A7-4066-ADFD-BAD336F741BC}" type="parTrans" cxnId="{D7BE1183-0E4D-49CD-8818-50E92E54A8AC}">
      <dgm:prSet/>
      <dgm:spPr/>
      <dgm:t>
        <a:bodyPr/>
        <a:lstStyle/>
        <a:p>
          <a:endParaRPr lang="en-US"/>
        </a:p>
      </dgm:t>
    </dgm:pt>
    <dgm:pt modelId="{7A9979EE-A8E8-49F3-AEA6-AD4FA3D28302}" type="sibTrans" cxnId="{D7BE1183-0E4D-49CD-8818-50E92E54A8AC}">
      <dgm:prSet/>
      <dgm:spPr/>
      <dgm:t>
        <a:bodyPr/>
        <a:lstStyle/>
        <a:p>
          <a:endParaRPr lang="en-US"/>
        </a:p>
      </dgm:t>
    </dgm:pt>
    <dgm:pt modelId="{FE7209B7-73BE-4FA2-930E-EB2C3F15FED8}">
      <dgm:prSet/>
      <dgm:spPr/>
      <dgm:t>
        <a:bodyPr/>
        <a:lstStyle/>
        <a:p>
          <a:r>
            <a:rPr lang="en-US"/>
            <a:t>This is a valid argument because it isn’t possible for Esi Mensah to live in Accra and not live in  Ghana.</a:t>
          </a:r>
        </a:p>
      </dgm:t>
    </dgm:pt>
    <dgm:pt modelId="{B9FCCCDF-E298-4375-A710-0BCF7716BE9C}" type="parTrans" cxnId="{184E9EDF-F339-48DA-A71F-9D79FE2E2129}">
      <dgm:prSet/>
      <dgm:spPr/>
      <dgm:t>
        <a:bodyPr/>
        <a:lstStyle/>
        <a:p>
          <a:endParaRPr lang="en-US"/>
        </a:p>
      </dgm:t>
    </dgm:pt>
    <dgm:pt modelId="{8199166D-2A95-4023-BFE2-8B8E58496470}" type="sibTrans" cxnId="{184E9EDF-F339-48DA-A71F-9D79FE2E2129}">
      <dgm:prSet/>
      <dgm:spPr/>
      <dgm:t>
        <a:bodyPr/>
        <a:lstStyle/>
        <a:p>
          <a:endParaRPr lang="en-US"/>
        </a:p>
      </dgm:t>
    </dgm:pt>
    <dgm:pt modelId="{52A74980-09E8-4D08-8A53-785E19FEA633}" type="pres">
      <dgm:prSet presAssocID="{88DF0D84-306F-4D5A-806F-0D47BC566A5A}" presName="linear" presStyleCnt="0">
        <dgm:presLayoutVars>
          <dgm:animLvl val="lvl"/>
          <dgm:resizeHandles val="exact"/>
        </dgm:presLayoutVars>
      </dgm:prSet>
      <dgm:spPr/>
    </dgm:pt>
    <dgm:pt modelId="{D0541D55-EEFB-4C75-A0B5-259B6B487122}" type="pres">
      <dgm:prSet presAssocID="{B63CC754-8DFB-4532-99FD-63851BA194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71631B-DDD1-4849-B3D9-43F1C34A56D0}" type="pres">
      <dgm:prSet presAssocID="{28B886B7-6617-4C1E-A0F3-221A1122B8DD}" presName="spacer" presStyleCnt="0"/>
      <dgm:spPr/>
    </dgm:pt>
    <dgm:pt modelId="{8BC43AAB-28DB-42B1-A807-B5E07DC50039}" type="pres">
      <dgm:prSet presAssocID="{51D64F89-5B76-48BA-BCC9-9344E960A14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8026178-5549-42E0-BFF1-DB6BD186BC3F}" type="pres">
      <dgm:prSet presAssocID="{209069BD-B08C-4300-96B3-12351BBB303E}" presName="spacer" presStyleCnt="0"/>
      <dgm:spPr/>
    </dgm:pt>
    <dgm:pt modelId="{EB0FFBFC-13BD-43A7-8342-1467C4CF2541}" type="pres">
      <dgm:prSet presAssocID="{11D60F90-703F-4763-A3DE-F974F576A1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E4D4BB-75A8-4021-B189-DAB7704CA5B3}" type="pres">
      <dgm:prSet presAssocID="{C4AC0717-A0C3-4437-B187-595784E7B417}" presName="spacer" presStyleCnt="0"/>
      <dgm:spPr/>
    </dgm:pt>
    <dgm:pt modelId="{4B9A8E67-95D6-4DF3-99FB-AB84C56AC7DA}" type="pres">
      <dgm:prSet presAssocID="{C3055BE6-BFD1-4B80-BA77-6662430CA8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6C22F45-DE5D-47FD-B25B-BA03E6B0CEF4}" type="pres">
      <dgm:prSet presAssocID="{7A9979EE-A8E8-49F3-AEA6-AD4FA3D28302}" presName="spacer" presStyleCnt="0"/>
      <dgm:spPr/>
    </dgm:pt>
    <dgm:pt modelId="{21C6503B-EFC0-43C6-ABAB-EC2C9837BFCC}" type="pres">
      <dgm:prSet presAssocID="{FE7209B7-73BE-4FA2-930E-EB2C3F15FE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0290B5C-4163-4D53-BF67-81B898597B21}" srcId="{88DF0D84-306F-4D5A-806F-0D47BC566A5A}" destId="{B63CC754-8DFB-4532-99FD-63851BA19452}" srcOrd="0" destOrd="0" parTransId="{18E42DC1-AE66-4AE9-997A-C1A48E28E761}" sibTransId="{28B886B7-6617-4C1E-A0F3-221A1122B8DD}"/>
    <dgm:cxn modelId="{39876C58-5D44-46EA-BA3D-DC9A8C43B3FD}" srcId="{88DF0D84-306F-4D5A-806F-0D47BC566A5A}" destId="{51D64F89-5B76-48BA-BCC9-9344E960A14A}" srcOrd="1" destOrd="0" parTransId="{37EA1883-DA1D-4B66-B32B-904B58D4B7F8}" sibTransId="{209069BD-B08C-4300-96B3-12351BBB303E}"/>
    <dgm:cxn modelId="{D7BE1183-0E4D-49CD-8818-50E92E54A8AC}" srcId="{88DF0D84-306F-4D5A-806F-0D47BC566A5A}" destId="{C3055BE6-BFD1-4B80-BA77-6662430CA80C}" srcOrd="3" destOrd="0" parTransId="{E375F42F-65A7-4066-ADFD-BAD336F741BC}" sibTransId="{7A9979EE-A8E8-49F3-AEA6-AD4FA3D28302}"/>
    <dgm:cxn modelId="{BF8708A7-A11E-4BE7-A18E-1EEE5F492AF7}" type="presOf" srcId="{88DF0D84-306F-4D5A-806F-0D47BC566A5A}" destId="{52A74980-09E8-4D08-8A53-785E19FEA633}" srcOrd="0" destOrd="0" presId="urn:microsoft.com/office/officeart/2005/8/layout/vList2"/>
    <dgm:cxn modelId="{7013F6AF-E807-455B-8648-12D141DBB2A9}" type="presOf" srcId="{51D64F89-5B76-48BA-BCC9-9344E960A14A}" destId="{8BC43AAB-28DB-42B1-A807-B5E07DC50039}" srcOrd="0" destOrd="0" presId="urn:microsoft.com/office/officeart/2005/8/layout/vList2"/>
    <dgm:cxn modelId="{9E07D2BE-312D-48CA-A89E-546D3F005ACA}" type="presOf" srcId="{11D60F90-703F-4763-A3DE-F974F576A127}" destId="{EB0FFBFC-13BD-43A7-8342-1467C4CF2541}" srcOrd="0" destOrd="0" presId="urn:microsoft.com/office/officeart/2005/8/layout/vList2"/>
    <dgm:cxn modelId="{64EEC8BF-3411-447C-89A1-063714CAA8FD}" type="presOf" srcId="{FE7209B7-73BE-4FA2-930E-EB2C3F15FED8}" destId="{21C6503B-EFC0-43C6-ABAB-EC2C9837BFCC}" srcOrd="0" destOrd="0" presId="urn:microsoft.com/office/officeart/2005/8/layout/vList2"/>
    <dgm:cxn modelId="{3AF4C3D7-1281-43DA-AC06-BB5A817174AC}" srcId="{88DF0D84-306F-4D5A-806F-0D47BC566A5A}" destId="{11D60F90-703F-4763-A3DE-F974F576A127}" srcOrd="2" destOrd="0" parTransId="{EDF75CF2-1918-4EF0-8CFE-59B93F81E9DA}" sibTransId="{C4AC0717-A0C3-4437-B187-595784E7B417}"/>
    <dgm:cxn modelId="{A2E1EDD8-DF32-4C2A-AF64-228484CDACDA}" type="presOf" srcId="{B63CC754-8DFB-4532-99FD-63851BA19452}" destId="{D0541D55-EEFB-4C75-A0B5-259B6B487122}" srcOrd="0" destOrd="0" presId="urn:microsoft.com/office/officeart/2005/8/layout/vList2"/>
    <dgm:cxn modelId="{184E9EDF-F339-48DA-A71F-9D79FE2E2129}" srcId="{88DF0D84-306F-4D5A-806F-0D47BC566A5A}" destId="{FE7209B7-73BE-4FA2-930E-EB2C3F15FED8}" srcOrd="4" destOrd="0" parTransId="{B9FCCCDF-E298-4375-A710-0BCF7716BE9C}" sibTransId="{8199166D-2A95-4023-BFE2-8B8E58496470}"/>
    <dgm:cxn modelId="{B8FA1DFF-4F49-4702-AED3-7D04ACA1EE75}" type="presOf" srcId="{C3055BE6-BFD1-4B80-BA77-6662430CA80C}" destId="{4B9A8E67-95D6-4DF3-99FB-AB84C56AC7DA}" srcOrd="0" destOrd="0" presId="urn:microsoft.com/office/officeart/2005/8/layout/vList2"/>
    <dgm:cxn modelId="{CB593349-671A-4DE9-9B7F-C43C98BAD7C7}" type="presParOf" srcId="{52A74980-09E8-4D08-8A53-785E19FEA633}" destId="{D0541D55-EEFB-4C75-A0B5-259B6B487122}" srcOrd="0" destOrd="0" presId="urn:microsoft.com/office/officeart/2005/8/layout/vList2"/>
    <dgm:cxn modelId="{1F79B1C0-C906-4DC9-9855-447412011CB9}" type="presParOf" srcId="{52A74980-09E8-4D08-8A53-785E19FEA633}" destId="{9271631B-DDD1-4849-B3D9-43F1C34A56D0}" srcOrd="1" destOrd="0" presId="urn:microsoft.com/office/officeart/2005/8/layout/vList2"/>
    <dgm:cxn modelId="{8E2145B5-784F-45B2-8500-B484A4B3171F}" type="presParOf" srcId="{52A74980-09E8-4D08-8A53-785E19FEA633}" destId="{8BC43AAB-28DB-42B1-A807-B5E07DC50039}" srcOrd="2" destOrd="0" presId="urn:microsoft.com/office/officeart/2005/8/layout/vList2"/>
    <dgm:cxn modelId="{70E3209E-E122-4069-9AE6-30774D396BD8}" type="presParOf" srcId="{52A74980-09E8-4D08-8A53-785E19FEA633}" destId="{F8026178-5549-42E0-BFF1-DB6BD186BC3F}" srcOrd="3" destOrd="0" presId="urn:microsoft.com/office/officeart/2005/8/layout/vList2"/>
    <dgm:cxn modelId="{2CF08B13-4229-46D6-8BF0-64777ECA3FF4}" type="presParOf" srcId="{52A74980-09E8-4D08-8A53-785E19FEA633}" destId="{EB0FFBFC-13BD-43A7-8342-1467C4CF2541}" srcOrd="4" destOrd="0" presId="urn:microsoft.com/office/officeart/2005/8/layout/vList2"/>
    <dgm:cxn modelId="{26E7C4C6-2398-48F3-87CA-F7896A675B85}" type="presParOf" srcId="{52A74980-09E8-4D08-8A53-785E19FEA633}" destId="{03E4D4BB-75A8-4021-B189-DAB7704CA5B3}" srcOrd="5" destOrd="0" presId="urn:microsoft.com/office/officeart/2005/8/layout/vList2"/>
    <dgm:cxn modelId="{72EEF3CD-4261-4C2B-925D-7D05933F1933}" type="presParOf" srcId="{52A74980-09E8-4D08-8A53-785E19FEA633}" destId="{4B9A8E67-95D6-4DF3-99FB-AB84C56AC7DA}" srcOrd="6" destOrd="0" presId="urn:microsoft.com/office/officeart/2005/8/layout/vList2"/>
    <dgm:cxn modelId="{84348B74-6447-4F81-A87E-7A03D0C937FA}" type="presParOf" srcId="{52A74980-09E8-4D08-8A53-785E19FEA633}" destId="{16C22F45-DE5D-47FD-B25B-BA03E6B0CEF4}" srcOrd="7" destOrd="0" presId="urn:microsoft.com/office/officeart/2005/8/layout/vList2"/>
    <dgm:cxn modelId="{3E19B4CF-C088-40A0-B37F-8FB330F82626}" type="presParOf" srcId="{52A74980-09E8-4D08-8A53-785E19FEA633}" destId="{21C6503B-EFC0-43C6-ABAB-EC2C9837BFC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AD57B-7544-4440-80AE-FA33E40A8A1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612B5C-8A2C-4E5D-9D28-62E01941C2FA}">
      <dgm:prSet/>
      <dgm:spPr/>
      <dgm:t>
        <a:bodyPr/>
        <a:lstStyle/>
        <a:p>
          <a:r>
            <a:rPr lang="en-US" dirty="0" err="1"/>
            <a:t>Eg</a:t>
          </a:r>
          <a:r>
            <a:rPr lang="en-US" dirty="0"/>
            <a:t> 2. Premise:  Kwasi is taller than Boateng, and Boateng is taller than Koomson.       </a:t>
          </a:r>
        </a:p>
      </dgm:t>
    </dgm:pt>
    <dgm:pt modelId="{53D8C747-4849-4204-90C5-7AB002B5F359}" type="parTrans" cxnId="{F153B988-9CEC-4C21-BB39-E2AC36B86A27}">
      <dgm:prSet/>
      <dgm:spPr/>
      <dgm:t>
        <a:bodyPr/>
        <a:lstStyle/>
        <a:p>
          <a:endParaRPr lang="en-US"/>
        </a:p>
      </dgm:t>
    </dgm:pt>
    <dgm:pt modelId="{5DF880E4-F874-43AE-B227-2FB7DC46682C}" type="sibTrans" cxnId="{F153B988-9CEC-4C21-BB39-E2AC36B86A27}">
      <dgm:prSet/>
      <dgm:spPr/>
      <dgm:t>
        <a:bodyPr/>
        <a:lstStyle/>
        <a:p>
          <a:endParaRPr lang="en-US"/>
        </a:p>
      </dgm:t>
    </dgm:pt>
    <dgm:pt modelId="{C13936BF-3FE9-48F6-921F-8494319C4D96}">
      <dgm:prSet/>
      <dgm:spPr/>
      <dgm:t>
        <a:bodyPr/>
        <a:lstStyle/>
        <a:p>
          <a:r>
            <a:rPr lang="en-US"/>
            <a:t>Conclusion:  Therefore, Kwasi is taller than Koomson.  </a:t>
          </a:r>
        </a:p>
      </dgm:t>
    </dgm:pt>
    <dgm:pt modelId="{259910F9-F508-4679-BFC9-9080EB659128}" type="parTrans" cxnId="{F06AF1A4-70BA-48BC-9EF4-E4EE1B7BE6DC}">
      <dgm:prSet/>
      <dgm:spPr/>
      <dgm:t>
        <a:bodyPr/>
        <a:lstStyle/>
        <a:p>
          <a:endParaRPr lang="en-US"/>
        </a:p>
      </dgm:t>
    </dgm:pt>
    <dgm:pt modelId="{E15F8422-39FE-4B9B-B7D9-F52524E61C22}" type="sibTrans" cxnId="{F06AF1A4-70BA-48BC-9EF4-E4EE1B7BE6DC}">
      <dgm:prSet/>
      <dgm:spPr/>
      <dgm:t>
        <a:bodyPr/>
        <a:lstStyle/>
        <a:p>
          <a:endParaRPr lang="en-US"/>
        </a:p>
      </dgm:t>
    </dgm:pt>
    <dgm:pt modelId="{65C69C26-0B3F-40D1-9745-534DC36BFF1B}">
      <dgm:prSet/>
      <dgm:spPr/>
      <dgm:t>
        <a:bodyPr/>
        <a:lstStyle/>
        <a:p>
          <a:r>
            <a:rPr lang="en-US"/>
            <a:t>This, too, is a valid argument, because it isn’t possible for that premise to be true and the conclusion to be false.  </a:t>
          </a:r>
        </a:p>
      </dgm:t>
    </dgm:pt>
    <dgm:pt modelId="{F2C9AAD7-5C20-49B9-BBBF-9635FEE23F82}" type="parTrans" cxnId="{43ED4D0F-ECC5-46A4-A514-7F43EBA0A4D3}">
      <dgm:prSet/>
      <dgm:spPr/>
      <dgm:t>
        <a:bodyPr/>
        <a:lstStyle/>
        <a:p>
          <a:endParaRPr lang="en-US"/>
        </a:p>
      </dgm:t>
    </dgm:pt>
    <dgm:pt modelId="{3933034D-7370-4B7A-8902-51366B635739}" type="sibTrans" cxnId="{43ED4D0F-ECC5-46A4-A514-7F43EBA0A4D3}">
      <dgm:prSet/>
      <dgm:spPr/>
      <dgm:t>
        <a:bodyPr/>
        <a:lstStyle/>
        <a:p>
          <a:endParaRPr lang="en-US"/>
        </a:p>
      </dgm:t>
    </dgm:pt>
    <dgm:pt modelId="{94C7D827-3D55-4B1B-8BD0-9F60F6B4FB07}">
      <dgm:prSet/>
      <dgm:spPr/>
      <dgm:t>
        <a:bodyPr/>
        <a:lstStyle/>
        <a:p>
          <a:r>
            <a:rPr lang="en-US"/>
            <a:t>To put all this differently, the premises of a good deductive argument, assuming they are true,  prove  or  demonstrate  the conclusion.  </a:t>
          </a:r>
        </a:p>
      </dgm:t>
    </dgm:pt>
    <dgm:pt modelId="{09EF8391-077A-4A55-80E9-7486BF7A967C}" type="parTrans" cxnId="{571DE81E-4E4B-4FEC-BE3F-9F455D0A1A45}">
      <dgm:prSet/>
      <dgm:spPr/>
      <dgm:t>
        <a:bodyPr/>
        <a:lstStyle/>
        <a:p>
          <a:endParaRPr lang="en-US"/>
        </a:p>
      </dgm:t>
    </dgm:pt>
    <dgm:pt modelId="{4A1C28A9-7DC5-4977-807D-A381D73C332A}" type="sibTrans" cxnId="{571DE81E-4E4B-4FEC-BE3F-9F455D0A1A45}">
      <dgm:prSet/>
      <dgm:spPr/>
      <dgm:t>
        <a:bodyPr/>
        <a:lstStyle/>
        <a:p>
          <a:endParaRPr lang="en-US"/>
        </a:p>
      </dgm:t>
    </dgm:pt>
    <dgm:pt modelId="{5497495F-41B0-4A7B-969A-C034946CEC84}" type="pres">
      <dgm:prSet presAssocID="{CD2AD57B-7544-4440-80AE-FA33E40A8A18}" presName="diagram" presStyleCnt="0">
        <dgm:presLayoutVars>
          <dgm:dir/>
          <dgm:resizeHandles val="exact"/>
        </dgm:presLayoutVars>
      </dgm:prSet>
      <dgm:spPr/>
    </dgm:pt>
    <dgm:pt modelId="{A5146333-3A3A-463F-9C61-CC6E56763612}" type="pres">
      <dgm:prSet presAssocID="{9E612B5C-8A2C-4E5D-9D28-62E01941C2FA}" presName="node" presStyleLbl="node1" presStyleIdx="0" presStyleCnt="4">
        <dgm:presLayoutVars>
          <dgm:bulletEnabled val="1"/>
        </dgm:presLayoutVars>
      </dgm:prSet>
      <dgm:spPr/>
    </dgm:pt>
    <dgm:pt modelId="{8A777409-1345-44D3-B0FE-D6375B8514AD}" type="pres">
      <dgm:prSet presAssocID="{5DF880E4-F874-43AE-B227-2FB7DC46682C}" presName="sibTrans" presStyleCnt="0"/>
      <dgm:spPr/>
    </dgm:pt>
    <dgm:pt modelId="{EB67AE3C-8305-4F86-BB6F-2B4973BAD29F}" type="pres">
      <dgm:prSet presAssocID="{C13936BF-3FE9-48F6-921F-8494319C4D96}" presName="node" presStyleLbl="node1" presStyleIdx="1" presStyleCnt="4">
        <dgm:presLayoutVars>
          <dgm:bulletEnabled val="1"/>
        </dgm:presLayoutVars>
      </dgm:prSet>
      <dgm:spPr/>
    </dgm:pt>
    <dgm:pt modelId="{93F3FFF9-1891-4162-BF55-0F32941C8D46}" type="pres">
      <dgm:prSet presAssocID="{E15F8422-39FE-4B9B-B7D9-F52524E61C22}" presName="sibTrans" presStyleCnt="0"/>
      <dgm:spPr/>
    </dgm:pt>
    <dgm:pt modelId="{BFF181B8-601C-4E69-A63C-77476B5C768B}" type="pres">
      <dgm:prSet presAssocID="{65C69C26-0B3F-40D1-9745-534DC36BFF1B}" presName="node" presStyleLbl="node1" presStyleIdx="2" presStyleCnt="4">
        <dgm:presLayoutVars>
          <dgm:bulletEnabled val="1"/>
        </dgm:presLayoutVars>
      </dgm:prSet>
      <dgm:spPr/>
    </dgm:pt>
    <dgm:pt modelId="{538F3EDC-7617-434A-B33A-FDB30D7717BD}" type="pres">
      <dgm:prSet presAssocID="{3933034D-7370-4B7A-8902-51366B635739}" presName="sibTrans" presStyleCnt="0"/>
      <dgm:spPr/>
    </dgm:pt>
    <dgm:pt modelId="{05680811-BD72-4851-A633-2333ED0F8703}" type="pres">
      <dgm:prSet presAssocID="{94C7D827-3D55-4B1B-8BD0-9F60F6B4FB07}" presName="node" presStyleLbl="node1" presStyleIdx="3" presStyleCnt="4">
        <dgm:presLayoutVars>
          <dgm:bulletEnabled val="1"/>
        </dgm:presLayoutVars>
      </dgm:prSet>
      <dgm:spPr/>
    </dgm:pt>
  </dgm:ptLst>
  <dgm:cxnLst>
    <dgm:cxn modelId="{4BD14203-09A8-487B-AA3B-982ACD0DE359}" type="presOf" srcId="{CD2AD57B-7544-4440-80AE-FA33E40A8A18}" destId="{5497495F-41B0-4A7B-969A-C034946CEC84}" srcOrd="0" destOrd="0" presId="urn:microsoft.com/office/officeart/2005/8/layout/default"/>
    <dgm:cxn modelId="{43ED4D0F-ECC5-46A4-A514-7F43EBA0A4D3}" srcId="{CD2AD57B-7544-4440-80AE-FA33E40A8A18}" destId="{65C69C26-0B3F-40D1-9745-534DC36BFF1B}" srcOrd="2" destOrd="0" parTransId="{F2C9AAD7-5C20-49B9-BBBF-9635FEE23F82}" sibTransId="{3933034D-7370-4B7A-8902-51366B635739}"/>
    <dgm:cxn modelId="{571DE81E-4E4B-4FEC-BE3F-9F455D0A1A45}" srcId="{CD2AD57B-7544-4440-80AE-FA33E40A8A18}" destId="{94C7D827-3D55-4B1B-8BD0-9F60F6B4FB07}" srcOrd="3" destOrd="0" parTransId="{09EF8391-077A-4A55-80E9-7486BF7A967C}" sibTransId="{4A1C28A9-7DC5-4977-807D-A381D73C332A}"/>
    <dgm:cxn modelId="{06A4A363-B2C4-43C2-BD65-E269841840A7}" type="presOf" srcId="{C13936BF-3FE9-48F6-921F-8494319C4D96}" destId="{EB67AE3C-8305-4F86-BB6F-2B4973BAD29F}" srcOrd="0" destOrd="0" presId="urn:microsoft.com/office/officeart/2005/8/layout/default"/>
    <dgm:cxn modelId="{3B14DC74-2259-4D79-8833-3E952D2BCE08}" type="presOf" srcId="{65C69C26-0B3F-40D1-9745-534DC36BFF1B}" destId="{BFF181B8-601C-4E69-A63C-77476B5C768B}" srcOrd="0" destOrd="0" presId="urn:microsoft.com/office/officeart/2005/8/layout/default"/>
    <dgm:cxn modelId="{F153B988-9CEC-4C21-BB39-E2AC36B86A27}" srcId="{CD2AD57B-7544-4440-80AE-FA33E40A8A18}" destId="{9E612B5C-8A2C-4E5D-9D28-62E01941C2FA}" srcOrd="0" destOrd="0" parTransId="{53D8C747-4849-4204-90C5-7AB002B5F359}" sibTransId="{5DF880E4-F874-43AE-B227-2FB7DC46682C}"/>
    <dgm:cxn modelId="{F06AF1A4-70BA-48BC-9EF4-E4EE1B7BE6DC}" srcId="{CD2AD57B-7544-4440-80AE-FA33E40A8A18}" destId="{C13936BF-3FE9-48F6-921F-8494319C4D96}" srcOrd="1" destOrd="0" parTransId="{259910F9-F508-4679-BFC9-9080EB659128}" sibTransId="{E15F8422-39FE-4B9B-B7D9-F52524E61C22}"/>
    <dgm:cxn modelId="{0CED84F0-8B40-4359-9445-5840C9E3553E}" type="presOf" srcId="{94C7D827-3D55-4B1B-8BD0-9F60F6B4FB07}" destId="{05680811-BD72-4851-A633-2333ED0F8703}" srcOrd="0" destOrd="0" presId="urn:microsoft.com/office/officeart/2005/8/layout/default"/>
    <dgm:cxn modelId="{65591FF7-C546-421A-A872-2726DEB619C2}" type="presOf" srcId="{9E612B5C-8A2C-4E5D-9D28-62E01941C2FA}" destId="{A5146333-3A3A-463F-9C61-CC6E56763612}" srcOrd="0" destOrd="0" presId="urn:microsoft.com/office/officeart/2005/8/layout/default"/>
    <dgm:cxn modelId="{29018502-E2E8-4924-A7C0-8D1C9C79D550}" type="presParOf" srcId="{5497495F-41B0-4A7B-969A-C034946CEC84}" destId="{A5146333-3A3A-463F-9C61-CC6E56763612}" srcOrd="0" destOrd="0" presId="urn:microsoft.com/office/officeart/2005/8/layout/default"/>
    <dgm:cxn modelId="{C1EC0A8E-DF11-450E-A888-B7CF4B883E18}" type="presParOf" srcId="{5497495F-41B0-4A7B-969A-C034946CEC84}" destId="{8A777409-1345-44D3-B0FE-D6375B8514AD}" srcOrd="1" destOrd="0" presId="urn:microsoft.com/office/officeart/2005/8/layout/default"/>
    <dgm:cxn modelId="{08B2F1EE-DDD2-42AA-8A1F-5E299A9C04F6}" type="presParOf" srcId="{5497495F-41B0-4A7B-969A-C034946CEC84}" destId="{EB67AE3C-8305-4F86-BB6F-2B4973BAD29F}" srcOrd="2" destOrd="0" presId="urn:microsoft.com/office/officeart/2005/8/layout/default"/>
    <dgm:cxn modelId="{99D6D08E-27C1-48B6-A2F3-31E27D8D4A11}" type="presParOf" srcId="{5497495F-41B0-4A7B-969A-C034946CEC84}" destId="{93F3FFF9-1891-4162-BF55-0F32941C8D46}" srcOrd="3" destOrd="0" presId="urn:microsoft.com/office/officeart/2005/8/layout/default"/>
    <dgm:cxn modelId="{196332DB-08F6-42DD-836D-997C5A520264}" type="presParOf" srcId="{5497495F-41B0-4A7B-969A-C034946CEC84}" destId="{BFF181B8-601C-4E69-A63C-77476B5C768B}" srcOrd="4" destOrd="0" presId="urn:microsoft.com/office/officeart/2005/8/layout/default"/>
    <dgm:cxn modelId="{9CE7432B-EBA8-4277-8B78-F897354D9D04}" type="presParOf" srcId="{5497495F-41B0-4A7B-969A-C034946CEC84}" destId="{538F3EDC-7617-434A-B33A-FDB30D7717BD}" srcOrd="5" destOrd="0" presId="urn:microsoft.com/office/officeart/2005/8/layout/default"/>
    <dgm:cxn modelId="{6C20D76E-67F9-4E3A-BD40-81EE5C44B541}" type="presParOf" srcId="{5497495F-41B0-4A7B-969A-C034946CEC84}" destId="{05680811-BD72-4851-A633-2333ED0F870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F97A5-65F3-4F1C-B530-84FCB577936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398C56-96F2-4789-96AF-4C05AE003986}">
      <dgm:prSet/>
      <dgm:spPr/>
      <dgm:t>
        <a:bodyPr/>
        <a:lstStyle/>
        <a:p>
          <a:r>
            <a:rPr lang="en-US"/>
            <a:t>A  good </a:t>
          </a:r>
          <a:r>
            <a:rPr lang="en-US" b="1"/>
            <a:t>inductive argument </a:t>
          </a:r>
          <a:r>
            <a:rPr lang="en-US"/>
            <a:t>, doesn’t prove or demonstrate the conclusion. They  support  it.</a:t>
          </a:r>
        </a:p>
      </dgm:t>
    </dgm:pt>
    <dgm:pt modelId="{B75CA56F-9CDF-41FD-B85E-8F1E24D15A33}" type="parTrans" cxnId="{82838DFA-E014-453D-90D3-B9F03E300890}">
      <dgm:prSet/>
      <dgm:spPr/>
      <dgm:t>
        <a:bodyPr/>
        <a:lstStyle/>
        <a:p>
          <a:endParaRPr lang="en-US"/>
        </a:p>
      </dgm:t>
    </dgm:pt>
    <dgm:pt modelId="{81B76401-4B23-4D63-8D79-D5349B7AB497}" type="sibTrans" cxnId="{82838DFA-E014-453D-90D3-B9F03E300890}">
      <dgm:prSet/>
      <dgm:spPr/>
      <dgm:t>
        <a:bodyPr/>
        <a:lstStyle/>
        <a:p>
          <a:endParaRPr lang="en-US"/>
        </a:p>
      </dgm:t>
    </dgm:pt>
    <dgm:pt modelId="{3F4A8EF2-6872-48F7-A393-D46969993967}">
      <dgm:prSet/>
      <dgm:spPr/>
      <dgm:t>
        <a:bodyPr/>
        <a:lstStyle/>
        <a:p>
          <a:r>
            <a:rPr lang="en-US"/>
            <a:t>This means that, assuming they are true, they raise the probability that the conclusion is true.</a:t>
          </a:r>
        </a:p>
      </dgm:t>
    </dgm:pt>
    <dgm:pt modelId="{AD8A7EB8-481C-425F-A59E-FC9F30FB48C6}" type="parTrans" cxnId="{E815B3C0-D2E5-4CBC-85C5-C37E4C229A08}">
      <dgm:prSet/>
      <dgm:spPr/>
      <dgm:t>
        <a:bodyPr/>
        <a:lstStyle/>
        <a:p>
          <a:endParaRPr lang="en-US"/>
        </a:p>
      </dgm:t>
    </dgm:pt>
    <dgm:pt modelId="{15C83D58-C876-4812-B908-849814993970}" type="sibTrans" cxnId="{E815B3C0-D2E5-4CBC-85C5-C37E4C229A08}">
      <dgm:prSet/>
      <dgm:spPr/>
      <dgm:t>
        <a:bodyPr/>
        <a:lstStyle/>
        <a:p>
          <a:endParaRPr lang="en-US"/>
        </a:p>
      </dgm:t>
    </dgm:pt>
    <dgm:pt modelId="{E9F476EC-602D-4AD6-ACF4-9A7FE6FE925F}">
      <dgm:prSet/>
      <dgm:spPr/>
      <dgm:t>
        <a:bodyPr/>
        <a:lstStyle/>
        <a:p>
          <a:r>
            <a:rPr lang="en-US"/>
            <a:t>Eg1. </a:t>
          </a:r>
          <a:r>
            <a:rPr lang="en-US" b="1"/>
            <a:t>Premise</a:t>
          </a:r>
          <a:r>
            <a:rPr lang="en-US"/>
            <a:t>:  Mensah lives in Accra. </a:t>
          </a:r>
        </a:p>
      </dgm:t>
    </dgm:pt>
    <dgm:pt modelId="{E7738161-07A8-4B37-BA4F-8F950C3DF922}" type="parTrans" cxnId="{108E5829-E397-4F28-AFC7-FAF3C0C022EB}">
      <dgm:prSet/>
      <dgm:spPr/>
      <dgm:t>
        <a:bodyPr/>
        <a:lstStyle/>
        <a:p>
          <a:endParaRPr lang="en-US"/>
        </a:p>
      </dgm:t>
    </dgm:pt>
    <dgm:pt modelId="{0BBB17A1-FF24-4FC5-95B6-489D2FA28661}" type="sibTrans" cxnId="{108E5829-E397-4F28-AFC7-FAF3C0C022EB}">
      <dgm:prSet/>
      <dgm:spPr/>
      <dgm:t>
        <a:bodyPr/>
        <a:lstStyle/>
        <a:p>
          <a:endParaRPr lang="en-US"/>
        </a:p>
      </dgm:t>
    </dgm:pt>
    <dgm:pt modelId="{AC910D15-4EED-4921-976A-CFD75BC30AD6}">
      <dgm:prSet/>
      <dgm:spPr/>
      <dgm:t>
        <a:bodyPr/>
        <a:lstStyle/>
        <a:p>
          <a:r>
            <a:rPr lang="en-US"/>
            <a:t>89% of the people who live in Accra use mosquito repellent.</a:t>
          </a:r>
        </a:p>
      </dgm:t>
    </dgm:pt>
    <dgm:pt modelId="{407CC9B6-5113-4BE9-8548-F4129490BD89}" type="parTrans" cxnId="{7F070FAA-A09A-4DFD-A26C-8732FDAAED1C}">
      <dgm:prSet/>
      <dgm:spPr/>
      <dgm:t>
        <a:bodyPr/>
        <a:lstStyle/>
        <a:p>
          <a:endParaRPr lang="en-US"/>
        </a:p>
      </dgm:t>
    </dgm:pt>
    <dgm:pt modelId="{27FA7003-3980-4E57-8763-60BE91891055}" type="sibTrans" cxnId="{7F070FAA-A09A-4DFD-A26C-8732FDAAED1C}">
      <dgm:prSet/>
      <dgm:spPr/>
      <dgm:t>
        <a:bodyPr/>
        <a:lstStyle/>
        <a:p>
          <a:endParaRPr lang="en-US"/>
        </a:p>
      </dgm:t>
    </dgm:pt>
    <dgm:pt modelId="{8CF525E0-F12A-4D68-9475-BC4CD04767EC}">
      <dgm:prSet/>
      <dgm:spPr/>
      <dgm:t>
        <a:bodyPr/>
        <a:lstStyle/>
        <a:p>
          <a:r>
            <a:rPr lang="en-US" b="1"/>
            <a:t>Conclusion</a:t>
          </a:r>
          <a:r>
            <a:rPr lang="en-US"/>
            <a:t>:  Therefore, Mensah uses mosquito repellent.  </a:t>
          </a:r>
        </a:p>
      </dgm:t>
    </dgm:pt>
    <dgm:pt modelId="{55788AE3-D33C-45A5-8379-0E5FBA3EAE31}" type="parTrans" cxnId="{A3E515BC-C17B-4C6D-8E75-D0ED2F61A4B7}">
      <dgm:prSet/>
      <dgm:spPr/>
      <dgm:t>
        <a:bodyPr/>
        <a:lstStyle/>
        <a:p>
          <a:endParaRPr lang="en-US"/>
        </a:p>
      </dgm:t>
    </dgm:pt>
    <dgm:pt modelId="{956B9220-CC4A-4E82-BF57-8B80E0C663ED}" type="sibTrans" cxnId="{A3E515BC-C17B-4C6D-8E75-D0ED2F61A4B7}">
      <dgm:prSet/>
      <dgm:spPr/>
      <dgm:t>
        <a:bodyPr/>
        <a:lstStyle/>
        <a:p>
          <a:endParaRPr lang="en-US"/>
        </a:p>
      </dgm:t>
    </dgm:pt>
    <dgm:pt modelId="{4EBCDAB9-B94D-4351-80A4-2DA272FF3AD8}">
      <dgm:prSet/>
      <dgm:spPr/>
      <dgm:t>
        <a:bodyPr/>
        <a:lstStyle/>
        <a:p>
          <a:r>
            <a:rPr lang="en-US"/>
            <a:t>Mensah’s living in Accra makes it more probable that Mensah uses mosquito repellent. </a:t>
          </a:r>
        </a:p>
      </dgm:t>
    </dgm:pt>
    <dgm:pt modelId="{F83D3E8F-0C2E-4E9A-9961-3B4D3484EE8D}" type="parTrans" cxnId="{AA142CA3-7DEA-4F72-860F-A636385F6A52}">
      <dgm:prSet/>
      <dgm:spPr/>
      <dgm:t>
        <a:bodyPr/>
        <a:lstStyle/>
        <a:p>
          <a:endParaRPr lang="en-US"/>
        </a:p>
      </dgm:t>
    </dgm:pt>
    <dgm:pt modelId="{13880926-CB9D-41C0-973D-39BC07315FC6}" type="sibTrans" cxnId="{AA142CA3-7DEA-4F72-860F-A636385F6A52}">
      <dgm:prSet/>
      <dgm:spPr/>
      <dgm:t>
        <a:bodyPr/>
        <a:lstStyle/>
        <a:p>
          <a:endParaRPr lang="en-US"/>
        </a:p>
      </dgm:t>
    </dgm:pt>
    <dgm:pt modelId="{AD532D93-68A3-4AAB-8AD5-E5A48B9C980E}" type="pres">
      <dgm:prSet presAssocID="{B64F97A5-65F3-4F1C-B530-84FCB577936B}" presName="Name0" presStyleCnt="0">
        <dgm:presLayoutVars>
          <dgm:dir/>
          <dgm:resizeHandles val="exact"/>
        </dgm:presLayoutVars>
      </dgm:prSet>
      <dgm:spPr/>
    </dgm:pt>
    <dgm:pt modelId="{582BA4C8-22E2-454C-8325-D00F5A9B5C8C}" type="pres">
      <dgm:prSet presAssocID="{A5398C56-96F2-4789-96AF-4C05AE003986}" presName="node" presStyleLbl="node1" presStyleIdx="0" presStyleCnt="6">
        <dgm:presLayoutVars>
          <dgm:bulletEnabled val="1"/>
        </dgm:presLayoutVars>
      </dgm:prSet>
      <dgm:spPr/>
    </dgm:pt>
    <dgm:pt modelId="{FED1F9DA-F7D1-4195-A589-FA1E67E1D028}" type="pres">
      <dgm:prSet presAssocID="{81B76401-4B23-4D63-8D79-D5349B7AB497}" presName="sibTrans" presStyleLbl="sibTrans1D1" presStyleIdx="0" presStyleCnt="5"/>
      <dgm:spPr/>
    </dgm:pt>
    <dgm:pt modelId="{8AE711D6-C5F1-4160-AC61-E31637B454F8}" type="pres">
      <dgm:prSet presAssocID="{81B76401-4B23-4D63-8D79-D5349B7AB497}" presName="connectorText" presStyleLbl="sibTrans1D1" presStyleIdx="0" presStyleCnt="5"/>
      <dgm:spPr/>
    </dgm:pt>
    <dgm:pt modelId="{43FB3590-43AB-402B-B354-4F8D2B7C09D4}" type="pres">
      <dgm:prSet presAssocID="{3F4A8EF2-6872-48F7-A393-D46969993967}" presName="node" presStyleLbl="node1" presStyleIdx="1" presStyleCnt="6">
        <dgm:presLayoutVars>
          <dgm:bulletEnabled val="1"/>
        </dgm:presLayoutVars>
      </dgm:prSet>
      <dgm:spPr/>
    </dgm:pt>
    <dgm:pt modelId="{33186F46-33E9-4C1A-8336-D2D13CF0B341}" type="pres">
      <dgm:prSet presAssocID="{15C83D58-C876-4812-B908-849814993970}" presName="sibTrans" presStyleLbl="sibTrans1D1" presStyleIdx="1" presStyleCnt="5"/>
      <dgm:spPr/>
    </dgm:pt>
    <dgm:pt modelId="{D5666EDB-B348-4765-A67C-5CE11A7C1FBA}" type="pres">
      <dgm:prSet presAssocID="{15C83D58-C876-4812-B908-849814993970}" presName="connectorText" presStyleLbl="sibTrans1D1" presStyleIdx="1" presStyleCnt="5"/>
      <dgm:spPr/>
    </dgm:pt>
    <dgm:pt modelId="{2102F94C-3C7E-4C3D-BC64-71D09CDACC36}" type="pres">
      <dgm:prSet presAssocID="{E9F476EC-602D-4AD6-ACF4-9A7FE6FE925F}" presName="node" presStyleLbl="node1" presStyleIdx="2" presStyleCnt="6">
        <dgm:presLayoutVars>
          <dgm:bulletEnabled val="1"/>
        </dgm:presLayoutVars>
      </dgm:prSet>
      <dgm:spPr/>
    </dgm:pt>
    <dgm:pt modelId="{850C360E-6884-407B-8A6F-2A380907B48D}" type="pres">
      <dgm:prSet presAssocID="{0BBB17A1-FF24-4FC5-95B6-489D2FA28661}" presName="sibTrans" presStyleLbl="sibTrans1D1" presStyleIdx="2" presStyleCnt="5"/>
      <dgm:spPr/>
    </dgm:pt>
    <dgm:pt modelId="{E38E3B6D-3FA1-485A-917F-A62E4D495169}" type="pres">
      <dgm:prSet presAssocID="{0BBB17A1-FF24-4FC5-95B6-489D2FA28661}" presName="connectorText" presStyleLbl="sibTrans1D1" presStyleIdx="2" presStyleCnt="5"/>
      <dgm:spPr/>
    </dgm:pt>
    <dgm:pt modelId="{96F2A1B5-11BB-4AC3-817C-1007CAF9017B}" type="pres">
      <dgm:prSet presAssocID="{AC910D15-4EED-4921-976A-CFD75BC30AD6}" presName="node" presStyleLbl="node1" presStyleIdx="3" presStyleCnt="6">
        <dgm:presLayoutVars>
          <dgm:bulletEnabled val="1"/>
        </dgm:presLayoutVars>
      </dgm:prSet>
      <dgm:spPr/>
    </dgm:pt>
    <dgm:pt modelId="{8D03605F-4E5F-4FD6-B269-AB673FE2F4C0}" type="pres">
      <dgm:prSet presAssocID="{27FA7003-3980-4E57-8763-60BE91891055}" presName="sibTrans" presStyleLbl="sibTrans1D1" presStyleIdx="3" presStyleCnt="5"/>
      <dgm:spPr/>
    </dgm:pt>
    <dgm:pt modelId="{367C63AC-16A3-47BF-A4D9-B5687407FF26}" type="pres">
      <dgm:prSet presAssocID="{27FA7003-3980-4E57-8763-60BE91891055}" presName="connectorText" presStyleLbl="sibTrans1D1" presStyleIdx="3" presStyleCnt="5"/>
      <dgm:spPr/>
    </dgm:pt>
    <dgm:pt modelId="{DA6EF958-85EE-4139-BEAA-0CAEAD4195E3}" type="pres">
      <dgm:prSet presAssocID="{8CF525E0-F12A-4D68-9475-BC4CD04767EC}" presName="node" presStyleLbl="node1" presStyleIdx="4" presStyleCnt="6">
        <dgm:presLayoutVars>
          <dgm:bulletEnabled val="1"/>
        </dgm:presLayoutVars>
      </dgm:prSet>
      <dgm:spPr/>
    </dgm:pt>
    <dgm:pt modelId="{B9E62F89-F71E-4C72-90F1-F082EE82AABF}" type="pres">
      <dgm:prSet presAssocID="{956B9220-CC4A-4E82-BF57-8B80E0C663ED}" presName="sibTrans" presStyleLbl="sibTrans1D1" presStyleIdx="4" presStyleCnt="5"/>
      <dgm:spPr/>
    </dgm:pt>
    <dgm:pt modelId="{F42DA7BC-B121-43F2-A9E6-824F569207F7}" type="pres">
      <dgm:prSet presAssocID="{956B9220-CC4A-4E82-BF57-8B80E0C663ED}" presName="connectorText" presStyleLbl="sibTrans1D1" presStyleIdx="4" presStyleCnt="5"/>
      <dgm:spPr/>
    </dgm:pt>
    <dgm:pt modelId="{E77AD606-B834-438D-9662-AD25E10BEFDD}" type="pres">
      <dgm:prSet presAssocID="{4EBCDAB9-B94D-4351-80A4-2DA272FF3AD8}" presName="node" presStyleLbl="node1" presStyleIdx="5" presStyleCnt="6">
        <dgm:presLayoutVars>
          <dgm:bulletEnabled val="1"/>
        </dgm:presLayoutVars>
      </dgm:prSet>
      <dgm:spPr/>
    </dgm:pt>
  </dgm:ptLst>
  <dgm:cxnLst>
    <dgm:cxn modelId="{108E5829-E397-4F28-AFC7-FAF3C0C022EB}" srcId="{B64F97A5-65F3-4F1C-B530-84FCB577936B}" destId="{E9F476EC-602D-4AD6-ACF4-9A7FE6FE925F}" srcOrd="2" destOrd="0" parTransId="{E7738161-07A8-4B37-BA4F-8F950C3DF922}" sibTransId="{0BBB17A1-FF24-4FC5-95B6-489D2FA28661}"/>
    <dgm:cxn modelId="{A7DB1035-5CF8-4E46-924B-BA5E52D56E6C}" type="presOf" srcId="{81B76401-4B23-4D63-8D79-D5349B7AB497}" destId="{8AE711D6-C5F1-4160-AC61-E31637B454F8}" srcOrd="1" destOrd="0" presId="urn:microsoft.com/office/officeart/2016/7/layout/RepeatingBendingProcessNew"/>
    <dgm:cxn modelId="{6B06EC5D-922D-4B6F-B880-F3ECA61D32D9}" type="presOf" srcId="{956B9220-CC4A-4E82-BF57-8B80E0C663ED}" destId="{F42DA7BC-B121-43F2-A9E6-824F569207F7}" srcOrd="1" destOrd="0" presId="urn:microsoft.com/office/officeart/2016/7/layout/RepeatingBendingProcessNew"/>
    <dgm:cxn modelId="{D2D4BC68-D427-49B6-9ACE-7865D8985C5C}" type="presOf" srcId="{81B76401-4B23-4D63-8D79-D5349B7AB497}" destId="{FED1F9DA-F7D1-4195-A589-FA1E67E1D028}" srcOrd="0" destOrd="0" presId="urn:microsoft.com/office/officeart/2016/7/layout/RepeatingBendingProcessNew"/>
    <dgm:cxn modelId="{86F05B6C-63FA-4FCC-B2FD-30D9185A995C}" type="presOf" srcId="{15C83D58-C876-4812-B908-849814993970}" destId="{D5666EDB-B348-4765-A67C-5CE11A7C1FBA}" srcOrd="1" destOrd="0" presId="urn:microsoft.com/office/officeart/2016/7/layout/RepeatingBendingProcessNew"/>
    <dgm:cxn modelId="{F9E04D73-FC58-4F69-A348-AC806589F254}" type="presOf" srcId="{0BBB17A1-FF24-4FC5-95B6-489D2FA28661}" destId="{850C360E-6884-407B-8A6F-2A380907B48D}" srcOrd="0" destOrd="0" presId="urn:microsoft.com/office/officeart/2016/7/layout/RepeatingBendingProcessNew"/>
    <dgm:cxn modelId="{4078A855-905D-436B-9CBC-F7BDE21211C6}" type="presOf" srcId="{27FA7003-3980-4E57-8763-60BE91891055}" destId="{8D03605F-4E5F-4FD6-B269-AB673FE2F4C0}" srcOrd="0" destOrd="0" presId="urn:microsoft.com/office/officeart/2016/7/layout/RepeatingBendingProcessNew"/>
    <dgm:cxn modelId="{80AF6989-051E-4393-84C7-D3D1A3C69524}" type="presOf" srcId="{AC910D15-4EED-4921-976A-CFD75BC30AD6}" destId="{96F2A1B5-11BB-4AC3-817C-1007CAF9017B}" srcOrd="0" destOrd="0" presId="urn:microsoft.com/office/officeart/2016/7/layout/RepeatingBendingProcessNew"/>
    <dgm:cxn modelId="{ED52178C-751E-448C-A13B-07E9D9D6AFCF}" type="presOf" srcId="{4EBCDAB9-B94D-4351-80A4-2DA272FF3AD8}" destId="{E77AD606-B834-438D-9662-AD25E10BEFDD}" srcOrd="0" destOrd="0" presId="urn:microsoft.com/office/officeart/2016/7/layout/RepeatingBendingProcessNew"/>
    <dgm:cxn modelId="{AA142CA3-7DEA-4F72-860F-A636385F6A52}" srcId="{B64F97A5-65F3-4F1C-B530-84FCB577936B}" destId="{4EBCDAB9-B94D-4351-80A4-2DA272FF3AD8}" srcOrd="5" destOrd="0" parTransId="{F83D3E8F-0C2E-4E9A-9961-3B4D3484EE8D}" sibTransId="{13880926-CB9D-41C0-973D-39BC07315FC6}"/>
    <dgm:cxn modelId="{A52D8AA3-20E1-4912-B262-2CF909EED9E8}" type="presOf" srcId="{B64F97A5-65F3-4F1C-B530-84FCB577936B}" destId="{AD532D93-68A3-4AAB-8AD5-E5A48B9C980E}" srcOrd="0" destOrd="0" presId="urn:microsoft.com/office/officeart/2016/7/layout/RepeatingBendingProcessNew"/>
    <dgm:cxn modelId="{7F070FAA-A09A-4DFD-A26C-8732FDAAED1C}" srcId="{B64F97A5-65F3-4F1C-B530-84FCB577936B}" destId="{AC910D15-4EED-4921-976A-CFD75BC30AD6}" srcOrd="3" destOrd="0" parTransId="{407CC9B6-5113-4BE9-8548-F4129490BD89}" sibTransId="{27FA7003-3980-4E57-8763-60BE91891055}"/>
    <dgm:cxn modelId="{2F99E2AA-511C-4CF5-A622-383BAF7E2FF4}" type="presOf" srcId="{A5398C56-96F2-4789-96AF-4C05AE003986}" destId="{582BA4C8-22E2-454C-8325-D00F5A9B5C8C}" srcOrd="0" destOrd="0" presId="urn:microsoft.com/office/officeart/2016/7/layout/RepeatingBendingProcessNew"/>
    <dgm:cxn modelId="{D752DEB6-993B-4386-A6E0-E784E4A5D03B}" type="presOf" srcId="{15C83D58-C876-4812-B908-849814993970}" destId="{33186F46-33E9-4C1A-8336-D2D13CF0B341}" srcOrd="0" destOrd="0" presId="urn:microsoft.com/office/officeart/2016/7/layout/RepeatingBendingProcessNew"/>
    <dgm:cxn modelId="{C96189BB-B3E4-41A0-9ED7-CD26BDC4E2EC}" type="presOf" srcId="{27FA7003-3980-4E57-8763-60BE91891055}" destId="{367C63AC-16A3-47BF-A4D9-B5687407FF26}" srcOrd="1" destOrd="0" presId="urn:microsoft.com/office/officeart/2016/7/layout/RepeatingBendingProcessNew"/>
    <dgm:cxn modelId="{A3E515BC-C17B-4C6D-8E75-D0ED2F61A4B7}" srcId="{B64F97A5-65F3-4F1C-B530-84FCB577936B}" destId="{8CF525E0-F12A-4D68-9475-BC4CD04767EC}" srcOrd="4" destOrd="0" parTransId="{55788AE3-D33C-45A5-8379-0E5FBA3EAE31}" sibTransId="{956B9220-CC4A-4E82-BF57-8B80E0C663ED}"/>
    <dgm:cxn modelId="{E815B3C0-D2E5-4CBC-85C5-C37E4C229A08}" srcId="{B64F97A5-65F3-4F1C-B530-84FCB577936B}" destId="{3F4A8EF2-6872-48F7-A393-D46969993967}" srcOrd="1" destOrd="0" parTransId="{AD8A7EB8-481C-425F-A59E-FC9F30FB48C6}" sibTransId="{15C83D58-C876-4812-B908-849814993970}"/>
    <dgm:cxn modelId="{4C8552CC-3445-48BB-882C-EE42723BA3FE}" type="presOf" srcId="{3F4A8EF2-6872-48F7-A393-D46969993967}" destId="{43FB3590-43AB-402B-B354-4F8D2B7C09D4}" srcOrd="0" destOrd="0" presId="urn:microsoft.com/office/officeart/2016/7/layout/RepeatingBendingProcessNew"/>
    <dgm:cxn modelId="{40E038D4-D16D-4407-A30F-7CEF8B5F05C6}" type="presOf" srcId="{0BBB17A1-FF24-4FC5-95B6-489D2FA28661}" destId="{E38E3B6D-3FA1-485A-917F-A62E4D495169}" srcOrd="1" destOrd="0" presId="urn:microsoft.com/office/officeart/2016/7/layout/RepeatingBendingProcessNew"/>
    <dgm:cxn modelId="{97D2FAE1-4506-4489-90EF-DFDE86427C7A}" type="presOf" srcId="{956B9220-CC4A-4E82-BF57-8B80E0C663ED}" destId="{B9E62F89-F71E-4C72-90F1-F082EE82AABF}" srcOrd="0" destOrd="0" presId="urn:microsoft.com/office/officeart/2016/7/layout/RepeatingBendingProcessNew"/>
    <dgm:cxn modelId="{E289BBF7-A8A3-44A1-A8CE-853F22F61D04}" type="presOf" srcId="{8CF525E0-F12A-4D68-9475-BC4CD04767EC}" destId="{DA6EF958-85EE-4139-BEAA-0CAEAD4195E3}" srcOrd="0" destOrd="0" presId="urn:microsoft.com/office/officeart/2016/7/layout/RepeatingBendingProcessNew"/>
    <dgm:cxn modelId="{82838DFA-E014-453D-90D3-B9F03E300890}" srcId="{B64F97A5-65F3-4F1C-B530-84FCB577936B}" destId="{A5398C56-96F2-4789-96AF-4C05AE003986}" srcOrd="0" destOrd="0" parTransId="{B75CA56F-9CDF-41FD-B85E-8F1E24D15A33}" sibTransId="{81B76401-4B23-4D63-8D79-D5349B7AB497}"/>
    <dgm:cxn modelId="{DFD9D2FE-941A-4A3A-B1F6-2DD0F5D5C28B}" type="presOf" srcId="{E9F476EC-602D-4AD6-ACF4-9A7FE6FE925F}" destId="{2102F94C-3C7E-4C3D-BC64-71D09CDACC36}" srcOrd="0" destOrd="0" presId="urn:microsoft.com/office/officeart/2016/7/layout/RepeatingBendingProcessNew"/>
    <dgm:cxn modelId="{F0A22122-D8DB-4E8B-B0E0-7758651C90C8}" type="presParOf" srcId="{AD532D93-68A3-4AAB-8AD5-E5A48B9C980E}" destId="{582BA4C8-22E2-454C-8325-D00F5A9B5C8C}" srcOrd="0" destOrd="0" presId="urn:microsoft.com/office/officeart/2016/7/layout/RepeatingBendingProcessNew"/>
    <dgm:cxn modelId="{759C3417-EF11-4CF1-8241-55D180D08520}" type="presParOf" srcId="{AD532D93-68A3-4AAB-8AD5-E5A48B9C980E}" destId="{FED1F9DA-F7D1-4195-A589-FA1E67E1D028}" srcOrd="1" destOrd="0" presId="urn:microsoft.com/office/officeart/2016/7/layout/RepeatingBendingProcessNew"/>
    <dgm:cxn modelId="{9B2D864E-1F05-4671-A988-34F8D46F1378}" type="presParOf" srcId="{FED1F9DA-F7D1-4195-A589-FA1E67E1D028}" destId="{8AE711D6-C5F1-4160-AC61-E31637B454F8}" srcOrd="0" destOrd="0" presId="urn:microsoft.com/office/officeart/2016/7/layout/RepeatingBendingProcessNew"/>
    <dgm:cxn modelId="{7B018059-1AE2-43F7-9F3D-F99BD6F805AB}" type="presParOf" srcId="{AD532D93-68A3-4AAB-8AD5-E5A48B9C980E}" destId="{43FB3590-43AB-402B-B354-4F8D2B7C09D4}" srcOrd="2" destOrd="0" presId="urn:microsoft.com/office/officeart/2016/7/layout/RepeatingBendingProcessNew"/>
    <dgm:cxn modelId="{E30FF1A0-637C-4391-B553-7902DBEBAC3F}" type="presParOf" srcId="{AD532D93-68A3-4AAB-8AD5-E5A48B9C980E}" destId="{33186F46-33E9-4C1A-8336-D2D13CF0B341}" srcOrd="3" destOrd="0" presId="urn:microsoft.com/office/officeart/2016/7/layout/RepeatingBendingProcessNew"/>
    <dgm:cxn modelId="{6FBA12A7-5ADC-419D-9820-35ABE9E25E74}" type="presParOf" srcId="{33186F46-33E9-4C1A-8336-D2D13CF0B341}" destId="{D5666EDB-B348-4765-A67C-5CE11A7C1FBA}" srcOrd="0" destOrd="0" presId="urn:microsoft.com/office/officeart/2016/7/layout/RepeatingBendingProcessNew"/>
    <dgm:cxn modelId="{5428FBD1-85EC-4930-94A9-7A96BB522FC6}" type="presParOf" srcId="{AD532D93-68A3-4AAB-8AD5-E5A48B9C980E}" destId="{2102F94C-3C7E-4C3D-BC64-71D09CDACC36}" srcOrd="4" destOrd="0" presId="urn:microsoft.com/office/officeart/2016/7/layout/RepeatingBendingProcessNew"/>
    <dgm:cxn modelId="{BEAA289A-6703-4D98-A270-0B8DA9C69939}" type="presParOf" srcId="{AD532D93-68A3-4AAB-8AD5-E5A48B9C980E}" destId="{850C360E-6884-407B-8A6F-2A380907B48D}" srcOrd="5" destOrd="0" presId="urn:microsoft.com/office/officeart/2016/7/layout/RepeatingBendingProcessNew"/>
    <dgm:cxn modelId="{0F11D062-67A6-466A-B37E-33CE2AD42FD7}" type="presParOf" srcId="{850C360E-6884-407B-8A6F-2A380907B48D}" destId="{E38E3B6D-3FA1-485A-917F-A62E4D495169}" srcOrd="0" destOrd="0" presId="urn:microsoft.com/office/officeart/2016/7/layout/RepeatingBendingProcessNew"/>
    <dgm:cxn modelId="{15E5286C-C6D3-481B-B25A-71F50167B0A6}" type="presParOf" srcId="{AD532D93-68A3-4AAB-8AD5-E5A48B9C980E}" destId="{96F2A1B5-11BB-4AC3-817C-1007CAF9017B}" srcOrd="6" destOrd="0" presId="urn:microsoft.com/office/officeart/2016/7/layout/RepeatingBendingProcessNew"/>
    <dgm:cxn modelId="{D6342614-7243-4BAF-902D-3E04C29F68B6}" type="presParOf" srcId="{AD532D93-68A3-4AAB-8AD5-E5A48B9C980E}" destId="{8D03605F-4E5F-4FD6-B269-AB673FE2F4C0}" srcOrd="7" destOrd="0" presId="urn:microsoft.com/office/officeart/2016/7/layout/RepeatingBendingProcessNew"/>
    <dgm:cxn modelId="{6301C4FF-6F57-4500-9003-469DBE1BFC54}" type="presParOf" srcId="{8D03605F-4E5F-4FD6-B269-AB673FE2F4C0}" destId="{367C63AC-16A3-47BF-A4D9-B5687407FF26}" srcOrd="0" destOrd="0" presId="urn:microsoft.com/office/officeart/2016/7/layout/RepeatingBendingProcessNew"/>
    <dgm:cxn modelId="{94FA9670-8192-49D3-8669-17FEA591AA51}" type="presParOf" srcId="{AD532D93-68A3-4AAB-8AD5-E5A48B9C980E}" destId="{DA6EF958-85EE-4139-BEAA-0CAEAD4195E3}" srcOrd="8" destOrd="0" presId="urn:microsoft.com/office/officeart/2016/7/layout/RepeatingBendingProcessNew"/>
    <dgm:cxn modelId="{82501C3F-839D-40EA-B91D-FD5AEB6CDB2F}" type="presParOf" srcId="{AD532D93-68A3-4AAB-8AD5-E5A48B9C980E}" destId="{B9E62F89-F71E-4C72-90F1-F082EE82AABF}" srcOrd="9" destOrd="0" presId="urn:microsoft.com/office/officeart/2016/7/layout/RepeatingBendingProcessNew"/>
    <dgm:cxn modelId="{BC0E65E2-64C2-407B-8384-4EF53B091874}" type="presParOf" srcId="{B9E62F89-F71E-4C72-90F1-F082EE82AABF}" destId="{F42DA7BC-B121-43F2-A9E6-824F569207F7}" srcOrd="0" destOrd="0" presId="urn:microsoft.com/office/officeart/2016/7/layout/RepeatingBendingProcessNew"/>
    <dgm:cxn modelId="{E506BAE1-838A-4B20-AA99-D7B91CDF8FA2}" type="presParOf" srcId="{AD532D93-68A3-4AAB-8AD5-E5A48B9C980E}" destId="{E77AD606-B834-438D-9662-AD25E10BEFD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DD4C66-EBD3-41CC-AF37-88CEA821351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4AC4EC-AFB9-4D47-90B2-E46C598EEF2D}">
      <dgm:prSet/>
      <dgm:spPr/>
      <dgm:t>
        <a:bodyPr/>
        <a:lstStyle/>
        <a:p>
          <a:r>
            <a:rPr lang="en-US" b="1"/>
            <a:t>Premise</a:t>
          </a:r>
          <a:r>
            <a:rPr lang="en-US"/>
            <a:t>:  People who live in Ghana already spend a lot of time in the sun.       </a:t>
          </a:r>
        </a:p>
      </dgm:t>
    </dgm:pt>
    <dgm:pt modelId="{DA620EB2-2ADB-4DF7-B8DD-825E1689D05B}" type="parTrans" cxnId="{2FF429AC-EF93-40CA-B6B5-2E72557F2668}">
      <dgm:prSet/>
      <dgm:spPr/>
      <dgm:t>
        <a:bodyPr/>
        <a:lstStyle/>
        <a:p>
          <a:endParaRPr lang="en-US"/>
        </a:p>
      </dgm:t>
    </dgm:pt>
    <dgm:pt modelId="{55828222-4510-4FBC-BA3F-2E83D1D85132}" type="sibTrans" cxnId="{2FF429AC-EF93-40CA-B6B5-2E72557F2668}">
      <dgm:prSet/>
      <dgm:spPr/>
      <dgm:t>
        <a:bodyPr/>
        <a:lstStyle/>
        <a:p>
          <a:endParaRPr lang="en-US"/>
        </a:p>
      </dgm:t>
    </dgm:pt>
    <dgm:pt modelId="{E16C3E3C-997E-4373-92AB-8DD85244794A}">
      <dgm:prSet/>
      <dgm:spPr/>
      <dgm:t>
        <a:bodyPr/>
        <a:lstStyle/>
        <a:p>
          <a:r>
            <a:rPr lang="en-US" b="1"/>
            <a:t>Conclusion</a:t>
          </a:r>
          <a:r>
            <a:rPr lang="en-US"/>
            <a:t>:  Therefore, a tanning salon won’t do well there.  </a:t>
          </a:r>
        </a:p>
      </dgm:t>
    </dgm:pt>
    <dgm:pt modelId="{DFEB146E-B1A7-4961-8E98-FF499033215F}" type="parTrans" cxnId="{55E72D96-A805-419F-8737-CDA92013F2B3}">
      <dgm:prSet/>
      <dgm:spPr/>
      <dgm:t>
        <a:bodyPr/>
        <a:lstStyle/>
        <a:p>
          <a:endParaRPr lang="en-US"/>
        </a:p>
      </dgm:t>
    </dgm:pt>
    <dgm:pt modelId="{09BE7F85-9B6E-47E5-BEE8-3A3621FDECEC}" type="sibTrans" cxnId="{55E72D96-A805-419F-8737-CDA92013F2B3}">
      <dgm:prSet/>
      <dgm:spPr/>
      <dgm:t>
        <a:bodyPr/>
        <a:lstStyle/>
        <a:p>
          <a:endParaRPr lang="en-US"/>
        </a:p>
      </dgm:t>
    </dgm:pt>
    <dgm:pt modelId="{12FDCB62-90BF-4FA1-8A5D-BAF04EDDCFA3}">
      <dgm:prSet/>
      <dgm:spPr/>
      <dgm:t>
        <a:bodyPr/>
        <a:lstStyle/>
        <a:p>
          <a:r>
            <a:rPr lang="en-US"/>
            <a:t>The premise of this argument (assuming it is true) raises the probability that the conclusion is true; thus it supports the conclusion.  </a:t>
          </a:r>
        </a:p>
      </dgm:t>
    </dgm:pt>
    <dgm:pt modelId="{E60A722C-C0DD-4A91-80C3-3D85308D17A1}" type="parTrans" cxnId="{2518491D-0821-48C6-80CC-4C4F9F6FDE3C}">
      <dgm:prSet/>
      <dgm:spPr/>
      <dgm:t>
        <a:bodyPr/>
        <a:lstStyle/>
        <a:p>
          <a:endParaRPr lang="en-US"/>
        </a:p>
      </dgm:t>
    </dgm:pt>
    <dgm:pt modelId="{FC4A841A-C60E-4F8F-8BDC-E01D288F3EC2}" type="sibTrans" cxnId="{2518491D-0821-48C6-80CC-4C4F9F6FDE3C}">
      <dgm:prSet/>
      <dgm:spPr/>
      <dgm:t>
        <a:bodyPr/>
        <a:lstStyle/>
        <a:p>
          <a:endParaRPr lang="en-US"/>
        </a:p>
      </dgm:t>
    </dgm:pt>
    <dgm:pt modelId="{25CFFA60-2817-4268-82A6-0F883B253682}">
      <dgm:prSet/>
      <dgm:spPr/>
      <dgm:t>
        <a:bodyPr/>
        <a:lstStyle/>
        <a:p>
          <a:r>
            <a:rPr lang="en-US"/>
            <a:t>The more support the premises of an argument provide for a conclusion, the  stronger  the argument is said to be. </a:t>
          </a:r>
        </a:p>
      </dgm:t>
    </dgm:pt>
    <dgm:pt modelId="{2B298274-0EB4-4A56-837E-25D641272C17}" type="parTrans" cxnId="{25EDB7D0-43D0-4FF1-83DC-34CB888A2AB3}">
      <dgm:prSet/>
      <dgm:spPr/>
      <dgm:t>
        <a:bodyPr/>
        <a:lstStyle/>
        <a:p>
          <a:endParaRPr lang="en-US"/>
        </a:p>
      </dgm:t>
    </dgm:pt>
    <dgm:pt modelId="{B4DC074F-CDC4-4CB1-AAF7-0563EC5523C0}" type="sibTrans" cxnId="{25EDB7D0-43D0-4FF1-83DC-34CB888A2AB3}">
      <dgm:prSet/>
      <dgm:spPr/>
      <dgm:t>
        <a:bodyPr/>
        <a:lstStyle/>
        <a:p>
          <a:endParaRPr lang="en-US"/>
        </a:p>
      </dgm:t>
    </dgm:pt>
    <dgm:pt modelId="{522795D8-C164-4BD2-B904-82A99313968E}" type="pres">
      <dgm:prSet presAssocID="{28DD4C66-EBD3-41CC-AF37-88CEA821351B}" presName="diagram" presStyleCnt="0">
        <dgm:presLayoutVars>
          <dgm:dir/>
          <dgm:resizeHandles val="exact"/>
        </dgm:presLayoutVars>
      </dgm:prSet>
      <dgm:spPr/>
    </dgm:pt>
    <dgm:pt modelId="{F74FF4EB-A085-44E2-A021-AC3D87A2E35C}" type="pres">
      <dgm:prSet presAssocID="{8C4AC4EC-AFB9-4D47-90B2-E46C598EEF2D}" presName="node" presStyleLbl="node1" presStyleIdx="0" presStyleCnt="4">
        <dgm:presLayoutVars>
          <dgm:bulletEnabled val="1"/>
        </dgm:presLayoutVars>
      </dgm:prSet>
      <dgm:spPr/>
    </dgm:pt>
    <dgm:pt modelId="{F019652E-DEF0-4975-B028-C593F3FEFF13}" type="pres">
      <dgm:prSet presAssocID="{55828222-4510-4FBC-BA3F-2E83D1D85132}" presName="sibTrans" presStyleCnt="0"/>
      <dgm:spPr/>
    </dgm:pt>
    <dgm:pt modelId="{EFC01D33-CA67-4758-BD76-D0566A672934}" type="pres">
      <dgm:prSet presAssocID="{E16C3E3C-997E-4373-92AB-8DD85244794A}" presName="node" presStyleLbl="node1" presStyleIdx="1" presStyleCnt="4">
        <dgm:presLayoutVars>
          <dgm:bulletEnabled val="1"/>
        </dgm:presLayoutVars>
      </dgm:prSet>
      <dgm:spPr/>
    </dgm:pt>
    <dgm:pt modelId="{95D01F9E-B7CC-4B89-AE2A-9DA9B61FD119}" type="pres">
      <dgm:prSet presAssocID="{09BE7F85-9B6E-47E5-BEE8-3A3621FDECEC}" presName="sibTrans" presStyleCnt="0"/>
      <dgm:spPr/>
    </dgm:pt>
    <dgm:pt modelId="{63E5EE7A-FC36-4CA8-B43B-8CA047BCD71D}" type="pres">
      <dgm:prSet presAssocID="{12FDCB62-90BF-4FA1-8A5D-BAF04EDDCFA3}" presName="node" presStyleLbl="node1" presStyleIdx="2" presStyleCnt="4">
        <dgm:presLayoutVars>
          <dgm:bulletEnabled val="1"/>
        </dgm:presLayoutVars>
      </dgm:prSet>
      <dgm:spPr/>
    </dgm:pt>
    <dgm:pt modelId="{F597EAD3-EE4F-444A-8415-F0492F759675}" type="pres">
      <dgm:prSet presAssocID="{FC4A841A-C60E-4F8F-8BDC-E01D288F3EC2}" presName="sibTrans" presStyleCnt="0"/>
      <dgm:spPr/>
    </dgm:pt>
    <dgm:pt modelId="{4E87B1C8-78CA-403A-AA4A-590474339D49}" type="pres">
      <dgm:prSet presAssocID="{25CFFA60-2817-4268-82A6-0F883B253682}" presName="node" presStyleLbl="node1" presStyleIdx="3" presStyleCnt="4">
        <dgm:presLayoutVars>
          <dgm:bulletEnabled val="1"/>
        </dgm:presLayoutVars>
      </dgm:prSet>
      <dgm:spPr/>
    </dgm:pt>
  </dgm:ptLst>
  <dgm:cxnLst>
    <dgm:cxn modelId="{47F32215-B2C7-4B5D-B4AD-B21B58BE3D31}" type="presOf" srcId="{8C4AC4EC-AFB9-4D47-90B2-E46C598EEF2D}" destId="{F74FF4EB-A085-44E2-A021-AC3D87A2E35C}" srcOrd="0" destOrd="0" presId="urn:microsoft.com/office/officeart/2005/8/layout/default"/>
    <dgm:cxn modelId="{2518491D-0821-48C6-80CC-4C4F9F6FDE3C}" srcId="{28DD4C66-EBD3-41CC-AF37-88CEA821351B}" destId="{12FDCB62-90BF-4FA1-8A5D-BAF04EDDCFA3}" srcOrd="2" destOrd="0" parTransId="{E60A722C-C0DD-4A91-80C3-3D85308D17A1}" sibTransId="{FC4A841A-C60E-4F8F-8BDC-E01D288F3EC2}"/>
    <dgm:cxn modelId="{DB93585A-C4F1-480C-A490-8DE6C255291C}" type="presOf" srcId="{28DD4C66-EBD3-41CC-AF37-88CEA821351B}" destId="{522795D8-C164-4BD2-B904-82A99313968E}" srcOrd="0" destOrd="0" presId="urn:microsoft.com/office/officeart/2005/8/layout/default"/>
    <dgm:cxn modelId="{55E72D96-A805-419F-8737-CDA92013F2B3}" srcId="{28DD4C66-EBD3-41CC-AF37-88CEA821351B}" destId="{E16C3E3C-997E-4373-92AB-8DD85244794A}" srcOrd="1" destOrd="0" parTransId="{DFEB146E-B1A7-4961-8E98-FF499033215F}" sibTransId="{09BE7F85-9B6E-47E5-BEE8-3A3621FDECEC}"/>
    <dgm:cxn modelId="{2FF429AC-EF93-40CA-B6B5-2E72557F2668}" srcId="{28DD4C66-EBD3-41CC-AF37-88CEA821351B}" destId="{8C4AC4EC-AFB9-4D47-90B2-E46C598EEF2D}" srcOrd="0" destOrd="0" parTransId="{DA620EB2-2ADB-4DF7-B8DD-825E1689D05B}" sibTransId="{55828222-4510-4FBC-BA3F-2E83D1D85132}"/>
    <dgm:cxn modelId="{25EDB7D0-43D0-4FF1-83DC-34CB888A2AB3}" srcId="{28DD4C66-EBD3-41CC-AF37-88CEA821351B}" destId="{25CFFA60-2817-4268-82A6-0F883B253682}" srcOrd="3" destOrd="0" parTransId="{2B298274-0EB4-4A56-837E-25D641272C17}" sibTransId="{B4DC074F-CDC4-4CB1-AAF7-0563EC5523C0}"/>
    <dgm:cxn modelId="{7081FBDE-0584-4EE0-83BA-7C7E3FA04074}" type="presOf" srcId="{12FDCB62-90BF-4FA1-8A5D-BAF04EDDCFA3}" destId="{63E5EE7A-FC36-4CA8-B43B-8CA047BCD71D}" srcOrd="0" destOrd="0" presId="urn:microsoft.com/office/officeart/2005/8/layout/default"/>
    <dgm:cxn modelId="{FFDA2BDF-A11A-4E04-AFC9-814D677B66E1}" type="presOf" srcId="{25CFFA60-2817-4268-82A6-0F883B253682}" destId="{4E87B1C8-78CA-403A-AA4A-590474339D49}" srcOrd="0" destOrd="0" presId="urn:microsoft.com/office/officeart/2005/8/layout/default"/>
    <dgm:cxn modelId="{E6F00AE3-F832-4592-89F7-DADFA5A376DB}" type="presOf" srcId="{E16C3E3C-997E-4373-92AB-8DD85244794A}" destId="{EFC01D33-CA67-4758-BD76-D0566A672934}" srcOrd="0" destOrd="0" presId="urn:microsoft.com/office/officeart/2005/8/layout/default"/>
    <dgm:cxn modelId="{C06F7B61-9DED-4A33-B29D-BE9099283202}" type="presParOf" srcId="{522795D8-C164-4BD2-B904-82A99313968E}" destId="{F74FF4EB-A085-44E2-A021-AC3D87A2E35C}" srcOrd="0" destOrd="0" presId="urn:microsoft.com/office/officeart/2005/8/layout/default"/>
    <dgm:cxn modelId="{3F3AE88F-70DD-4204-AEF3-AEFEFD1146C8}" type="presParOf" srcId="{522795D8-C164-4BD2-B904-82A99313968E}" destId="{F019652E-DEF0-4975-B028-C593F3FEFF13}" srcOrd="1" destOrd="0" presId="urn:microsoft.com/office/officeart/2005/8/layout/default"/>
    <dgm:cxn modelId="{83C37A57-DCE4-42DC-B139-A962347C60AC}" type="presParOf" srcId="{522795D8-C164-4BD2-B904-82A99313968E}" destId="{EFC01D33-CA67-4758-BD76-D0566A672934}" srcOrd="2" destOrd="0" presId="urn:microsoft.com/office/officeart/2005/8/layout/default"/>
    <dgm:cxn modelId="{CF71DBF1-F9B7-4CBB-8D46-6E6389B50A14}" type="presParOf" srcId="{522795D8-C164-4BD2-B904-82A99313968E}" destId="{95D01F9E-B7CC-4B89-AE2A-9DA9B61FD119}" srcOrd="3" destOrd="0" presId="urn:microsoft.com/office/officeart/2005/8/layout/default"/>
    <dgm:cxn modelId="{C93A214B-967C-48DA-B0E5-D7454133B53E}" type="presParOf" srcId="{522795D8-C164-4BD2-B904-82A99313968E}" destId="{63E5EE7A-FC36-4CA8-B43B-8CA047BCD71D}" srcOrd="4" destOrd="0" presId="urn:microsoft.com/office/officeart/2005/8/layout/default"/>
    <dgm:cxn modelId="{1DB73A3F-6985-4EDA-911D-E5C7E13060A0}" type="presParOf" srcId="{522795D8-C164-4BD2-B904-82A99313968E}" destId="{F597EAD3-EE4F-444A-8415-F0492F759675}" srcOrd="5" destOrd="0" presId="urn:microsoft.com/office/officeart/2005/8/layout/default"/>
    <dgm:cxn modelId="{6B1B2618-30EB-46AA-9AD4-F1DD9B7F79BB}" type="presParOf" srcId="{522795D8-C164-4BD2-B904-82A99313968E}" destId="{4E87B1C8-78CA-403A-AA4A-590474339D4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7E53DA-07EA-4D4A-9C73-DBE32DE6F05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D6AE9D-9865-4F23-AA15-81A5185FDB28}">
      <dgm:prSet/>
      <dgm:spPr/>
      <dgm:t>
        <a:bodyPr/>
        <a:lstStyle/>
        <a:p>
          <a:r>
            <a:rPr lang="en-US" b="1"/>
            <a:t>Value judgment </a:t>
          </a:r>
          <a:r>
            <a:rPr lang="en-US"/>
            <a:t>, a term for a claim that expresses an evaluation of something. </a:t>
          </a:r>
        </a:p>
      </dgm:t>
    </dgm:pt>
    <dgm:pt modelId="{39E76166-07A8-4397-856C-BFC2E56005BC}" type="parTrans" cxnId="{2AA55E38-9CA2-492C-842E-9DEFEE4A1425}">
      <dgm:prSet/>
      <dgm:spPr/>
      <dgm:t>
        <a:bodyPr/>
        <a:lstStyle/>
        <a:p>
          <a:endParaRPr lang="en-US"/>
        </a:p>
      </dgm:t>
    </dgm:pt>
    <dgm:pt modelId="{56502BE8-4F3B-4DE0-8DE6-79E318CB9299}" type="sibTrans" cxnId="{2AA55E38-9CA2-492C-842E-9DEFEE4A1425}">
      <dgm:prSet/>
      <dgm:spPr/>
      <dgm:t>
        <a:bodyPr/>
        <a:lstStyle/>
        <a:p>
          <a:endParaRPr lang="en-US"/>
        </a:p>
      </dgm:t>
    </dgm:pt>
    <dgm:pt modelId="{94E4E11E-85DA-44AF-ACD3-7DECF33CAAA0}">
      <dgm:prSet/>
      <dgm:spPr/>
      <dgm:t>
        <a:bodyPr/>
        <a:lstStyle/>
        <a:p>
          <a:r>
            <a:rPr lang="en-US"/>
            <a:t>EG. “It was fantastic” and “It was the best concert of the year” both express a positive evaluation of the event. </a:t>
          </a:r>
        </a:p>
      </dgm:t>
    </dgm:pt>
    <dgm:pt modelId="{0FC39D18-CEC1-4334-9C76-17DD096FC6A4}" type="parTrans" cxnId="{1E4AF306-9751-49EA-9DCC-91C71C7F9D81}">
      <dgm:prSet/>
      <dgm:spPr/>
      <dgm:t>
        <a:bodyPr/>
        <a:lstStyle/>
        <a:p>
          <a:endParaRPr lang="en-US"/>
        </a:p>
      </dgm:t>
    </dgm:pt>
    <dgm:pt modelId="{6EF69DE6-BE8E-45AD-AA84-AEC1F848074E}" type="sibTrans" cxnId="{1E4AF306-9751-49EA-9DCC-91C71C7F9D81}">
      <dgm:prSet/>
      <dgm:spPr/>
      <dgm:t>
        <a:bodyPr/>
        <a:lstStyle/>
        <a:p>
          <a:endParaRPr lang="en-US"/>
        </a:p>
      </dgm:t>
    </dgm:pt>
    <dgm:pt modelId="{60DF858E-02B4-4ADD-BCDA-896A71E693DD}" type="pres">
      <dgm:prSet presAssocID="{147E53DA-07EA-4D4A-9C73-DBE32DE6F055}" presName="linear" presStyleCnt="0">
        <dgm:presLayoutVars>
          <dgm:animLvl val="lvl"/>
          <dgm:resizeHandles val="exact"/>
        </dgm:presLayoutVars>
      </dgm:prSet>
      <dgm:spPr/>
    </dgm:pt>
    <dgm:pt modelId="{0DDFFF5F-D935-4DE3-B2B8-31CFBE46BBD3}" type="pres">
      <dgm:prSet presAssocID="{51D6AE9D-9865-4F23-AA15-81A5185FDB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28B013-AD29-443C-9DE0-84BF5C08907D}" type="pres">
      <dgm:prSet presAssocID="{56502BE8-4F3B-4DE0-8DE6-79E318CB9299}" presName="spacer" presStyleCnt="0"/>
      <dgm:spPr/>
    </dgm:pt>
    <dgm:pt modelId="{CFD6E288-848F-4E78-836C-C0B3555A15E9}" type="pres">
      <dgm:prSet presAssocID="{94E4E11E-85DA-44AF-ACD3-7DECF33CAA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4AF306-9751-49EA-9DCC-91C71C7F9D81}" srcId="{147E53DA-07EA-4D4A-9C73-DBE32DE6F055}" destId="{94E4E11E-85DA-44AF-ACD3-7DECF33CAAA0}" srcOrd="1" destOrd="0" parTransId="{0FC39D18-CEC1-4334-9C76-17DD096FC6A4}" sibTransId="{6EF69DE6-BE8E-45AD-AA84-AEC1F848074E}"/>
    <dgm:cxn modelId="{F3267D23-76D0-4A0D-9D9A-C16EBFA8A8DC}" type="presOf" srcId="{147E53DA-07EA-4D4A-9C73-DBE32DE6F055}" destId="{60DF858E-02B4-4ADD-BCDA-896A71E693DD}" srcOrd="0" destOrd="0" presId="urn:microsoft.com/office/officeart/2005/8/layout/vList2"/>
    <dgm:cxn modelId="{2AA55E38-9CA2-492C-842E-9DEFEE4A1425}" srcId="{147E53DA-07EA-4D4A-9C73-DBE32DE6F055}" destId="{51D6AE9D-9865-4F23-AA15-81A5185FDB28}" srcOrd="0" destOrd="0" parTransId="{39E76166-07A8-4397-856C-BFC2E56005BC}" sibTransId="{56502BE8-4F3B-4DE0-8DE6-79E318CB9299}"/>
    <dgm:cxn modelId="{95CED7AE-F244-49BB-8E8C-1B7B50A27B0D}" type="presOf" srcId="{51D6AE9D-9865-4F23-AA15-81A5185FDB28}" destId="{0DDFFF5F-D935-4DE3-B2B8-31CFBE46BBD3}" srcOrd="0" destOrd="0" presId="urn:microsoft.com/office/officeart/2005/8/layout/vList2"/>
    <dgm:cxn modelId="{76C993D3-F1FF-4768-BDBE-8DF807301882}" type="presOf" srcId="{94E4E11E-85DA-44AF-ACD3-7DECF33CAAA0}" destId="{CFD6E288-848F-4E78-836C-C0B3555A15E9}" srcOrd="0" destOrd="0" presId="urn:microsoft.com/office/officeart/2005/8/layout/vList2"/>
    <dgm:cxn modelId="{79A745D9-9841-4D99-9863-DA7A5698D54B}" type="presParOf" srcId="{60DF858E-02B4-4ADD-BCDA-896A71E693DD}" destId="{0DDFFF5F-D935-4DE3-B2B8-31CFBE46BBD3}" srcOrd="0" destOrd="0" presId="urn:microsoft.com/office/officeart/2005/8/layout/vList2"/>
    <dgm:cxn modelId="{15B42D2C-6ED2-4C7E-8F93-29299BD907B7}" type="presParOf" srcId="{60DF858E-02B4-4ADD-BCDA-896A71E693DD}" destId="{DD28B013-AD29-443C-9DE0-84BF5C08907D}" srcOrd="1" destOrd="0" presId="urn:microsoft.com/office/officeart/2005/8/layout/vList2"/>
    <dgm:cxn modelId="{672783B3-BE3B-443B-8E45-EC0E656FC9AE}" type="presParOf" srcId="{60DF858E-02B4-4ADD-BCDA-896A71E693DD}" destId="{CFD6E288-848F-4E78-836C-C0B3555A15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EB8AFF-5D39-4F40-8D5B-D93EA83C48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F7A388E9-72F9-4154-B20C-F14C90066D6C}">
      <dgm:prSet/>
      <dgm:spPr/>
      <dgm:t>
        <a:bodyPr/>
        <a:lstStyle/>
        <a:p>
          <a:pPr>
            <a:defRPr cap="all"/>
          </a:pPr>
          <a:r>
            <a:rPr lang="en-US" b="1"/>
            <a:t>Claim</a:t>
          </a:r>
          <a:r>
            <a:rPr lang="en-US"/>
            <a:t>: A statement, true or false, that expresses an opinion or belief </a:t>
          </a:r>
        </a:p>
      </dgm:t>
    </dgm:pt>
    <dgm:pt modelId="{365002B3-77CC-482E-9F45-E25A097B35B8}" type="parTrans" cxnId="{A2F53DA1-D430-4B8D-8CB0-C7856A4FD24D}">
      <dgm:prSet/>
      <dgm:spPr/>
      <dgm:t>
        <a:bodyPr/>
        <a:lstStyle/>
        <a:p>
          <a:endParaRPr lang="en-US"/>
        </a:p>
      </dgm:t>
    </dgm:pt>
    <dgm:pt modelId="{CC68BECD-1E37-4409-BD44-316E6F5FFCD2}" type="sibTrans" cxnId="{A2F53DA1-D430-4B8D-8CB0-C7856A4FD24D}">
      <dgm:prSet/>
      <dgm:spPr/>
      <dgm:t>
        <a:bodyPr/>
        <a:lstStyle/>
        <a:p>
          <a:endParaRPr lang="en-US"/>
        </a:p>
      </dgm:t>
    </dgm:pt>
    <dgm:pt modelId="{DD5B4CD6-4A94-42AA-90ED-6A183958BF22}">
      <dgm:prSet/>
      <dgm:spPr/>
      <dgm:t>
        <a:bodyPr/>
        <a:lstStyle/>
        <a:p>
          <a:pPr>
            <a:defRPr cap="all"/>
          </a:pPr>
          <a:r>
            <a:rPr lang="en-US" b="1"/>
            <a:t>Issue/Question</a:t>
          </a:r>
          <a:r>
            <a:rPr lang="en-US"/>
            <a:t>: What is raised when a claim is called into question </a:t>
          </a:r>
        </a:p>
      </dgm:t>
    </dgm:pt>
    <dgm:pt modelId="{0C1151E3-7586-4791-B026-17F93A9646AC}" type="parTrans" cxnId="{9DD9B157-6328-44A0-A2EA-9A0C5ECFE282}">
      <dgm:prSet/>
      <dgm:spPr/>
      <dgm:t>
        <a:bodyPr/>
        <a:lstStyle/>
        <a:p>
          <a:endParaRPr lang="en-US"/>
        </a:p>
      </dgm:t>
    </dgm:pt>
    <dgm:pt modelId="{E55A7E96-47BA-44AB-A3F9-47DA2C7AB841}" type="sibTrans" cxnId="{9DD9B157-6328-44A0-A2EA-9A0C5ECFE282}">
      <dgm:prSet/>
      <dgm:spPr/>
      <dgm:t>
        <a:bodyPr/>
        <a:lstStyle/>
        <a:p>
          <a:endParaRPr lang="en-US"/>
        </a:p>
      </dgm:t>
    </dgm:pt>
    <dgm:pt modelId="{E4B18E88-6220-4CE8-80D7-7534A3A19DC0}">
      <dgm:prSet/>
      <dgm:spPr/>
      <dgm:t>
        <a:bodyPr/>
        <a:lstStyle/>
        <a:p>
          <a:pPr>
            <a:defRPr cap="all"/>
          </a:pPr>
          <a:r>
            <a:rPr lang="en-US" b="1"/>
            <a:t>Valid deductive argument</a:t>
          </a:r>
          <a:r>
            <a:rPr lang="en-US"/>
            <a:t>: An argument whose premises being true means that the conclusion must be true    </a:t>
          </a:r>
        </a:p>
      </dgm:t>
    </dgm:pt>
    <dgm:pt modelId="{0567A722-D89A-4C3E-8C03-CDA6269D97DF}" type="parTrans" cxnId="{8D884331-C585-47B5-9BD2-AB9B42CD88FE}">
      <dgm:prSet/>
      <dgm:spPr/>
      <dgm:t>
        <a:bodyPr/>
        <a:lstStyle/>
        <a:p>
          <a:endParaRPr lang="en-US"/>
        </a:p>
      </dgm:t>
    </dgm:pt>
    <dgm:pt modelId="{3633DD5F-1FE2-4800-AC23-266A26DE7AF1}" type="sibTrans" cxnId="{8D884331-C585-47B5-9BD2-AB9B42CD88FE}">
      <dgm:prSet/>
      <dgm:spPr/>
      <dgm:t>
        <a:bodyPr/>
        <a:lstStyle/>
        <a:p>
          <a:endParaRPr lang="en-US"/>
        </a:p>
      </dgm:t>
    </dgm:pt>
    <dgm:pt modelId="{3F90B3BE-0C2C-45CE-9BEA-A26C2F40B347}">
      <dgm:prSet/>
      <dgm:spPr/>
      <dgm:t>
        <a:bodyPr/>
        <a:lstStyle/>
        <a:p>
          <a:pPr>
            <a:defRPr cap="all"/>
          </a:pPr>
          <a:r>
            <a:rPr lang="en-US" b="1"/>
            <a:t>Strong inductive argument</a:t>
          </a:r>
          <a:r>
            <a:rPr lang="en-US"/>
            <a:t>: The more support the premises of an inductive argument provide for its conclusion, the stronger the argument </a:t>
          </a:r>
        </a:p>
      </dgm:t>
    </dgm:pt>
    <dgm:pt modelId="{1772359C-2C72-4B1A-A84C-A9429AAAAC98}" type="parTrans" cxnId="{DA588528-A84E-449A-9209-68E444FD3F71}">
      <dgm:prSet/>
      <dgm:spPr/>
      <dgm:t>
        <a:bodyPr/>
        <a:lstStyle/>
        <a:p>
          <a:endParaRPr lang="en-US"/>
        </a:p>
      </dgm:t>
    </dgm:pt>
    <dgm:pt modelId="{1678F2BF-2601-42F1-B7CF-382D1FC542E7}" type="sibTrans" cxnId="{DA588528-A84E-449A-9209-68E444FD3F71}">
      <dgm:prSet/>
      <dgm:spPr/>
      <dgm:t>
        <a:bodyPr/>
        <a:lstStyle/>
        <a:p>
          <a:endParaRPr lang="en-US"/>
        </a:p>
      </dgm:t>
    </dgm:pt>
    <dgm:pt modelId="{57B319CE-9CC4-4665-B556-7D4570552A08}" type="pres">
      <dgm:prSet presAssocID="{F3EB8AFF-5D39-4F40-8D5B-D93EA83C486F}" presName="root" presStyleCnt="0">
        <dgm:presLayoutVars>
          <dgm:dir/>
          <dgm:resizeHandles val="exact"/>
        </dgm:presLayoutVars>
      </dgm:prSet>
      <dgm:spPr/>
    </dgm:pt>
    <dgm:pt modelId="{A0266C27-5039-42FF-BA18-865BB955F9C5}" type="pres">
      <dgm:prSet presAssocID="{F7A388E9-72F9-4154-B20C-F14C90066D6C}" presName="compNode" presStyleCnt="0"/>
      <dgm:spPr/>
    </dgm:pt>
    <dgm:pt modelId="{327FBDE0-FA64-4A33-B215-FDED440A44A3}" type="pres">
      <dgm:prSet presAssocID="{F7A388E9-72F9-4154-B20C-F14C90066D6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D39E47B-F669-4B09-B0D7-23DDE1989984}" type="pres">
      <dgm:prSet presAssocID="{F7A388E9-72F9-4154-B20C-F14C90066D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964A2BF-DE6B-45EF-8BAF-74ED4AA544CB}" type="pres">
      <dgm:prSet presAssocID="{F7A388E9-72F9-4154-B20C-F14C90066D6C}" presName="spaceRect" presStyleCnt="0"/>
      <dgm:spPr/>
    </dgm:pt>
    <dgm:pt modelId="{023BDE7C-2F3B-4650-BDF1-B2131AB37CF8}" type="pres">
      <dgm:prSet presAssocID="{F7A388E9-72F9-4154-B20C-F14C90066D6C}" presName="textRect" presStyleLbl="revTx" presStyleIdx="0" presStyleCnt="4">
        <dgm:presLayoutVars>
          <dgm:chMax val="1"/>
          <dgm:chPref val="1"/>
        </dgm:presLayoutVars>
      </dgm:prSet>
      <dgm:spPr/>
    </dgm:pt>
    <dgm:pt modelId="{2BA0E274-44C2-451E-ADF3-41842F2A8F7A}" type="pres">
      <dgm:prSet presAssocID="{CC68BECD-1E37-4409-BD44-316E6F5FFCD2}" presName="sibTrans" presStyleCnt="0"/>
      <dgm:spPr/>
    </dgm:pt>
    <dgm:pt modelId="{A01EEE2F-84A0-4725-874F-1C971071BCE3}" type="pres">
      <dgm:prSet presAssocID="{DD5B4CD6-4A94-42AA-90ED-6A183958BF22}" presName="compNode" presStyleCnt="0"/>
      <dgm:spPr/>
    </dgm:pt>
    <dgm:pt modelId="{9FEE6EBC-DDA3-45CE-A1E8-2CCF64B36C8B}" type="pres">
      <dgm:prSet presAssocID="{DD5B4CD6-4A94-42AA-90ED-6A183958BF2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49F20E1-B8A9-4570-BAFD-6A57A583222B}" type="pres">
      <dgm:prSet presAssocID="{DD5B4CD6-4A94-42AA-90ED-6A183958BF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9872711-5A20-491B-ADB7-E69DAEC95D86}" type="pres">
      <dgm:prSet presAssocID="{DD5B4CD6-4A94-42AA-90ED-6A183958BF22}" presName="spaceRect" presStyleCnt="0"/>
      <dgm:spPr/>
    </dgm:pt>
    <dgm:pt modelId="{33C3CFC2-CE1E-44CC-BEB3-62C0FCCEA31B}" type="pres">
      <dgm:prSet presAssocID="{DD5B4CD6-4A94-42AA-90ED-6A183958BF22}" presName="textRect" presStyleLbl="revTx" presStyleIdx="1" presStyleCnt="4">
        <dgm:presLayoutVars>
          <dgm:chMax val="1"/>
          <dgm:chPref val="1"/>
        </dgm:presLayoutVars>
      </dgm:prSet>
      <dgm:spPr/>
    </dgm:pt>
    <dgm:pt modelId="{7D6CF205-0726-4CE8-9F35-9886FAE70840}" type="pres">
      <dgm:prSet presAssocID="{E55A7E96-47BA-44AB-A3F9-47DA2C7AB841}" presName="sibTrans" presStyleCnt="0"/>
      <dgm:spPr/>
    </dgm:pt>
    <dgm:pt modelId="{22CF0EC5-1B16-4960-8D4A-E4E1BE480C7A}" type="pres">
      <dgm:prSet presAssocID="{E4B18E88-6220-4CE8-80D7-7534A3A19DC0}" presName="compNode" presStyleCnt="0"/>
      <dgm:spPr/>
    </dgm:pt>
    <dgm:pt modelId="{FDB8D0C0-A159-48EC-BA40-FA1150F7BAED}" type="pres">
      <dgm:prSet presAssocID="{E4B18E88-6220-4CE8-80D7-7534A3A19DC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58C5309-B681-48F1-81FC-4400343B1BED}" type="pres">
      <dgm:prSet presAssocID="{E4B18E88-6220-4CE8-80D7-7534A3A19D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BDE9F3-E4A8-4265-A481-03EC8CB0E082}" type="pres">
      <dgm:prSet presAssocID="{E4B18E88-6220-4CE8-80D7-7534A3A19DC0}" presName="spaceRect" presStyleCnt="0"/>
      <dgm:spPr/>
    </dgm:pt>
    <dgm:pt modelId="{24298C1D-2B41-4867-B9D6-5CD872340F03}" type="pres">
      <dgm:prSet presAssocID="{E4B18E88-6220-4CE8-80D7-7534A3A19DC0}" presName="textRect" presStyleLbl="revTx" presStyleIdx="2" presStyleCnt="4">
        <dgm:presLayoutVars>
          <dgm:chMax val="1"/>
          <dgm:chPref val="1"/>
        </dgm:presLayoutVars>
      </dgm:prSet>
      <dgm:spPr/>
    </dgm:pt>
    <dgm:pt modelId="{3D0B6DD4-2AAA-4DA0-8F40-2537CFC5BB5E}" type="pres">
      <dgm:prSet presAssocID="{3633DD5F-1FE2-4800-AC23-266A26DE7AF1}" presName="sibTrans" presStyleCnt="0"/>
      <dgm:spPr/>
    </dgm:pt>
    <dgm:pt modelId="{1C296016-2BE6-417E-8302-455EC38CFB24}" type="pres">
      <dgm:prSet presAssocID="{3F90B3BE-0C2C-45CE-9BEA-A26C2F40B347}" presName="compNode" presStyleCnt="0"/>
      <dgm:spPr/>
    </dgm:pt>
    <dgm:pt modelId="{9CCEFDD5-08BF-459A-8B88-716C70939ECF}" type="pres">
      <dgm:prSet presAssocID="{3F90B3BE-0C2C-45CE-9BEA-A26C2F40B34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8BE4C1-9C83-454E-AC6E-DAA20DA04BDF}" type="pres">
      <dgm:prSet presAssocID="{3F90B3BE-0C2C-45CE-9BEA-A26C2F40B3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A2D8DE-243E-4695-AA36-1008E17B2569}" type="pres">
      <dgm:prSet presAssocID="{3F90B3BE-0C2C-45CE-9BEA-A26C2F40B347}" presName="spaceRect" presStyleCnt="0"/>
      <dgm:spPr/>
    </dgm:pt>
    <dgm:pt modelId="{DE1D0B7A-2ED7-4415-93C1-EDFA0CF6F6C0}" type="pres">
      <dgm:prSet presAssocID="{3F90B3BE-0C2C-45CE-9BEA-A26C2F40B3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588528-A84E-449A-9209-68E444FD3F71}" srcId="{F3EB8AFF-5D39-4F40-8D5B-D93EA83C486F}" destId="{3F90B3BE-0C2C-45CE-9BEA-A26C2F40B347}" srcOrd="3" destOrd="0" parTransId="{1772359C-2C72-4B1A-A84C-A9429AAAAC98}" sibTransId="{1678F2BF-2601-42F1-B7CF-382D1FC542E7}"/>
    <dgm:cxn modelId="{8D884331-C585-47B5-9BD2-AB9B42CD88FE}" srcId="{F3EB8AFF-5D39-4F40-8D5B-D93EA83C486F}" destId="{E4B18E88-6220-4CE8-80D7-7534A3A19DC0}" srcOrd="2" destOrd="0" parTransId="{0567A722-D89A-4C3E-8C03-CDA6269D97DF}" sibTransId="{3633DD5F-1FE2-4800-AC23-266A26DE7AF1}"/>
    <dgm:cxn modelId="{AAF65932-80F4-443E-956F-8FDB1E34F8A3}" type="presOf" srcId="{DD5B4CD6-4A94-42AA-90ED-6A183958BF22}" destId="{33C3CFC2-CE1E-44CC-BEB3-62C0FCCEA31B}" srcOrd="0" destOrd="0" presId="urn:microsoft.com/office/officeart/2018/5/layout/IconLeafLabelList"/>
    <dgm:cxn modelId="{CD8EB060-BBDA-4FF5-9D1B-522C85359326}" type="presOf" srcId="{E4B18E88-6220-4CE8-80D7-7534A3A19DC0}" destId="{24298C1D-2B41-4867-B9D6-5CD872340F03}" srcOrd="0" destOrd="0" presId="urn:microsoft.com/office/officeart/2018/5/layout/IconLeafLabelList"/>
    <dgm:cxn modelId="{9DD9B157-6328-44A0-A2EA-9A0C5ECFE282}" srcId="{F3EB8AFF-5D39-4F40-8D5B-D93EA83C486F}" destId="{DD5B4CD6-4A94-42AA-90ED-6A183958BF22}" srcOrd="1" destOrd="0" parTransId="{0C1151E3-7586-4791-B026-17F93A9646AC}" sibTransId="{E55A7E96-47BA-44AB-A3F9-47DA2C7AB841}"/>
    <dgm:cxn modelId="{B5EBAF7D-8489-4192-8350-C2A6BC8D9C59}" type="presOf" srcId="{3F90B3BE-0C2C-45CE-9BEA-A26C2F40B347}" destId="{DE1D0B7A-2ED7-4415-93C1-EDFA0CF6F6C0}" srcOrd="0" destOrd="0" presId="urn:microsoft.com/office/officeart/2018/5/layout/IconLeafLabelList"/>
    <dgm:cxn modelId="{A2F53DA1-D430-4B8D-8CB0-C7856A4FD24D}" srcId="{F3EB8AFF-5D39-4F40-8D5B-D93EA83C486F}" destId="{F7A388E9-72F9-4154-B20C-F14C90066D6C}" srcOrd="0" destOrd="0" parTransId="{365002B3-77CC-482E-9F45-E25A097B35B8}" sibTransId="{CC68BECD-1E37-4409-BD44-316E6F5FFCD2}"/>
    <dgm:cxn modelId="{8DE772D6-4CBE-436C-8F85-570E47951C71}" type="presOf" srcId="{F3EB8AFF-5D39-4F40-8D5B-D93EA83C486F}" destId="{57B319CE-9CC4-4665-B556-7D4570552A08}" srcOrd="0" destOrd="0" presId="urn:microsoft.com/office/officeart/2018/5/layout/IconLeafLabelList"/>
    <dgm:cxn modelId="{C05F6CE5-7171-4DE5-A03A-AAD57FAC5CEC}" type="presOf" srcId="{F7A388E9-72F9-4154-B20C-F14C90066D6C}" destId="{023BDE7C-2F3B-4650-BDF1-B2131AB37CF8}" srcOrd="0" destOrd="0" presId="urn:microsoft.com/office/officeart/2018/5/layout/IconLeafLabelList"/>
    <dgm:cxn modelId="{50C273B1-7AA3-4987-AFEC-B83A8C24A4CE}" type="presParOf" srcId="{57B319CE-9CC4-4665-B556-7D4570552A08}" destId="{A0266C27-5039-42FF-BA18-865BB955F9C5}" srcOrd="0" destOrd="0" presId="urn:microsoft.com/office/officeart/2018/5/layout/IconLeafLabelList"/>
    <dgm:cxn modelId="{CAE99796-51B7-4637-AA8F-5D2FA229AEBB}" type="presParOf" srcId="{A0266C27-5039-42FF-BA18-865BB955F9C5}" destId="{327FBDE0-FA64-4A33-B215-FDED440A44A3}" srcOrd="0" destOrd="0" presId="urn:microsoft.com/office/officeart/2018/5/layout/IconLeafLabelList"/>
    <dgm:cxn modelId="{864709E7-A784-415C-B55F-EBCD3C635CAA}" type="presParOf" srcId="{A0266C27-5039-42FF-BA18-865BB955F9C5}" destId="{7D39E47B-F669-4B09-B0D7-23DDE1989984}" srcOrd="1" destOrd="0" presId="urn:microsoft.com/office/officeart/2018/5/layout/IconLeafLabelList"/>
    <dgm:cxn modelId="{CBDF8596-30DD-470A-8976-3047ECBAA3BD}" type="presParOf" srcId="{A0266C27-5039-42FF-BA18-865BB955F9C5}" destId="{3964A2BF-DE6B-45EF-8BAF-74ED4AA544CB}" srcOrd="2" destOrd="0" presId="urn:microsoft.com/office/officeart/2018/5/layout/IconLeafLabelList"/>
    <dgm:cxn modelId="{844AE693-BC61-4C31-ACD5-931D83E64606}" type="presParOf" srcId="{A0266C27-5039-42FF-BA18-865BB955F9C5}" destId="{023BDE7C-2F3B-4650-BDF1-B2131AB37CF8}" srcOrd="3" destOrd="0" presId="urn:microsoft.com/office/officeart/2018/5/layout/IconLeafLabelList"/>
    <dgm:cxn modelId="{88A173F8-29BD-4AA6-9A3C-E946A4520161}" type="presParOf" srcId="{57B319CE-9CC4-4665-B556-7D4570552A08}" destId="{2BA0E274-44C2-451E-ADF3-41842F2A8F7A}" srcOrd="1" destOrd="0" presId="urn:microsoft.com/office/officeart/2018/5/layout/IconLeafLabelList"/>
    <dgm:cxn modelId="{564E0D02-B25C-4DD8-8333-4DB324686BDE}" type="presParOf" srcId="{57B319CE-9CC4-4665-B556-7D4570552A08}" destId="{A01EEE2F-84A0-4725-874F-1C971071BCE3}" srcOrd="2" destOrd="0" presId="urn:microsoft.com/office/officeart/2018/5/layout/IconLeafLabelList"/>
    <dgm:cxn modelId="{9944F4BE-D25F-45A8-8EDD-068056A5B62B}" type="presParOf" srcId="{A01EEE2F-84A0-4725-874F-1C971071BCE3}" destId="{9FEE6EBC-DDA3-45CE-A1E8-2CCF64B36C8B}" srcOrd="0" destOrd="0" presId="urn:microsoft.com/office/officeart/2018/5/layout/IconLeafLabelList"/>
    <dgm:cxn modelId="{17D63EFE-1513-4046-ADB9-9358D2A38306}" type="presParOf" srcId="{A01EEE2F-84A0-4725-874F-1C971071BCE3}" destId="{E49F20E1-B8A9-4570-BAFD-6A57A583222B}" srcOrd="1" destOrd="0" presId="urn:microsoft.com/office/officeart/2018/5/layout/IconLeafLabelList"/>
    <dgm:cxn modelId="{3CED0E83-F798-4677-BCC3-B7E7EDF79440}" type="presParOf" srcId="{A01EEE2F-84A0-4725-874F-1C971071BCE3}" destId="{F9872711-5A20-491B-ADB7-E69DAEC95D86}" srcOrd="2" destOrd="0" presId="urn:microsoft.com/office/officeart/2018/5/layout/IconLeafLabelList"/>
    <dgm:cxn modelId="{B1DB0867-C878-4429-A919-D651D7FDEF10}" type="presParOf" srcId="{A01EEE2F-84A0-4725-874F-1C971071BCE3}" destId="{33C3CFC2-CE1E-44CC-BEB3-62C0FCCEA31B}" srcOrd="3" destOrd="0" presId="urn:microsoft.com/office/officeart/2018/5/layout/IconLeafLabelList"/>
    <dgm:cxn modelId="{94034B23-4F15-4EAB-BF89-0F70F682963F}" type="presParOf" srcId="{57B319CE-9CC4-4665-B556-7D4570552A08}" destId="{7D6CF205-0726-4CE8-9F35-9886FAE70840}" srcOrd="3" destOrd="0" presId="urn:microsoft.com/office/officeart/2018/5/layout/IconLeafLabelList"/>
    <dgm:cxn modelId="{15D25FDA-7006-4164-9898-0392DB06FDD2}" type="presParOf" srcId="{57B319CE-9CC4-4665-B556-7D4570552A08}" destId="{22CF0EC5-1B16-4960-8D4A-E4E1BE480C7A}" srcOrd="4" destOrd="0" presId="urn:microsoft.com/office/officeart/2018/5/layout/IconLeafLabelList"/>
    <dgm:cxn modelId="{6D46599D-1F8B-47F3-864A-9F262B2F021D}" type="presParOf" srcId="{22CF0EC5-1B16-4960-8D4A-E4E1BE480C7A}" destId="{FDB8D0C0-A159-48EC-BA40-FA1150F7BAED}" srcOrd="0" destOrd="0" presId="urn:microsoft.com/office/officeart/2018/5/layout/IconLeafLabelList"/>
    <dgm:cxn modelId="{BE00E7BE-7668-4A17-AC54-75209D257B7C}" type="presParOf" srcId="{22CF0EC5-1B16-4960-8D4A-E4E1BE480C7A}" destId="{F58C5309-B681-48F1-81FC-4400343B1BED}" srcOrd="1" destOrd="0" presId="urn:microsoft.com/office/officeart/2018/5/layout/IconLeafLabelList"/>
    <dgm:cxn modelId="{FB932718-2E5C-41F0-916D-E751A7D081D6}" type="presParOf" srcId="{22CF0EC5-1B16-4960-8D4A-E4E1BE480C7A}" destId="{81BDE9F3-E4A8-4265-A481-03EC8CB0E082}" srcOrd="2" destOrd="0" presId="urn:microsoft.com/office/officeart/2018/5/layout/IconLeafLabelList"/>
    <dgm:cxn modelId="{10FB6393-CE74-4EE9-8B86-7E2C32A16B69}" type="presParOf" srcId="{22CF0EC5-1B16-4960-8D4A-E4E1BE480C7A}" destId="{24298C1D-2B41-4867-B9D6-5CD872340F03}" srcOrd="3" destOrd="0" presId="urn:microsoft.com/office/officeart/2018/5/layout/IconLeafLabelList"/>
    <dgm:cxn modelId="{2D4F3266-5173-42CB-9E8A-B47E66A60E13}" type="presParOf" srcId="{57B319CE-9CC4-4665-B556-7D4570552A08}" destId="{3D0B6DD4-2AAA-4DA0-8F40-2537CFC5BB5E}" srcOrd="5" destOrd="0" presId="urn:microsoft.com/office/officeart/2018/5/layout/IconLeafLabelList"/>
    <dgm:cxn modelId="{0D3AB1A8-30DD-46A9-80CA-EDEE187CFAF4}" type="presParOf" srcId="{57B319CE-9CC4-4665-B556-7D4570552A08}" destId="{1C296016-2BE6-417E-8302-455EC38CFB24}" srcOrd="6" destOrd="0" presId="urn:microsoft.com/office/officeart/2018/5/layout/IconLeafLabelList"/>
    <dgm:cxn modelId="{041DEA0C-1C8A-4E03-A002-067E7038A5FB}" type="presParOf" srcId="{1C296016-2BE6-417E-8302-455EC38CFB24}" destId="{9CCEFDD5-08BF-459A-8B88-716C70939ECF}" srcOrd="0" destOrd="0" presId="urn:microsoft.com/office/officeart/2018/5/layout/IconLeafLabelList"/>
    <dgm:cxn modelId="{7932FED7-5BA2-42DD-BCB7-8A2289D9F46B}" type="presParOf" srcId="{1C296016-2BE6-417E-8302-455EC38CFB24}" destId="{468BE4C1-9C83-454E-AC6E-DAA20DA04BDF}" srcOrd="1" destOrd="0" presId="urn:microsoft.com/office/officeart/2018/5/layout/IconLeafLabelList"/>
    <dgm:cxn modelId="{D83685CD-C48C-4DAD-AB74-2608D8FEC36A}" type="presParOf" srcId="{1C296016-2BE6-417E-8302-455EC38CFB24}" destId="{58A2D8DE-243E-4695-AA36-1008E17B2569}" srcOrd="2" destOrd="0" presId="urn:microsoft.com/office/officeart/2018/5/layout/IconLeafLabelList"/>
    <dgm:cxn modelId="{5157291C-1093-4BD1-B29E-C3AFFDBB2F3F}" type="presParOf" srcId="{1C296016-2BE6-417E-8302-455EC38CFB24}" destId="{DE1D0B7A-2ED7-4415-93C1-EDFA0CF6F6C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E2F229-C734-4F89-8B27-67AFE95B96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96A191B-2058-41DC-9DB5-6B8B6F665807}">
      <dgm:prSet/>
      <dgm:spPr/>
      <dgm:t>
        <a:bodyPr/>
        <a:lstStyle/>
        <a:p>
          <a:pPr>
            <a:defRPr cap="all"/>
          </a:pPr>
          <a:r>
            <a:rPr lang="en-US" b="1"/>
            <a:t>Moral value judgment</a:t>
          </a:r>
          <a:r>
            <a:rPr lang="en-US"/>
            <a:t>: A claim that expresses a moral or ethical evaluation of something    </a:t>
          </a:r>
        </a:p>
      </dgm:t>
    </dgm:pt>
    <dgm:pt modelId="{BFD41D9F-BB8B-469F-8A70-A0B766B465C0}" type="parTrans" cxnId="{508A0DDB-E00E-4A2D-BF44-A95F7ECED056}">
      <dgm:prSet/>
      <dgm:spPr/>
      <dgm:t>
        <a:bodyPr/>
        <a:lstStyle/>
        <a:p>
          <a:endParaRPr lang="en-US"/>
        </a:p>
      </dgm:t>
    </dgm:pt>
    <dgm:pt modelId="{9C2FC1BC-2EB6-42CA-BD1A-E202B3D1B106}" type="sibTrans" cxnId="{508A0DDB-E00E-4A2D-BF44-A95F7ECED056}">
      <dgm:prSet/>
      <dgm:spPr/>
      <dgm:t>
        <a:bodyPr/>
        <a:lstStyle/>
        <a:p>
          <a:endParaRPr lang="en-US"/>
        </a:p>
      </dgm:t>
    </dgm:pt>
    <dgm:pt modelId="{7DA8977D-2DD8-4B46-A529-3262BED8B7CB}">
      <dgm:prSet/>
      <dgm:spPr/>
      <dgm:t>
        <a:bodyPr/>
        <a:lstStyle/>
        <a:p>
          <a:pPr>
            <a:defRPr cap="all"/>
          </a:pPr>
          <a:r>
            <a:rPr lang="en-US" b="1"/>
            <a:t>Rhetoric</a:t>
          </a:r>
          <a:r>
            <a:rPr lang="en-US"/>
            <a:t>: Language that is psychologically persuasive but does not have extra logical force. </a:t>
          </a:r>
        </a:p>
      </dgm:t>
    </dgm:pt>
    <dgm:pt modelId="{4CF7448E-4155-4999-9852-B39E2BF1EFBA}" type="parTrans" cxnId="{89297C0E-0B14-48A7-8BBE-4C9E5FADA031}">
      <dgm:prSet/>
      <dgm:spPr/>
      <dgm:t>
        <a:bodyPr/>
        <a:lstStyle/>
        <a:p>
          <a:endParaRPr lang="en-US"/>
        </a:p>
      </dgm:t>
    </dgm:pt>
    <dgm:pt modelId="{14FCE0BD-CA1E-464F-856A-93986E260758}" type="sibTrans" cxnId="{89297C0E-0B14-48A7-8BBE-4C9E5FADA031}">
      <dgm:prSet/>
      <dgm:spPr/>
      <dgm:t>
        <a:bodyPr/>
        <a:lstStyle/>
        <a:p>
          <a:endParaRPr lang="en-US"/>
        </a:p>
      </dgm:t>
    </dgm:pt>
    <dgm:pt modelId="{BE12D9C3-9A07-4F88-87F1-69C6E2338BFC}" type="pres">
      <dgm:prSet presAssocID="{D7E2F229-C734-4F89-8B27-67AFE95B9682}" presName="root" presStyleCnt="0">
        <dgm:presLayoutVars>
          <dgm:dir/>
          <dgm:resizeHandles val="exact"/>
        </dgm:presLayoutVars>
      </dgm:prSet>
      <dgm:spPr/>
    </dgm:pt>
    <dgm:pt modelId="{C1B87CB1-5FB6-4847-9B9B-B36DDF267DD1}" type="pres">
      <dgm:prSet presAssocID="{F96A191B-2058-41DC-9DB5-6B8B6F665807}" presName="compNode" presStyleCnt="0"/>
      <dgm:spPr/>
    </dgm:pt>
    <dgm:pt modelId="{DDA1F5F1-9665-4353-A87B-45D0B48F9D8C}" type="pres">
      <dgm:prSet presAssocID="{F96A191B-2058-41DC-9DB5-6B8B6F665807}" presName="iconBgRect" presStyleLbl="bgShp" presStyleIdx="0" presStyleCnt="2"/>
      <dgm:spPr/>
    </dgm:pt>
    <dgm:pt modelId="{755B7A64-D7E1-471E-A8EA-058AEE35ED8B}" type="pres">
      <dgm:prSet presAssocID="{F96A191B-2058-41DC-9DB5-6B8B6F6658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8EEEFA9-804A-497A-9BED-DBCD0AE72EF4}" type="pres">
      <dgm:prSet presAssocID="{F96A191B-2058-41DC-9DB5-6B8B6F665807}" presName="spaceRect" presStyleCnt="0"/>
      <dgm:spPr/>
    </dgm:pt>
    <dgm:pt modelId="{4B17DED6-E194-4C8D-BCA5-985F3ABFA8DE}" type="pres">
      <dgm:prSet presAssocID="{F96A191B-2058-41DC-9DB5-6B8B6F665807}" presName="textRect" presStyleLbl="revTx" presStyleIdx="0" presStyleCnt="2">
        <dgm:presLayoutVars>
          <dgm:chMax val="1"/>
          <dgm:chPref val="1"/>
        </dgm:presLayoutVars>
      </dgm:prSet>
      <dgm:spPr/>
    </dgm:pt>
    <dgm:pt modelId="{49BE3621-1F41-4DA8-A17D-83B0B8FEA4DA}" type="pres">
      <dgm:prSet presAssocID="{9C2FC1BC-2EB6-42CA-BD1A-E202B3D1B106}" presName="sibTrans" presStyleCnt="0"/>
      <dgm:spPr/>
    </dgm:pt>
    <dgm:pt modelId="{7606AE0A-95E3-4763-8002-AEFAFA313C12}" type="pres">
      <dgm:prSet presAssocID="{7DA8977D-2DD8-4B46-A529-3262BED8B7CB}" presName="compNode" presStyleCnt="0"/>
      <dgm:spPr/>
    </dgm:pt>
    <dgm:pt modelId="{AC9777B8-BD20-4319-8A49-8398B3001F28}" type="pres">
      <dgm:prSet presAssocID="{7DA8977D-2DD8-4B46-A529-3262BED8B7CB}" presName="iconBgRect" presStyleLbl="bgShp" presStyleIdx="1" presStyleCnt="2"/>
      <dgm:spPr/>
    </dgm:pt>
    <dgm:pt modelId="{739C1E56-6621-4399-A0AA-3114B1FEE699}" type="pres">
      <dgm:prSet presAssocID="{7DA8977D-2DD8-4B46-A529-3262BED8B7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BCC4D0B-D6D5-4B3D-BA74-158A5E29D97F}" type="pres">
      <dgm:prSet presAssocID="{7DA8977D-2DD8-4B46-A529-3262BED8B7CB}" presName="spaceRect" presStyleCnt="0"/>
      <dgm:spPr/>
    </dgm:pt>
    <dgm:pt modelId="{57B4F721-F125-4F35-9625-60D379E34302}" type="pres">
      <dgm:prSet presAssocID="{7DA8977D-2DD8-4B46-A529-3262BED8B7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297C0E-0B14-48A7-8BBE-4C9E5FADA031}" srcId="{D7E2F229-C734-4F89-8B27-67AFE95B9682}" destId="{7DA8977D-2DD8-4B46-A529-3262BED8B7CB}" srcOrd="1" destOrd="0" parTransId="{4CF7448E-4155-4999-9852-B39E2BF1EFBA}" sibTransId="{14FCE0BD-CA1E-464F-856A-93986E260758}"/>
    <dgm:cxn modelId="{A5888A34-5371-49A4-8307-088C14AF183D}" type="presOf" srcId="{F96A191B-2058-41DC-9DB5-6B8B6F665807}" destId="{4B17DED6-E194-4C8D-BCA5-985F3ABFA8DE}" srcOrd="0" destOrd="0" presId="urn:microsoft.com/office/officeart/2018/5/layout/IconCircleLabelList"/>
    <dgm:cxn modelId="{FB56198C-1FB9-4AC6-B50B-EE5C6EFB333A}" type="presOf" srcId="{7DA8977D-2DD8-4B46-A529-3262BED8B7CB}" destId="{57B4F721-F125-4F35-9625-60D379E34302}" srcOrd="0" destOrd="0" presId="urn:microsoft.com/office/officeart/2018/5/layout/IconCircleLabelList"/>
    <dgm:cxn modelId="{0313AE91-49DA-43AB-9A97-2954180FE331}" type="presOf" srcId="{D7E2F229-C734-4F89-8B27-67AFE95B9682}" destId="{BE12D9C3-9A07-4F88-87F1-69C6E2338BFC}" srcOrd="0" destOrd="0" presId="urn:microsoft.com/office/officeart/2018/5/layout/IconCircleLabelList"/>
    <dgm:cxn modelId="{508A0DDB-E00E-4A2D-BF44-A95F7ECED056}" srcId="{D7E2F229-C734-4F89-8B27-67AFE95B9682}" destId="{F96A191B-2058-41DC-9DB5-6B8B6F665807}" srcOrd="0" destOrd="0" parTransId="{BFD41D9F-BB8B-469F-8A70-A0B766B465C0}" sibTransId="{9C2FC1BC-2EB6-42CA-BD1A-E202B3D1B106}"/>
    <dgm:cxn modelId="{3E79BDAA-61AC-4376-92F1-4FC2A264ECAF}" type="presParOf" srcId="{BE12D9C3-9A07-4F88-87F1-69C6E2338BFC}" destId="{C1B87CB1-5FB6-4847-9B9B-B36DDF267DD1}" srcOrd="0" destOrd="0" presId="urn:microsoft.com/office/officeart/2018/5/layout/IconCircleLabelList"/>
    <dgm:cxn modelId="{E092F19D-7BE0-4C02-8C4A-5F47F052F316}" type="presParOf" srcId="{C1B87CB1-5FB6-4847-9B9B-B36DDF267DD1}" destId="{DDA1F5F1-9665-4353-A87B-45D0B48F9D8C}" srcOrd="0" destOrd="0" presId="urn:microsoft.com/office/officeart/2018/5/layout/IconCircleLabelList"/>
    <dgm:cxn modelId="{8386E964-2927-4FAD-AC83-08A55440CA0F}" type="presParOf" srcId="{C1B87CB1-5FB6-4847-9B9B-B36DDF267DD1}" destId="{755B7A64-D7E1-471E-A8EA-058AEE35ED8B}" srcOrd="1" destOrd="0" presId="urn:microsoft.com/office/officeart/2018/5/layout/IconCircleLabelList"/>
    <dgm:cxn modelId="{A1D4C40B-121A-4778-81C5-00D7AC81001A}" type="presParOf" srcId="{C1B87CB1-5FB6-4847-9B9B-B36DDF267DD1}" destId="{E8EEEFA9-804A-497A-9BED-DBCD0AE72EF4}" srcOrd="2" destOrd="0" presId="urn:microsoft.com/office/officeart/2018/5/layout/IconCircleLabelList"/>
    <dgm:cxn modelId="{0A2A37B6-9691-440B-9F6A-C01F30BF7A6D}" type="presParOf" srcId="{C1B87CB1-5FB6-4847-9B9B-B36DDF267DD1}" destId="{4B17DED6-E194-4C8D-BCA5-985F3ABFA8DE}" srcOrd="3" destOrd="0" presId="urn:microsoft.com/office/officeart/2018/5/layout/IconCircleLabelList"/>
    <dgm:cxn modelId="{52D7DF74-E11B-4491-9F17-9E144081FAA3}" type="presParOf" srcId="{BE12D9C3-9A07-4F88-87F1-69C6E2338BFC}" destId="{49BE3621-1F41-4DA8-A17D-83B0B8FEA4DA}" srcOrd="1" destOrd="0" presId="urn:microsoft.com/office/officeart/2018/5/layout/IconCircleLabelList"/>
    <dgm:cxn modelId="{A8B1F6D2-B29C-4081-9FEF-3D190B4110A6}" type="presParOf" srcId="{BE12D9C3-9A07-4F88-87F1-69C6E2338BFC}" destId="{7606AE0A-95E3-4763-8002-AEFAFA313C12}" srcOrd="2" destOrd="0" presId="urn:microsoft.com/office/officeart/2018/5/layout/IconCircleLabelList"/>
    <dgm:cxn modelId="{183C6C56-E086-43B1-B93B-8DEC044DA955}" type="presParOf" srcId="{7606AE0A-95E3-4763-8002-AEFAFA313C12}" destId="{AC9777B8-BD20-4319-8A49-8398B3001F28}" srcOrd="0" destOrd="0" presId="urn:microsoft.com/office/officeart/2018/5/layout/IconCircleLabelList"/>
    <dgm:cxn modelId="{CACEE20C-6253-4E32-AD1B-0C002D059185}" type="presParOf" srcId="{7606AE0A-95E3-4763-8002-AEFAFA313C12}" destId="{739C1E56-6621-4399-A0AA-3114B1FEE699}" srcOrd="1" destOrd="0" presId="urn:microsoft.com/office/officeart/2018/5/layout/IconCircleLabelList"/>
    <dgm:cxn modelId="{729C04DB-8506-48E4-A0BF-6BF51B8D7F01}" type="presParOf" srcId="{7606AE0A-95E3-4763-8002-AEFAFA313C12}" destId="{CBCC4D0B-D6D5-4B3D-BA74-158A5E29D97F}" srcOrd="2" destOrd="0" presId="urn:microsoft.com/office/officeart/2018/5/layout/IconCircleLabelList"/>
    <dgm:cxn modelId="{6DCF5C5C-7198-4FFC-B868-8BC3FCB97D84}" type="presParOf" srcId="{7606AE0A-95E3-4763-8002-AEFAFA313C12}" destId="{57B4F721-F125-4F35-9625-60D379E3430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41D55-EEFB-4C75-A0B5-259B6B487122}">
      <dsp:nvSpPr>
        <dsp:cNvPr id="0" name=""/>
        <dsp:cNvSpPr/>
      </dsp:nvSpPr>
      <dsp:spPr>
        <a:xfrm>
          <a:off x="0" y="30878"/>
          <a:ext cx="4697730" cy="1044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good deductive argument , is said to be “valid,” when  the conclusion is based on the premise.</a:t>
          </a:r>
        </a:p>
      </dsp:txBody>
      <dsp:txXfrm>
        <a:off x="51003" y="81881"/>
        <a:ext cx="4595724" cy="942803"/>
      </dsp:txXfrm>
    </dsp:sp>
    <dsp:sp modelId="{8BC43AAB-28DB-42B1-A807-B5E07DC50039}">
      <dsp:nvSpPr>
        <dsp:cNvPr id="0" name=""/>
        <dsp:cNvSpPr/>
      </dsp:nvSpPr>
      <dsp:spPr>
        <a:xfrm>
          <a:off x="0" y="1130408"/>
          <a:ext cx="4697730" cy="1044809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Eg. Premise 1:  Esi Mensah lives in Accra.  </a:t>
          </a:r>
        </a:p>
      </dsp:txBody>
      <dsp:txXfrm>
        <a:off x="51003" y="1181411"/>
        <a:ext cx="4595724" cy="942803"/>
      </dsp:txXfrm>
    </dsp:sp>
    <dsp:sp modelId="{EB0FFBFC-13BD-43A7-8342-1467C4CF2541}">
      <dsp:nvSpPr>
        <dsp:cNvPr id="0" name=""/>
        <dsp:cNvSpPr/>
      </dsp:nvSpPr>
      <dsp:spPr>
        <a:xfrm>
          <a:off x="0" y="2229939"/>
          <a:ext cx="4697730" cy="104480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Premise2:  Accra is a city in Ghana    </a:t>
          </a:r>
        </a:p>
      </dsp:txBody>
      <dsp:txXfrm>
        <a:off x="51003" y="2280942"/>
        <a:ext cx="4595724" cy="942803"/>
      </dsp:txXfrm>
    </dsp:sp>
    <dsp:sp modelId="{4B9A8E67-95D6-4DF3-99FB-AB84C56AC7DA}">
      <dsp:nvSpPr>
        <dsp:cNvPr id="0" name=""/>
        <dsp:cNvSpPr/>
      </dsp:nvSpPr>
      <dsp:spPr>
        <a:xfrm>
          <a:off x="0" y="3329468"/>
          <a:ext cx="4697730" cy="1044809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Conclusion:  Therefore, Esi Mensah lives in Ghana.  </a:t>
          </a:r>
        </a:p>
      </dsp:txBody>
      <dsp:txXfrm>
        <a:off x="51003" y="3380471"/>
        <a:ext cx="4595724" cy="942803"/>
      </dsp:txXfrm>
    </dsp:sp>
    <dsp:sp modelId="{21C6503B-EFC0-43C6-ABAB-EC2C9837BFCC}">
      <dsp:nvSpPr>
        <dsp:cNvPr id="0" name=""/>
        <dsp:cNvSpPr/>
      </dsp:nvSpPr>
      <dsp:spPr>
        <a:xfrm>
          <a:off x="0" y="4428998"/>
          <a:ext cx="4697730" cy="104480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is a valid argument because it isn’t possible for Esi Mensah to live in Accra and not live in  Ghana.</a:t>
          </a:r>
        </a:p>
      </dsp:txBody>
      <dsp:txXfrm>
        <a:off x="51003" y="4480001"/>
        <a:ext cx="4595724" cy="94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46333-3A3A-463F-9C61-CC6E56763612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Eg</a:t>
          </a:r>
          <a:r>
            <a:rPr lang="en-US" sz="2100" kern="1200" dirty="0"/>
            <a:t> 2. Premise:  Kwasi is taller than Boateng, and Boateng is taller than Koomson.       </a:t>
          </a:r>
        </a:p>
      </dsp:txBody>
      <dsp:txXfrm>
        <a:off x="715337" y="2413"/>
        <a:ext cx="3221521" cy="1932912"/>
      </dsp:txXfrm>
    </dsp:sp>
    <dsp:sp modelId="{EB67AE3C-8305-4F86-BB6F-2B4973BAD29F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Conclusion:  Therefore, Kwasi is taller than Koomson.  </a:t>
          </a:r>
        </a:p>
      </dsp:txBody>
      <dsp:txXfrm>
        <a:off x="4259011" y="2413"/>
        <a:ext cx="3221521" cy="1932912"/>
      </dsp:txXfrm>
    </dsp:sp>
    <dsp:sp modelId="{BFF181B8-601C-4E69-A63C-77476B5C768B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This, too, is a valid argument, because it isn’t possible for that premise to be true and the conclusion to be false.  </a:t>
          </a:r>
        </a:p>
      </dsp:txBody>
      <dsp:txXfrm>
        <a:off x="715337" y="2257478"/>
        <a:ext cx="3221521" cy="1932912"/>
      </dsp:txXfrm>
    </dsp:sp>
    <dsp:sp modelId="{05680811-BD72-4851-A633-2333ED0F8703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put all this differently, the premises of a good deductive argument, assuming they are true,  prove  or  demonstrate  the conclusion.  </a:t>
          </a:r>
        </a:p>
      </dsp:txBody>
      <dsp:txXfrm>
        <a:off x="4259011" y="2257478"/>
        <a:ext cx="3221521" cy="193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1F9DA-F7D1-4195-A589-FA1E67E1D028}">
      <dsp:nvSpPr>
        <dsp:cNvPr id="0" name=""/>
        <dsp:cNvSpPr/>
      </dsp:nvSpPr>
      <dsp:spPr>
        <a:xfrm>
          <a:off x="2473688" y="1105343"/>
          <a:ext cx="537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25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119" y="1148223"/>
        <a:ext cx="28392" cy="5678"/>
      </dsp:txXfrm>
    </dsp:sp>
    <dsp:sp modelId="{582BA4C8-22E2-454C-8325-D00F5A9B5C8C}">
      <dsp:nvSpPr>
        <dsp:cNvPr id="0" name=""/>
        <dsp:cNvSpPr/>
      </dsp:nvSpPr>
      <dsp:spPr>
        <a:xfrm>
          <a:off x="6558" y="410384"/>
          <a:ext cx="2468929" cy="14813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80" tIns="126989" rIns="120980" bIns="12698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 good </a:t>
          </a:r>
          <a:r>
            <a:rPr lang="en-US" sz="1700" b="1" kern="1200"/>
            <a:t>inductive argument </a:t>
          </a:r>
          <a:r>
            <a:rPr lang="en-US" sz="1700" kern="1200"/>
            <a:t>, doesn’t prove or demonstrate the conclusion. They  support  it.</a:t>
          </a:r>
        </a:p>
      </dsp:txBody>
      <dsp:txXfrm>
        <a:off x="6558" y="410384"/>
        <a:ext cx="2468929" cy="1481357"/>
      </dsp:txXfrm>
    </dsp:sp>
    <dsp:sp modelId="{33186F46-33E9-4C1A-8336-D2D13CF0B341}">
      <dsp:nvSpPr>
        <dsp:cNvPr id="0" name=""/>
        <dsp:cNvSpPr/>
      </dsp:nvSpPr>
      <dsp:spPr>
        <a:xfrm>
          <a:off x="5510472" y="1105343"/>
          <a:ext cx="537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25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64903" y="1148223"/>
        <a:ext cx="28392" cy="5678"/>
      </dsp:txXfrm>
    </dsp:sp>
    <dsp:sp modelId="{43FB3590-43AB-402B-B354-4F8D2B7C09D4}">
      <dsp:nvSpPr>
        <dsp:cNvPr id="0" name=""/>
        <dsp:cNvSpPr/>
      </dsp:nvSpPr>
      <dsp:spPr>
        <a:xfrm>
          <a:off x="3043342" y="410384"/>
          <a:ext cx="2468929" cy="14813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80" tIns="126989" rIns="120980" bIns="12698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means that, assuming they are true, they raise the probability that the conclusion is true.</a:t>
          </a:r>
        </a:p>
      </dsp:txBody>
      <dsp:txXfrm>
        <a:off x="3043342" y="410384"/>
        <a:ext cx="2468929" cy="1481357"/>
      </dsp:txXfrm>
    </dsp:sp>
    <dsp:sp modelId="{850C360E-6884-407B-8A6F-2A380907B48D}">
      <dsp:nvSpPr>
        <dsp:cNvPr id="0" name=""/>
        <dsp:cNvSpPr/>
      </dsp:nvSpPr>
      <dsp:spPr>
        <a:xfrm>
          <a:off x="1241023" y="1889942"/>
          <a:ext cx="6073567" cy="537253"/>
        </a:xfrm>
        <a:custGeom>
          <a:avLst/>
          <a:gdLst/>
          <a:ahLst/>
          <a:cxnLst/>
          <a:rect l="0" t="0" r="0" b="0"/>
          <a:pathLst>
            <a:path>
              <a:moveTo>
                <a:pt x="6073567" y="0"/>
              </a:moveTo>
              <a:lnTo>
                <a:pt x="6073567" y="285726"/>
              </a:lnTo>
              <a:lnTo>
                <a:pt x="0" y="285726"/>
              </a:lnTo>
              <a:lnTo>
                <a:pt x="0" y="5372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5306" y="2155729"/>
        <a:ext cx="305002" cy="5678"/>
      </dsp:txXfrm>
    </dsp:sp>
    <dsp:sp modelId="{2102F94C-3C7E-4C3D-BC64-71D09CDACC36}">
      <dsp:nvSpPr>
        <dsp:cNvPr id="0" name=""/>
        <dsp:cNvSpPr/>
      </dsp:nvSpPr>
      <dsp:spPr>
        <a:xfrm>
          <a:off x="6080126" y="410384"/>
          <a:ext cx="2468929" cy="14813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80" tIns="126989" rIns="120980" bIns="12698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Eg1. </a:t>
          </a:r>
          <a:r>
            <a:rPr lang="en-US" sz="1700" b="1" kern="1200"/>
            <a:t>Premise</a:t>
          </a:r>
          <a:r>
            <a:rPr lang="en-US" sz="1700" kern="1200"/>
            <a:t>:  Mensah lives in Accra. </a:t>
          </a:r>
        </a:p>
      </dsp:txBody>
      <dsp:txXfrm>
        <a:off x="6080126" y="410384"/>
        <a:ext cx="2468929" cy="1481357"/>
      </dsp:txXfrm>
    </dsp:sp>
    <dsp:sp modelId="{8D03605F-4E5F-4FD6-B269-AB673FE2F4C0}">
      <dsp:nvSpPr>
        <dsp:cNvPr id="0" name=""/>
        <dsp:cNvSpPr/>
      </dsp:nvSpPr>
      <dsp:spPr>
        <a:xfrm>
          <a:off x="2473688" y="3154554"/>
          <a:ext cx="537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25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119" y="3197435"/>
        <a:ext cx="28392" cy="5678"/>
      </dsp:txXfrm>
    </dsp:sp>
    <dsp:sp modelId="{96F2A1B5-11BB-4AC3-817C-1007CAF9017B}">
      <dsp:nvSpPr>
        <dsp:cNvPr id="0" name=""/>
        <dsp:cNvSpPr/>
      </dsp:nvSpPr>
      <dsp:spPr>
        <a:xfrm>
          <a:off x="6558" y="2459595"/>
          <a:ext cx="2468929" cy="14813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80" tIns="126989" rIns="120980" bIns="12698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89% of the people who live in Accra use mosquito repellent.</a:t>
          </a:r>
        </a:p>
      </dsp:txBody>
      <dsp:txXfrm>
        <a:off x="6558" y="2459595"/>
        <a:ext cx="2468929" cy="1481357"/>
      </dsp:txXfrm>
    </dsp:sp>
    <dsp:sp modelId="{B9E62F89-F71E-4C72-90F1-F082EE82AABF}">
      <dsp:nvSpPr>
        <dsp:cNvPr id="0" name=""/>
        <dsp:cNvSpPr/>
      </dsp:nvSpPr>
      <dsp:spPr>
        <a:xfrm>
          <a:off x="5510472" y="3154554"/>
          <a:ext cx="537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25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64903" y="3197435"/>
        <a:ext cx="28392" cy="5678"/>
      </dsp:txXfrm>
    </dsp:sp>
    <dsp:sp modelId="{DA6EF958-85EE-4139-BEAA-0CAEAD4195E3}">
      <dsp:nvSpPr>
        <dsp:cNvPr id="0" name=""/>
        <dsp:cNvSpPr/>
      </dsp:nvSpPr>
      <dsp:spPr>
        <a:xfrm>
          <a:off x="3043342" y="2459595"/>
          <a:ext cx="2468929" cy="14813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80" tIns="126989" rIns="120980" bIns="12698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Conclusion</a:t>
          </a:r>
          <a:r>
            <a:rPr lang="en-US" sz="1700" kern="1200"/>
            <a:t>:  Therefore, Mensah uses mosquito repellent.  </a:t>
          </a:r>
        </a:p>
      </dsp:txBody>
      <dsp:txXfrm>
        <a:off x="3043342" y="2459595"/>
        <a:ext cx="2468929" cy="1481357"/>
      </dsp:txXfrm>
    </dsp:sp>
    <dsp:sp modelId="{E77AD606-B834-438D-9662-AD25E10BEFDD}">
      <dsp:nvSpPr>
        <dsp:cNvPr id="0" name=""/>
        <dsp:cNvSpPr/>
      </dsp:nvSpPr>
      <dsp:spPr>
        <a:xfrm>
          <a:off x="6080126" y="2459595"/>
          <a:ext cx="2468929" cy="14813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80" tIns="126989" rIns="120980" bIns="12698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Mensah’s living in Accra makes it more probable that Mensah uses mosquito repellent. </a:t>
          </a:r>
        </a:p>
      </dsp:txBody>
      <dsp:txXfrm>
        <a:off x="6080126" y="2459595"/>
        <a:ext cx="2468929" cy="1481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FF4EB-A085-44E2-A021-AC3D87A2E35C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Premise</a:t>
          </a:r>
          <a:r>
            <a:rPr lang="en-US" sz="2100" kern="1200"/>
            <a:t>:  People who live in Ghana already spend a lot of time in the sun.       </a:t>
          </a:r>
        </a:p>
      </dsp:txBody>
      <dsp:txXfrm>
        <a:off x="715337" y="2413"/>
        <a:ext cx="3221521" cy="1932912"/>
      </dsp:txXfrm>
    </dsp:sp>
    <dsp:sp modelId="{EFC01D33-CA67-4758-BD76-D0566A672934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Conclusion</a:t>
          </a:r>
          <a:r>
            <a:rPr lang="en-US" sz="2100" kern="1200"/>
            <a:t>:  Therefore, a tanning salon won’t do well there.  </a:t>
          </a:r>
        </a:p>
      </dsp:txBody>
      <dsp:txXfrm>
        <a:off x="4259011" y="2413"/>
        <a:ext cx="3221521" cy="1932912"/>
      </dsp:txXfrm>
    </dsp:sp>
    <dsp:sp modelId="{63E5EE7A-FC36-4CA8-B43B-8CA047BCD71D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premise of this argument (assuming it is true) raises the probability that the conclusion is true; thus it supports the conclusion.  </a:t>
          </a:r>
        </a:p>
      </dsp:txBody>
      <dsp:txXfrm>
        <a:off x="715337" y="2257478"/>
        <a:ext cx="3221521" cy="1932912"/>
      </dsp:txXfrm>
    </dsp:sp>
    <dsp:sp modelId="{4E87B1C8-78CA-403A-AA4A-590474339D49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more support the premises of an argument provide for a conclusion, the  stronger  the argument is said to be. </a:t>
          </a:r>
        </a:p>
      </dsp:txBody>
      <dsp:txXfrm>
        <a:off x="4259011" y="2257478"/>
        <a:ext cx="3221521" cy="1932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FF5F-D935-4DE3-B2B8-31CFBE46BBD3}">
      <dsp:nvSpPr>
        <dsp:cNvPr id="0" name=""/>
        <dsp:cNvSpPr/>
      </dsp:nvSpPr>
      <dsp:spPr>
        <a:xfrm>
          <a:off x="0" y="18741"/>
          <a:ext cx="5000124" cy="266357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Value judgment </a:t>
          </a:r>
          <a:r>
            <a:rPr lang="en-US" sz="3100" kern="1200"/>
            <a:t>, a term for a claim that expresses an evaluation of something. </a:t>
          </a:r>
        </a:p>
      </dsp:txBody>
      <dsp:txXfrm>
        <a:off x="130025" y="148766"/>
        <a:ext cx="4740074" cy="2403528"/>
      </dsp:txXfrm>
    </dsp:sp>
    <dsp:sp modelId="{CFD6E288-848F-4E78-836C-C0B3555A15E9}">
      <dsp:nvSpPr>
        <dsp:cNvPr id="0" name=""/>
        <dsp:cNvSpPr/>
      </dsp:nvSpPr>
      <dsp:spPr>
        <a:xfrm>
          <a:off x="0" y="2771600"/>
          <a:ext cx="5000124" cy="266357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EG. “It was fantastic” and “It was the best concert of the year” both express a positive evaluation of the event. </a:t>
          </a:r>
        </a:p>
      </dsp:txBody>
      <dsp:txXfrm>
        <a:off x="130025" y="2901625"/>
        <a:ext cx="4740074" cy="2403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FBDE0-FA64-4A33-B215-FDED440A44A3}">
      <dsp:nvSpPr>
        <dsp:cNvPr id="0" name=""/>
        <dsp:cNvSpPr/>
      </dsp:nvSpPr>
      <dsp:spPr>
        <a:xfrm>
          <a:off x="376435" y="83499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9E47B-F669-4B09-B0D7-23DDE1989984}">
      <dsp:nvSpPr>
        <dsp:cNvPr id="0" name=""/>
        <dsp:cNvSpPr/>
      </dsp:nvSpPr>
      <dsp:spPr>
        <a:xfrm>
          <a:off x="610435" y="106899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BDE7C-2F3B-4650-BDF1-B2131AB37CF8}">
      <dsp:nvSpPr>
        <dsp:cNvPr id="0" name=""/>
        <dsp:cNvSpPr/>
      </dsp:nvSpPr>
      <dsp:spPr>
        <a:xfrm>
          <a:off x="25435" y="2274996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Claim</a:t>
          </a:r>
          <a:r>
            <a:rPr lang="en-US" sz="1100" kern="1200"/>
            <a:t>: A statement, true or false, that expresses an opinion or belief </a:t>
          </a:r>
        </a:p>
      </dsp:txBody>
      <dsp:txXfrm>
        <a:off x="25435" y="2274996"/>
        <a:ext cx="1800000" cy="1082812"/>
      </dsp:txXfrm>
    </dsp:sp>
    <dsp:sp modelId="{9FEE6EBC-DDA3-45CE-A1E8-2CCF64B36C8B}">
      <dsp:nvSpPr>
        <dsp:cNvPr id="0" name=""/>
        <dsp:cNvSpPr/>
      </dsp:nvSpPr>
      <dsp:spPr>
        <a:xfrm>
          <a:off x="2491435" y="83499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F20E1-B8A9-4570-BAFD-6A57A583222B}">
      <dsp:nvSpPr>
        <dsp:cNvPr id="0" name=""/>
        <dsp:cNvSpPr/>
      </dsp:nvSpPr>
      <dsp:spPr>
        <a:xfrm>
          <a:off x="2725435" y="106899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3CFC2-CE1E-44CC-BEB3-62C0FCCEA31B}">
      <dsp:nvSpPr>
        <dsp:cNvPr id="0" name=""/>
        <dsp:cNvSpPr/>
      </dsp:nvSpPr>
      <dsp:spPr>
        <a:xfrm>
          <a:off x="2140435" y="2274996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Issue/Question</a:t>
          </a:r>
          <a:r>
            <a:rPr lang="en-US" sz="1100" kern="1200"/>
            <a:t>: What is raised when a claim is called into question </a:t>
          </a:r>
        </a:p>
      </dsp:txBody>
      <dsp:txXfrm>
        <a:off x="2140435" y="2274996"/>
        <a:ext cx="1800000" cy="1082812"/>
      </dsp:txXfrm>
    </dsp:sp>
    <dsp:sp modelId="{FDB8D0C0-A159-48EC-BA40-FA1150F7BAED}">
      <dsp:nvSpPr>
        <dsp:cNvPr id="0" name=""/>
        <dsp:cNvSpPr/>
      </dsp:nvSpPr>
      <dsp:spPr>
        <a:xfrm>
          <a:off x="4606435" y="83499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C5309-B681-48F1-81FC-4400343B1BED}">
      <dsp:nvSpPr>
        <dsp:cNvPr id="0" name=""/>
        <dsp:cNvSpPr/>
      </dsp:nvSpPr>
      <dsp:spPr>
        <a:xfrm>
          <a:off x="4840435" y="106899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98C1D-2B41-4867-B9D6-5CD872340F03}">
      <dsp:nvSpPr>
        <dsp:cNvPr id="0" name=""/>
        <dsp:cNvSpPr/>
      </dsp:nvSpPr>
      <dsp:spPr>
        <a:xfrm>
          <a:off x="4255435" y="2274996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Valid deductive argument</a:t>
          </a:r>
          <a:r>
            <a:rPr lang="en-US" sz="1100" kern="1200"/>
            <a:t>: An argument whose premises being true means that the conclusion must be true    </a:t>
          </a:r>
        </a:p>
      </dsp:txBody>
      <dsp:txXfrm>
        <a:off x="4255435" y="2274996"/>
        <a:ext cx="1800000" cy="1082812"/>
      </dsp:txXfrm>
    </dsp:sp>
    <dsp:sp modelId="{9CCEFDD5-08BF-459A-8B88-716C70939ECF}">
      <dsp:nvSpPr>
        <dsp:cNvPr id="0" name=""/>
        <dsp:cNvSpPr/>
      </dsp:nvSpPr>
      <dsp:spPr>
        <a:xfrm>
          <a:off x="6721435" y="83499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BE4C1-9C83-454E-AC6E-DAA20DA04BDF}">
      <dsp:nvSpPr>
        <dsp:cNvPr id="0" name=""/>
        <dsp:cNvSpPr/>
      </dsp:nvSpPr>
      <dsp:spPr>
        <a:xfrm>
          <a:off x="6955435" y="106899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0B7A-2ED7-4415-93C1-EDFA0CF6F6C0}">
      <dsp:nvSpPr>
        <dsp:cNvPr id="0" name=""/>
        <dsp:cNvSpPr/>
      </dsp:nvSpPr>
      <dsp:spPr>
        <a:xfrm>
          <a:off x="6370435" y="2274996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Strong inductive argument</a:t>
          </a:r>
          <a:r>
            <a:rPr lang="en-US" sz="1100" kern="1200"/>
            <a:t>: The more support the premises of an inductive argument provide for its conclusion, the stronger the argument </a:t>
          </a:r>
        </a:p>
      </dsp:txBody>
      <dsp:txXfrm>
        <a:off x="6370435" y="2274996"/>
        <a:ext cx="1800000" cy="10828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1F5F1-9665-4353-A87B-45D0B48F9D8C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B7A64-D7E1-471E-A8EA-058AEE35ED8B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7DED6-E194-4C8D-BCA5-985F3ABFA8DE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Moral value judgment</a:t>
          </a:r>
          <a:r>
            <a:rPr lang="en-US" sz="1700" kern="1200"/>
            <a:t>: A claim that expresses a moral or ethical evaluation of something    </a:t>
          </a:r>
        </a:p>
      </dsp:txBody>
      <dsp:txXfrm>
        <a:off x="182935" y="3176402"/>
        <a:ext cx="3600000" cy="720000"/>
      </dsp:txXfrm>
    </dsp:sp>
    <dsp:sp modelId="{AC9777B8-BD20-4319-8A49-8398B3001F28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C1E56-6621-4399-A0AA-3114B1FEE699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4F721-F125-4F35-9625-60D379E34302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Rhetoric</a:t>
          </a:r>
          <a:r>
            <a:rPr lang="en-US" sz="1700" kern="1200"/>
            <a:t>: Language that is psychologically persuasive but does not have extra logical force. </a:t>
          </a:r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9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D218-4DC6-4845-9584-528A38A1AB0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D2F8-D9A4-4CDB-9A9B-0AEB195DE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912" y="1562669"/>
            <a:ext cx="4227085" cy="2456597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The Language of Arguments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81" y="4298722"/>
            <a:ext cx="3508565" cy="114888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Philomina O. Mintah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Central University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Faculty of Arts and Social Sciences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Close up image of hands applauding">
            <a:extLst>
              <a:ext uri="{FF2B5EF4-FFF2-40B4-BE49-F238E27FC236}">
                <a16:creationId xmlns:a16="http://schemas.microsoft.com/office/drawing/2014/main" id="{A0AF192B-B822-0332-30D2-D9A74E4C7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62" r="30280" b="-1"/>
          <a:stretch/>
        </p:blipFill>
        <p:spPr>
          <a:xfrm>
            <a:off x="-5449" y="10"/>
            <a:ext cx="2677211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26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Value Judgement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AB723-337F-1377-16BC-CC692B88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16474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44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Language of argument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E058F-BD43-C554-8BA1-2041FA4E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4600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81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E51BA9-40BD-8F46-F447-509AABF30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161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00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5"/>
                </a:solidFill>
              </a:rPr>
              <a:t>Deductive Arguments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66D7BF-D6E3-BA32-A718-4E5221A9A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810239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1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0193C-B6C3-5028-854F-31E889694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329658"/>
              </p:ext>
            </p:extLst>
          </p:nvPr>
        </p:nvGraphicFramePr>
        <p:xfrm>
          <a:off x="483042" y="2131795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6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67" y="320675"/>
            <a:ext cx="8555615" cy="1325563"/>
          </a:xfrm>
        </p:spPr>
        <p:txBody>
          <a:bodyPr>
            <a:normAutofit/>
          </a:bodyPr>
          <a:lstStyle/>
          <a:p>
            <a:r>
              <a:rPr lang="en-US" sz="4700"/>
              <a:t>Inductive arguments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8938" y="-4508938"/>
            <a:ext cx="126124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1F7B38-9E37-0DAB-1AF7-0A8925F94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78761"/>
              </p:ext>
            </p:extLst>
          </p:nvPr>
        </p:nvGraphicFramePr>
        <p:xfrm>
          <a:off x="258468" y="1825625"/>
          <a:ext cx="855561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04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Example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19D29-2609-CC4B-F8D7-91160D40D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9154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48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9B907B-F9A2-45A5-BDBA-C371127CA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88" y="662400"/>
            <a:ext cx="4961110" cy="1492132"/>
          </a:xfrm>
        </p:spPr>
        <p:txBody>
          <a:bodyPr anchor="t">
            <a:normAutofit/>
          </a:bodyPr>
          <a:lstStyle/>
          <a:p>
            <a:r>
              <a:rPr lang="en-US"/>
              <a:t>The two parts of an argument</a:t>
            </a:r>
            <a:endParaRPr lang="en-US" dirty="0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845F190C-1F0C-436F-9933-EC548B0A1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8" r="35201" b="-1"/>
          <a:stretch/>
        </p:blipFill>
        <p:spPr>
          <a:xfrm>
            <a:off x="516325" y="-9525"/>
            <a:ext cx="2688575" cy="6867525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FC72A6E7-EEB3-4011-AFDE-5D01CF93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CD93300-52E3-4A04-AB11-4E86A29BE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88" y="2286000"/>
            <a:ext cx="4961110" cy="38448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An argument consists of 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two  parts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, one of which (the premise or premises) demonstrates or supports the other part (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the conclusion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8909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language of argument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8650" y="2438400"/>
            <a:ext cx="7886700" cy="37385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Words and phrases that indicate a conclusion</a:t>
            </a:r>
          </a:p>
          <a:p>
            <a:pPr>
              <a:lnSpc>
                <a:spcPct val="90000"/>
              </a:lnSpc>
            </a:pPr>
            <a:r>
              <a:rPr lang="en-US" sz="2100"/>
              <a:t>Therefore …</a:t>
            </a:r>
          </a:p>
          <a:p>
            <a:pPr>
              <a:lnSpc>
                <a:spcPct val="90000"/>
              </a:lnSpc>
            </a:pPr>
            <a:r>
              <a:rPr lang="en-US" sz="2100"/>
              <a:t>It follows that . . .    </a:t>
            </a:r>
          </a:p>
          <a:p>
            <a:pPr>
              <a:lnSpc>
                <a:spcPct val="90000"/>
              </a:lnSpc>
            </a:pPr>
            <a:r>
              <a:rPr lang="en-US" sz="2100"/>
              <a:t>This shows that . . .    </a:t>
            </a:r>
          </a:p>
          <a:p>
            <a:pPr>
              <a:lnSpc>
                <a:spcPct val="90000"/>
              </a:lnSpc>
            </a:pPr>
            <a:r>
              <a:rPr lang="en-US" sz="2100"/>
              <a:t>Thus . . .    </a:t>
            </a:r>
          </a:p>
          <a:p>
            <a:pPr>
              <a:lnSpc>
                <a:spcPct val="90000"/>
              </a:lnSpc>
            </a:pPr>
            <a:r>
              <a:rPr lang="en-US" sz="2100"/>
              <a:t>Hence . . .    </a:t>
            </a:r>
          </a:p>
          <a:p>
            <a:pPr>
              <a:lnSpc>
                <a:spcPct val="90000"/>
              </a:lnSpc>
            </a:pPr>
            <a:r>
              <a:rPr lang="en-US" sz="2100"/>
              <a:t>Consequently . . .   </a:t>
            </a:r>
          </a:p>
          <a:p>
            <a:pPr>
              <a:lnSpc>
                <a:spcPct val="90000"/>
              </a:lnSpc>
            </a:pPr>
            <a:r>
              <a:rPr lang="en-US" sz="2100"/>
              <a:t>Accordingly . . .    </a:t>
            </a:r>
          </a:p>
          <a:p>
            <a:pPr>
              <a:lnSpc>
                <a:spcPct val="90000"/>
              </a:lnSpc>
            </a:pPr>
            <a:r>
              <a:rPr lang="en-US" sz="2100"/>
              <a:t>So . . .    </a:t>
            </a:r>
          </a:p>
          <a:p>
            <a:pPr>
              <a:lnSpc>
                <a:spcPct val="90000"/>
              </a:lnSpc>
            </a:pPr>
            <a:r>
              <a:rPr lang="en-US" sz="2100"/>
              <a:t>My conclusion is . . . </a:t>
            </a:r>
          </a:p>
        </p:txBody>
      </p:sp>
    </p:spTree>
    <p:extLst>
      <p:ext uri="{BB962C8B-B14F-4D97-AF65-F5344CB8AC3E}">
        <p14:creationId xmlns:p14="http://schemas.microsoft.com/office/powerpoint/2010/main" val="8560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8400"/>
            <a:ext cx="7886700" cy="3738562"/>
          </a:xfrm>
        </p:spPr>
        <p:txBody>
          <a:bodyPr>
            <a:normAutofit/>
          </a:bodyPr>
          <a:lstStyle/>
          <a:p>
            <a:r>
              <a:rPr lang="en-US" sz="2300"/>
              <a:t> words that often indicate that a premise is about to be stated:</a:t>
            </a:r>
          </a:p>
          <a:p>
            <a:r>
              <a:rPr lang="en-US" sz="2300"/>
              <a:t>Since . . .    </a:t>
            </a:r>
          </a:p>
          <a:p>
            <a:r>
              <a:rPr lang="en-US" sz="2300"/>
              <a:t>For . . .   </a:t>
            </a:r>
          </a:p>
          <a:p>
            <a:r>
              <a:rPr lang="en-US" sz="2300"/>
              <a:t>Because . . .   </a:t>
            </a:r>
          </a:p>
          <a:p>
            <a:r>
              <a:rPr lang="en-US" sz="2300"/>
              <a:t>In view of . . .    </a:t>
            </a:r>
          </a:p>
          <a:p>
            <a:r>
              <a:rPr lang="en-US" sz="2300"/>
              <a:t>This is implied by . . .   </a:t>
            </a:r>
          </a:p>
          <a:p>
            <a:r>
              <a:rPr lang="en-US" sz="2300"/>
              <a:t>Given . . .   </a:t>
            </a:r>
          </a:p>
          <a:p>
            <a:pPr marL="0" indent="0">
              <a:buNone/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09952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Note of caution 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DD50C35-1F92-20B0-A223-DEB899236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6" r="59969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2409830"/>
            <a:ext cx="5098904" cy="3705217"/>
          </a:xfrm>
        </p:spPr>
        <p:txBody>
          <a:bodyPr>
            <a:normAutofit/>
          </a:bodyPr>
          <a:lstStyle/>
          <a:p>
            <a:r>
              <a:rPr lang="en-US" sz="1700"/>
              <a:t>Many arguments do not contain </a:t>
            </a:r>
            <a:r>
              <a:rPr lang="en-US" sz="1700" b="1"/>
              <a:t>indicator words</a:t>
            </a:r>
            <a:r>
              <a:rPr lang="en-US" sz="1700"/>
              <a:t>; you just have to pay attention to whether a passage is an attempt to support or demonstrate something.</a:t>
            </a:r>
          </a:p>
        </p:txBody>
      </p:sp>
    </p:spTree>
    <p:extLst>
      <p:ext uri="{BB962C8B-B14F-4D97-AF65-F5344CB8AC3E}">
        <p14:creationId xmlns:p14="http://schemas.microsoft.com/office/powerpoint/2010/main" val="316182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603CF5742034FAB9A0E9BA130FC38" ma:contentTypeVersion="2" ma:contentTypeDescription="Create a new document." ma:contentTypeScope="" ma:versionID="65298213c52962be83515bd9c5a30b81">
  <xsd:schema xmlns:xsd="http://www.w3.org/2001/XMLSchema" xmlns:xs="http://www.w3.org/2001/XMLSchema" xmlns:p="http://schemas.microsoft.com/office/2006/metadata/properties" xmlns:ns2="2d965a09-482e-41d8-b231-25ec45517183" targetNamespace="http://schemas.microsoft.com/office/2006/metadata/properties" ma:root="true" ma:fieldsID="12afd99865f6a9ccd5220f77bd25c7f4" ns2:_="">
    <xsd:import namespace="2d965a09-482e-41d8-b231-25ec455171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65a09-482e-41d8-b231-25ec455171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40555-4932-42E8-B9AD-33F46EC32B0E}"/>
</file>

<file path=customXml/itemProps2.xml><?xml version="1.0" encoding="utf-8"?>
<ds:datastoreItem xmlns:ds="http://schemas.openxmlformats.org/officeDocument/2006/customXml" ds:itemID="{3FD595E0-3002-486D-B93B-686194C2CF17}"/>
</file>

<file path=customXml/itemProps3.xml><?xml version="1.0" encoding="utf-8"?>
<ds:datastoreItem xmlns:ds="http://schemas.openxmlformats.org/officeDocument/2006/customXml" ds:itemID="{3EBEA91B-2DE6-417E-A5E4-46842920E18B}"/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633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The Language of Arguments</vt:lpstr>
      <vt:lpstr>Deductive Arguments</vt:lpstr>
      <vt:lpstr>PowerPoint Presentation</vt:lpstr>
      <vt:lpstr>Inductive arguments </vt:lpstr>
      <vt:lpstr>Example 2</vt:lpstr>
      <vt:lpstr>The two parts of an argument</vt:lpstr>
      <vt:lpstr>The language of argument</vt:lpstr>
      <vt:lpstr>Cont. </vt:lpstr>
      <vt:lpstr>Note of caution </vt:lpstr>
      <vt:lpstr>Value Judgement </vt:lpstr>
      <vt:lpstr>Language of argument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Language of Arguments</dc:title>
  <dc:creator>USER</dc:creator>
  <cp:lastModifiedBy>Philomina Mintah</cp:lastModifiedBy>
  <cp:revision>14</cp:revision>
  <dcterms:created xsi:type="dcterms:W3CDTF">2019-11-06T15:21:30Z</dcterms:created>
  <dcterms:modified xsi:type="dcterms:W3CDTF">2022-05-12T15:45:51Z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0x010100B77603CF5742034FAB9A0E9BA130FC38</vt:lpwstr>
  </property>
</Properties>
</file>