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3BBFC9-4872-4FE5-84A4-DF80AB06365C}" v="1" dt="2022-01-12T16:47:14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omina Mintah" userId="7a9d1df817cb01ba" providerId="LiveId" clId="{7B3BBFC9-4872-4FE5-84A4-DF80AB06365C}"/>
    <pc:docChg chg="undo custSel addSld modSld">
      <pc:chgData name="Philomina Mintah" userId="7a9d1df817cb01ba" providerId="LiveId" clId="{7B3BBFC9-4872-4FE5-84A4-DF80AB06365C}" dt="2022-04-26T12:35:46.896" v="1109" actId="26606"/>
      <pc:docMkLst>
        <pc:docMk/>
      </pc:docMkLst>
      <pc:sldChg chg="addSp modSp mod setBg">
        <pc:chgData name="Philomina Mintah" userId="7a9d1df817cb01ba" providerId="LiveId" clId="{7B3BBFC9-4872-4FE5-84A4-DF80AB06365C}" dt="2022-04-26T12:34:09.593" v="1103" actId="26606"/>
        <pc:sldMkLst>
          <pc:docMk/>
          <pc:sldMk cId="2058849423" sldId="256"/>
        </pc:sldMkLst>
        <pc:spChg chg="mod">
          <ac:chgData name="Philomina Mintah" userId="7a9d1df817cb01ba" providerId="LiveId" clId="{7B3BBFC9-4872-4FE5-84A4-DF80AB06365C}" dt="2022-04-26T12:34:09.593" v="1103" actId="26606"/>
          <ac:spMkLst>
            <pc:docMk/>
            <pc:sldMk cId="2058849423" sldId="256"/>
            <ac:spMk id="2" creationId="{90C18652-EE5B-4E1E-BB0D-80C546AE37CA}"/>
          </ac:spMkLst>
        </pc:spChg>
        <pc:spChg chg="mod">
          <ac:chgData name="Philomina Mintah" userId="7a9d1df817cb01ba" providerId="LiveId" clId="{7B3BBFC9-4872-4FE5-84A4-DF80AB06365C}" dt="2022-04-26T12:34:09.593" v="1103" actId="26606"/>
          <ac:spMkLst>
            <pc:docMk/>
            <pc:sldMk cId="2058849423" sldId="256"/>
            <ac:spMk id="3" creationId="{77C59AFD-F6CD-41DC-A2AE-C7478E0BA6A1}"/>
          </ac:spMkLst>
        </pc:spChg>
        <pc:spChg chg="add">
          <ac:chgData name="Philomina Mintah" userId="7a9d1df817cb01ba" providerId="LiveId" clId="{7B3BBFC9-4872-4FE5-84A4-DF80AB06365C}" dt="2022-04-26T12:34:09.593" v="1103" actId="26606"/>
          <ac:spMkLst>
            <pc:docMk/>
            <pc:sldMk cId="2058849423" sldId="256"/>
            <ac:spMk id="9" creationId="{C1DD1A8A-57D5-4A81-AD04-532B043C5611}"/>
          </ac:spMkLst>
        </pc:spChg>
        <pc:spChg chg="add">
          <ac:chgData name="Philomina Mintah" userId="7a9d1df817cb01ba" providerId="LiveId" clId="{7B3BBFC9-4872-4FE5-84A4-DF80AB06365C}" dt="2022-04-26T12:34:09.593" v="1103" actId="26606"/>
          <ac:spMkLst>
            <pc:docMk/>
            <pc:sldMk cId="2058849423" sldId="256"/>
            <ac:spMk id="11" creationId="{007891EC-4501-44ED-A8C8-B11B6DB767AB}"/>
          </ac:spMkLst>
        </pc:spChg>
        <pc:picChg chg="add">
          <ac:chgData name="Philomina Mintah" userId="7a9d1df817cb01ba" providerId="LiveId" clId="{7B3BBFC9-4872-4FE5-84A4-DF80AB06365C}" dt="2022-04-26T12:34:09.593" v="1103" actId="26606"/>
          <ac:picMkLst>
            <pc:docMk/>
            <pc:sldMk cId="2058849423" sldId="256"/>
            <ac:picMk id="5" creationId="{27CA3552-F280-6594-3BFA-BF9072E37DDD}"/>
          </ac:picMkLst>
        </pc:picChg>
      </pc:sldChg>
      <pc:sldChg chg="addSp modSp mod setBg">
        <pc:chgData name="Philomina Mintah" userId="7a9d1df817cb01ba" providerId="LiveId" clId="{7B3BBFC9-4872-4FE5-84A4-DF80AB06365C}" dt="2022-04-26T12:34:25.907" v="1104" actId="26606"/>
        <pc:sldMkLst>
          <pc:docMk/>
          <pc:sldMk cId="1084878581" sldId="257"/>
        </pc:sldMkLst>
        <pc:spChg chg="mod">
          <ac:chgData name="Philomina Mintah" userId="7a9d1df817cb01ba" providerId="LiveId" clId="{7B3BBFC9-4872-4FE5-84A4-DF80AB06365C}" dt="2022-04-26T12:34:25.907" v="1104" actId="26606"/>
          <ac:spMkLst>
            <pc:docMk/>
            <pc:sldMk cId="1084878581" sldId="257"/>
            <ac:spMk id="2" creationId="{0E006DA3-5683-4043-B6CE-0234C9E20F08}"/>
          </ac:spMkLst>
        </pc:spChg>
        <pc:spChg chg="mod">
          <ac:chgData name="Philomina Mintah" userId="7a9d1df817cb01ba" providerId="LiveId" clId="{7B3BBFC9-4872-4FE5-84A4-DF80AB06365C}" dt="2022-04-26T12:34:25.907" v="1104" actId="26606"/>
          <ac:spMkLst>
            <pc:docMk/>
            <pc:sldMk cId="1084878581" sldId="257"/>
            <ac:spMk id="3" creationId="{2C4D48C6-5F8E-4BA8-8D8A-D77251E5ECC7}"/>
          </ac:spMkLst>
        </pc:spChg>
        <pc:spChg chg="add">
          <ac:chgData name="Philomina Mintah" userId="7a9d1df817cb01ba" providerId="LiveId" clId="{7B3BBFC9-4872-4FE5-84A4-DF80AB06365C}" dt="2022-04-26T12:34:25.907" v="1104" actId="26606"/>
          <ac:spMkLst>
            <pc:docMk/>
            <pc:sldMk cId="1084878581" sldId="257"/>
            <ac:spMk id="9" creationId="{04812C46-200A-4DEB-A05E-3ED6C68C2387}"/>
          </ac:spMkLst>
        </pc:spChg>
        <pc:spChg chg="add">
          <ac:chgData name="Philomina Mintah" userId="7a9d1df817cb01ba" providerId="LiveId" clId="{7B3BBFC9-4872-4FE5-84A4-DF80AB06365C}" dt="2022-04-26T12:34:25.907" v="1104" actId="26606"/>
          <ac:spMkLst>
            <pc:docMk/>
            <pc:sldMk cId="1084878581" sldId="257"/>
            <ac:spMk id="11" creationId="{D1EA859B-E555-4109-94F3-6700E046E008}"/>
          </ac:spMkLst>
        </pc:spChg>
        <pc:picChg chg="add">
          <ac:chgData name="Philomina Mintah" userId="7a9d1df817cb01ba" providerId="LiveId" clId="{7B3BBFC9-4872-4FE5-84A4-DF80AB06365C}" dt="2022-04-26T12:34:25.907" v="1104" actId="26606"/>
          <ac:picMkLst>
            <pc:docMk/>
            <pc:sldMk cId="1084878581" sldId="257"/>
            <ac:picMk id="5" creationId="{A852F2D5-1FA3-977D-BC9E-84F5589576E5}"/>
          </ac:picMkLst>
        </pc:picChg>
      </pc:sldChg>
      <pc:sldChg chg="addSp modSp mod setBg">
        <pc:chgData name="Philomina Mintah" userId="7a9d1df817cb01ba" providerId="LiveId" clId="{7B3BBFC9-4872-4FE5-84A4-DF80AB06365C}" dt="2022-04-26T12:34:51.670" v="1105" actId="26606"/>
        <pc:sldMkLst>
          <pc:docMk/>
          <pc:sldMk cId="1131001317" sldId="258"/>
        </pc:sldMkLst>
        <pc:spChg chg="mod">
          <ac:chgData name="Philomina Mintah" userId="7a9d1df817cb01ba" providerId="LiveId" clId="{7B3BBFC9-4872-4FE5-84A4-DF80AB06365C}" dt="2022-04-26T12:34:51.670" v="1105" actId="26606"/>
          <ac:spMkLst>
            <pc:docMk/>
            <pc:sldMk cId="1131001317" sldId="258"/>
            <ac:spMk id="2" creationId="{DFD388A8-A255-44E8-A0F1-1330E4912B0D}"/>
          </ac:spMkLst>
        </pc:spChg>
        <pc:spChg chg="mod">
          <ac:chgData name="Philomina Mintah" userId="7a9d1df817cb01ba" providerId="LiveId" clId="{7B3BBFC9-4872-4FE5-84A4-DF80AB06365C}" dt="2022-04-26T12:34:51.670" v="1105" actId="26606"/>
          <ac:spMkLst>
            <pc:docMk/>
            <pc:sldMk cId="1131001317" sldId="258"/>
            <ac:spMk id="3" creationId="{8A77AD2B-856B-4098-8415-75257D8073B2}"/>
          </ac:spMkLst>
        </pc:spChg>
        <pc:spChg chg="add">
          <ac:chgData name="Philomina Mintah" userId="7a9d1df817cb01ba" providerId="LiveId" clId="{7B3BBFC9-4872-4FE5-84A4-DF80AB06365C}" dt="2022-04-26T12:34:51.670" v="1105" actId="26606"/>
          <ac:spMkLst>
            <pc:docMk/>
            <pc:sldMk cId="1131001317" sldId="258"/>
            <ac:spMk id="8" creationId="{907EF6B7-1338-4443-8C46-6A318D952DFD}"/>
          </ac:spMkLst>
        </pc:spChg>
        <pc:spChg chg="add">
          <ac:chgData name="Philomina Mintah" userId="7a9d1df817cb01ba" providerId="LiveId" clId="{7B3BBFC9-4872-4FE5-84A4-DF80AB06365C}" dt="2022-04-26T12:34:51.670" v="1105" actId="26606"/>
          <ac:spMkLst>
            <pc:docMk/>
            <pc:sldMk cId="1131001317" sldId="258"/>
            <ac:spMk id="10" creationId="{DAAE4CDD-124C-4DCF-9584-B6033B545DD5}"/>
          </ac:spMkLst>
        </pc:spChg>
        <pc:spChg chg="add">
          <ac:chgData name="Philomina Mintah" userId="7a9d1df817cb01ba" providerId="LiveId" clId="{7B3BBFC9-4872-4FE5-84A4-DF80AB06365C}" dt="2022-04-26T12:34:51.670" v="1105" actId="26606"/>
          <ac:spMkLst>
            <pc:docMk/>
            <pc:sldMk cId="1131001317" sldId="258"/>
            <ac:spMk id="12" creationId="{081E4A58-353D-44AE-B2FC-2A74E2E400F7}"/>
          </ac:spMkLst>
        </pc:spChg>
      </pc:sldChg>
      <pc:sldChg chg="addSp modSp mod setBg">
        <pc:chgData name="Philomina Mintah" userId="7a9d1df817cb01ba" providerId="LiveId" clId="{7B3BBFC9-4872-4FE5-84A4-DF80AB06365C}" dt="2022-04-26T12:35:05.793" v="1106" actId="26606"/>
        <pc:sldMkLst>
          <pc:docMk/>
          <pc:sldMk cId="4153094017" sldId="259"/>
        </pc:sldMkLst>
        <pc:spChg chg="mod">
          <ac:chgData name="Philomina Mintah" userId="7a9d1df817cb01ba" providerId="LiveId" clId="{7B3BBFC9-4872-4FE5-84A4-DF80AB06365C}" dt="2022-04-26T12:35:05.793" v="1106" actId="26606"/>
          <ac:spMkLst>
            <pc:docMk/>
            <pc:sldMk cId="4153094017" sldId="259"/>
            <ac:spMk id="2" creationId="{51ED4876-2624-4A29-925E-ECFFDF41138A}"/>
          </ac:spMkLst>
        </pc:spChg>
        <pc:spChg chg="mod">
          <ac:chgData name="Philomina Mintah" userId="7a9d1df817cb01ba" providerId="LiveId" clId="{7B3BBFC9-4872-4FE5-84A4-DF80AB06365C}" dt="2022-04-26T12:35:05.793" v="1106" actId="26606"/>
          <ac:spMkLst>
            <pc:docMk/>
            <pc:sldMk cId="4153094017" sldId="259"/>
            <ac:spMk id="3" creationId="{816D573D-C62E-40CF-83AD-1448D4F5C733}"/>
          </ac:spMkLst>
        </pc:spChg>
        <pc:spChg chg="add">
          <ac:chgData name="Philomina Mintah" userId="7a9d1df817cb01ba" providerId="LiveId" clId="{7B3BBFC9-4872-4FE5-84A4-DF80AB06365C}" dt="2022-04-26T12:35:05.793" v="1106" actId="26606"/>
          <ac:spMkLst>
            <pc:docMk/>
            <pc:sldMk cId="4153094017" sldId="259"/>
            <ac:spMk id="8" creationId="{907EF6B7-1338-4443-8C46-6A318D952DFD}"/>
          </ac:spMkLst>
        </pc:spChg>
        <pc:spChg chg="add">
          <ac:chgData name="Philomina Mintah" userId="7a9d1df817cb01ba" providerId="LiveId" clId="{7B3BBFC9-4872-4FE5-84A4-DF80AB06365C}" dt="2022-04-26T12:35:05.793" v="1106" actId="26606"/>
          <ac:spMkLst>
            <pc:docMk/>
            <pc:sldMk cId="4153094017" sldId="259"/>
            <ac:spMk id="10" creationId="{DAAE4CDD-124C-4DCF-9584-B6033B545DD5}"/>
          </ac:spMkLst>
        </pc:spChg>
        <pc:spChg chg="add">
          <ac:chgData name="Philomina Mintah" userId="7a9d1df817cb01ba" providerId="LiveId" clId="{7B3BBFC9-4872-4FE5-84A4-DF80AB06365C}" dt="2022-04-26T12:35:05.793" v="1106" actId="26606"/>
          <ac:spMkLst>
            <pc:docMk/>
            <pc:sldMk cId="4153094017" sldId="259"/>
            <ac:spMk id="12" creationId="{081E4A58-353D-44AE-B2FC-2A74E2E400F7}"/>
          </ac:spMkLst>
        </pc:spChg>
      </pc:sldChg>
      <pc:sldChg chg="addSp modSp new mod setBg">
        <pc:chgData name="Philomina Mintah" userId="7a9d1df817cb01ba" providerId="LiveId" clId="{7B3BBFC9-4872-4FE5-84A4-DF80AB06365C}" dt="2022-04-26T12:35:14.516" v="1107" actId="26606"/>
        <pc:sldMkLst>
          <pc:docMk/>
          <pc:sldMk cId="3870760223" sldId="260"/>
        </pc:sldMkLst>
        <pc:spChg chg="mod">
          <ac:chgData name="Philomina Mintah" userId="7a9d1df817cb01ba" providerId="LiveId" clId="{7B3BBFC9-4872-4FE5-84A4-DF80AB06365C}" dt="2022-04-26T12:35:14.516" v="1107" actId="26606"/>
          <ac:spMkLst>
            <pc:docMk/>
            <pc:sldMk cId="3870760223" sldId="260"/>
            <ac:spMk id="2" creationId="{25CE05D7-9112-4BD8-9FEB-20AEF3A77CF1}"/>
          </ac:spMkLst>
        </pc:spChg>
        <pc:spChg chg="mod">
          <ac:chgData name="Philomina Mintah" userId="7a9d1df817cb01ba" providerId="LiveId" clId="{7B3BBFC9-4872-4FE5-84A4-DF80AB06365C}" dt="2022-04-26T12:35:14.516" v="1107" actId="26606"/>
          <ac:spMkLst>
            <pc:docMk/>
            <pc:sldMk cId="3870760223" sldId="260"/>
            <ac:spMk id="3" creationId="{AA37E0A0-AFA1-47D9-B31E-9B651CDEFA90}"/>
          </ac:spMkLst>
        </pc:spChg>
        <pc:spChg chg="add">
          <ac:chgData name="Philomina Mintah" userId="7a9d1df817cb01ba" providerId="LiveId" clId="{7B3BBFC9-4872-4FE5-84A4-DF80AB06365C}" dt="2022-04-26T12:35:14.516" v="1107" actId="26606"/>
          <ac:spMkLst>
            <pc:docMk/>
            <pc:sldMk cId="3870760223" sldId="260"/>
            <ac:spMk id="8" creationId="{907EF6B7-1338-4443-8C46-6A318D952DFD}"/>
          </ac:spMkLst>
        </pc:spChg>
        <pc:spChg chg="add">
          <ac:chgData name="Philomina Mintah" userId="7a9d1df817cb01ba" providerId="LiveId" clId="{7B3BBFC9-4872-4FE5-84A4-DF80AB06365C}" dt="2022-04-26T12:35:14.516" v="1107" actId="26606"/>
          <ac:spMkLst>
            <pc:docMk/>
            <pc:sldMk cId="3870760223" sldId="260"/>
            <ac:spMk id="10" creationId="{DAAE4CDD-124C-4DCF-9584-B6033B545DD5}"/>
          </ac:spMkLst>
        </pc:spChg>
        <pc:spChg chg="add">
          <ac:chgData name="Philomina Mintah" userId="7a9d1df817cb01ba" providerId="LiveId" clId="{7B3BBFC9-4872-4FE5-84A4-DF80AB06365C}" dt="2022-04-26T12:35:14.516" v="1107" actId="26606"/>
          <ac:spMkLst>
            <pc:docMk/>
            <pc:sldMk cId="3870760223" sldId="260"/>
            <ac:spMk id="12" creationId="{081E4A58-353D-44AE-B2FC-2A74E2E400F7}"/>
          </ac:spMkLst>
        </pc:spChg>
      </pc:sldChg>
      <pc:sldChg chg="addSp delSp modSp new mod setBg">
        <pc:chgData name="Philomina Mintah" userId="7a9d1df817cb01ba" providerId="LiveId" clId="{7B3BBFC9-4872-4FE5-84A4-DF80AB06365C}" dt="2022-04-26T12:35:26.746" v="1108" actId="26606"/>
        <pc:sldMkLst>
          <pc:docMk/>
          <pc:sldMk cId="2583463098" sldId="261"/>
        </pc:sldMkLst>
        <pc:spChg chg="mod">
          <ac:chgData name="Philomina Mintah" userId="7a9d1df817cb01ba" providerId="LiveId" clId="{7B3BBFC9-4872-4FE5-84A4-DF80AB06365C}" dt="2022-04-26T12:35:26.746" v="1108" actId="26606"/>
          <ac:spMkLst>
            <pc:docMk/>
            <pc:sldMk cId="2583463098" sldId="261"/>
            <ac:spMk id="2" creationId="{05D5CB00-E20E-4181-9B1C-0A0497A0E022}"/>
          </ac:spMkLst>
        </pc:spChg>
        <pc:spChg chg="del mod">
          <ac:chgData name="Philomina Mintah" userId="7a9d1df817cb01ba" providerId="LiveId" clId="{7B3BBFC9-4872-4FE5-84A4-DF80AB06365C}" dt="2022-04-26T12:35:26.746" v="1108" actId="26606"/>
          <ac:spMkLst>
            <pc:docMk/>
            <pc:sldMk cId="2583463098" sldId="261"/>
            <ac:spMk id="3" creationId="{0E2D12D7-6E94-4153-943D-06C674207790}"/>
          </ac:spMkLst>
        </pc:spChg>
        <pc:spChg chg="add">
          <ac:chgData name="Philomina Mintah" userId="7a9d1df817cb01ba" providerId="LiveId" clId="{7B3BBFC9-4872-4FE5-84A4-DF80AB06365C}" dt="2022-04-26T12:35:26.746" v="1108" actId="26606"/>
          <ac:spMkLst>
            <pc:docMk/>
            <pc:sldMk cId="2583463098" sldId="261"/>
            <ac:spMk id="10" creationId="{4F7EBAE4-9945-4473-9E34-B2C66EA0F03D}"/>
          </ac:spMkLst>
        </pc:spChg>
        <pc:spChg chg="add">
          <ac:chgData name="Philomina Mintah" userId="7a9d1df817cb01ba" providerId="LiveId" clId="{7B3BBFC9-4872-4FE5-84A4-DF80AB06365C}" dt="2022-04-26T12:35:26.746" v="1108" actId="26606"/>
          <ac:spMkLst>
            <pc:docMk/>
            <pc:sldMk cId="2583463098" sldId="261"/>
            <ac:spMk id="12" creationId="{70BEB1E7-2F88-40BC-B73D-42E5B6F80BFC}"/>
          </ac:spMkLst>
        </pc:spChg>
        <pc:spChg chg="add">
          <ac:chgData name="Philomina Mintah" userId="7a9d1df817cb01ba" providerId="LiveId" clId="{7B3BBFC9-4872-4FE5-84A4-DF80AB06365C}" dt="2022-04-26T12:35:26.746" v="1108" actId="26606"/>
          <ac:spMkLst>
            <pc:docMk/>
            <pc:sldMk cId="2583463098" sldId="261"/>
            <ac:spMk id="14" creationId="{A7B99495-F43F-4D80-A44F-2CB4764EB90B}"/>
          </ac:spMkLst>
        </pc:spChg>
        <pc:graphicFrameChg chg="add">
          <ac:chgData name="Philomina Mintah" userId="7a9d1df817cb01ba" providerId="LiveId" clId="{7B3BBFC9-4872-4FE5-84A4-DF80AB06365C}" dt="2022-04-26T12:35:26.746" v="1108" actId="26606"/>
          <ac:graphicFrameMkLst>
            <pc:docMk/>
            <pc:sldMk cId="2583463098" sldId="261"/>
            <ac:graphicFrameMk id="5" creationId="{3CE9C5D5-D3DB-9EA3-7511-1E77AE4533C5}"/>
          </ac:graphicFrameMkLst>
        </pc:graphicFrameChg>
        <pc:picChg chg="add">
          <ac:chgData name="Philomina Mintah" userId="7a9d1df817cb01ba" providerId="LiveId" clId="{7B3BBFC9-4872-4FE5-84A4-DF80AB06365C}" dt="2022-04-26T12:35:26.746" v="1108" actId="26606"/>
          <ac:picMkLst>
            <pc:docMk/>
            <pc:sldMk cId="2583463098" sldId="261"/>
            <ac:picMk id="6" creationId="{77A36C53-84BE-7518-C0EA-DCF5C1922FE9}"/>
          </ac:picMkLst>
        </pc:picChg>
      </pc:sldChg>
      <pc:sldChg chg="addSp modSp new mod setBg">
        <pc:chgData name="Philomina Mintah" userId="7a9d1df817cb01ba" providerId="LiveId" clId="{7B3BBFC9-4872-4FE5-84A4-DF80AB06365C}" dt="2022-04-26T12:35:46.896" v="1109" actId="26606"/>
        <pc:sldMkLst>
          <pc:docMk/>
          <pc:sldMk cId="3856460945" sldId="262"/>
        </pc:sldMkLst>
        <pc:spChg chg="mod">
          <ac:chgData name="Philomina Mintah" userId="7a9d1df817cb01ba" providerId="LiveId" clId="{7B3BBFC9-4872-4FE5-84A4-DF80AB06365C}" dt="2022-04-26T12:35:46.896" v="1109" actId="26606"/>
          <ac:spMkLst>
            <pc:docMk/>
            <pc:sldMk cId="3856460945" sldId="262"/>
            <ac:spMk id="2" creationId="{4D475BF9-C488-4E12-8207-07BF32E1D2DE}"/>
          </ac:spMkLst>
        </pc:spChg>
        <pc:spChg chg="mod">
          <ac:chgData name="Philomina Mintah" userId="7a9d1df817cb01ba" providerId="LiveId" clId="{7B3BBFC9-4872-4FE5-84A4-DF80AB06365C}" dt="2022-04-26T12:35:46.896" v="1109" actId="26606"/>
          <ac:spMkLst>
            <pc:docMk/>
            <pc:sldMk cId="3856460945" sldId="262"/>
            <ac:spMk id="3" creationId="{A920AD55-0D98-48D7-BB45-CFA2BFDB2AB8}"/>
          </ac:spMkLst>
        </pc:spChg>
        <pc:spChg chg="add">
          <ac:chgData name="Philomina Mintah" userId="7a9d1df817cb01ba" providerId="LiveId" clId="{7B3BBFC9-4872-4FE5-84A4-DF80AB06365C}" dt="2022-04-26T12:35:46.896" v="1109" actId="26606"/>
          <ac:spMkLst>
            <pc:docMk/>
            <pc:sldMk cId="3856460945" sldId="262"/>
            <ac:spMk id="8" creationId="{907EF6B7-1338-4443-8C46-6A318D952DFD}"/>
          </ac:spMkLst>
        </pc:spChg>
        <pc:spChg chg="add">
          <ac:chgData name="Philomina Mintah" userId="7a9d1df817cb01ba" providerId="LiveId" clId="{7B3BBFC9-4872-4FE5-84A4-DF80AB06365C}" dt="2022-04-26T12:35:46.896" v="1109" actId="26606"/>
          <ac:spMkLst>
            <pc:docMk/>
            <pc:sldMk cId="3856460945" sldId="262"/>
            <ac:spMk id="10" creationId="{DAAE4CDD-124C-4DCF-9584-B6033B545DD5}"/>
          </ac:spMkLst>
        </pc:spChg>
        <pc:spChg chg="add">
          <ac:chgData name="Philomina Mintah" userId="7a9d1df817cb01ba" providerId="LiveId" clId="{7B3BBFC9-4872-4FE5-84A4-DF80AB06365C}" dt="2022-04-26T12:35:46.896" v="1109" actId="26606"/>
          <ac:spMkLst>
            <pc:docMk/>
            <pc:sldMk cId="3856460945" sldId="262"/>
            <ac:spMk id="12" creationId="{081E4A58-353D-44AE-B2FC-2A74E2E400F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8CD06A-F5D2-489E-ADDD-1807E4C242D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F83E9D1A-D103-470C-B031-0A79C846C133}">
      <dgm:prSet/>
      <dgm:spPr/>
      <dgm:t>
        <a:bodyPr/>
        <a:lstStyle/>
        <a:p>
          <a:pPr>
            <a:defRPr cap="all"/>
          </a:pPr>
          <a:r>
            <a:rPr lang="en-US"/>
            <a:t>Enhance your awareness</a:t>
          </a:r>
        </a:p>
      </dgm:t>
    </dgm:pt>
    <dgm:pt modelId="{B9703C6C-0670-47B3-B98D-7966C237604E}" type="parTrans" cxnId="{C83F8C4C-BB2E-4B14-9C04-BF4683EC8ACF}">
      <dgm:prSet/>
      <dgm:spPr/>
      <dgm:t>
        <a:bodyPr/>
        <a:lstStyle/>
        <a:p>
          <a:endParaRPr lang="en-US"/>
        </a:p>
      </dgm:t>
    </dgm:pt>
    <dgm:pt modelId="{740C7E15-2BEA-44F5-BCF6-69EAF7A2D5F9}" type="sibTrans" cxnId="{C83F8C4C-BB2E-4B14-9C04-BF4683EC8ACF}">
      <dgm:prSet/>
      <dgm:spPr/>
      <dgm:t>
        <a:bodyPr/>
        <a:lstStyle/>
        <a:p>
          <a:endParaRPr lang="en-US"/>
        </a:p>
      </dgm:t>
    </dgm:pt>
    <dgm:pt modelId="{CB04695C-77F0-4B5E-B819-85662EB746D8}">
      <dgm:prSet/>
      <dgm:spPr/>
      <dgm:t>
        <a:bodyPr/>
        <a:lstStyle/>
        <a:p>
          <a:pPr>
            <a:defRPr cap="all"/>
          </a:pPr>
          <a:r>
            <a:rPr lang="en-US"/>
            <a:t>Think rationally and objectively</a:t>
          </a:r>
        </a:p>
      </dgm:t>
    </dgm:pt>
    <dgm:pt modelId="{C0ED5EBC-B467-4FBF-BE9C-44AFB52B20B5}" type="parTrans" cxnId="{18C42838-6C8A-41EC-A4F1-63DDF84D48CC}">
      <dgm:prSet/>
      <dgm:spPr/>
      <dgm:t>
        <a:bodyPr/>
        <a:lstStyle/>
        <a:p>
          <a:endParaRPr lang="en-US"/>
        </a:p>
      </dgm:t>
    </dgm:pt>
    <dgm:pt modelId="{1189E4AC-6F30-4E41-B18A-3704DD44A0D5}" type="sibTrans" cxnId="{18C42838-6C8A-41EC-A4F1-63DDF84D48CC}">
      <dgm:prSet/>
      <dgm:spPr/>
      <dgm:t>
        <a:bodyPr/>
        <a:lstStyle/>
        <a:p>
          <a:endParaRPr lang="en-US"/>
        </a:p>
      </dgm:t>
    </dgm:pt>
    <dgm:pt modelId="{A4B72769-5B45-4EF7-B4F5-03CA7566A8B3}">
      <dgm:prSet/>
      <dgm:spPr/>
      <dgm:t>
        <a:bodyPr/>
        <a:lstStyle/>
        <a:p>
          <a:pPr>
            <a:defRPr cap="all"/>
          </a:pPr>
          <a:r>
            <a:rPr lang="en-US"/>
            <a:t>Think of others and look at the other side of every argument or problem</a:t>
          </a:r>
        </a:p>
      </dgm:t>
    </dgm:pt>
    <dgm:pt modelId="{CD12EDA5-FF35-490C-AD67-7AA9562FD206}" type="parTrans" cxnId="{19DCD353-BEF1-440E-A45B-4EF5BFA1ACE7}">
      <dgm:prSet/>
      <dgm:spPr/>
      <dgm:t>
        <a:bodyPr/>
        <a:lstStyle/>
        <a:p>
          <a:endParaRPr lang="en-US"/>
        </a:p>
      </dgm:t>
    </dgm:pt>
    <dgm:pt modelId="{0DCF22CF-87C4-49E0-A9B4-3EB4AD9D3236}" type="sibTrans" cxnId="{19DCD353-BEF1-440E-A45B-4EF5BFA1ACE7}">
      <dgm:prSet/>
      <dgm:spPr/>
      <dgm:t>
        <a:bodyPr/>
        <a:lstStyle/>
        <a:p>
          <a:endParaRPr lang="en-US"/>
        </a:p>
      </dgm:t>
    </dgm:pt>
    <dgm:pt modelId="{EBEAA836-6EA7-4FC7-860B-6BD2DF0BC761}">
      <dgm:prSet/>
      <dgm:spPr/>
      <dgm:t>
        <a:bodyPr/>
        <a:lstStyle/>
        <a:p>
          <a:pPr>
            <a:defRPr cap="all"/>
          </a:pPr>
          <a:r>
            <a:rPr lang="en-US"/>
            <a:t>Carefully try to understand a problem by not rushing to solve or answer it </a:t>
          </a:r>
        </a:p>
      </dgm:t>
    </dgm:pt>
    <dgm:pt modelId="{3B6CB51D-45E5-4874-A356-2AC3108F35FB}" type="parTrans" cxnId="{4ADC21C4-9540-411C-A260-AAF927C753CE}">
      <dgm:prSet/>
      <dgm:spPr/>
      <dgm:t>
        <a:bodyPr/>
        <a:lstStyle/>
        <a:p>
          <a:endParaRPr lang="en-US"/>
        </a:p>
      </dgm:t>
    </dgm:pt>
    <dgm:pt modelId="{C7A1A68A-5928-46C1-8447-B4C6B244C6AD}" type="sibTrans" cxnId="{4ADC21C4-9540-411C-A260-AAF927C753CE}">
      <dgm:prSet/>
      <dgm:spPr/>
      <dgm:t>
        <a:bodyPr/>
        <a:lstStyle/>
        <a:p>
          <a:endParaRPr lang="en-US"/>
        </a:p>
      </dgm:t>
    </dgm:pt>
    <dgm:pt modelId="{0C165D87-F364-4A9C-9CC4-742E8FA2A944}" type="pres">
      <dgm:prSet presAssocID="{518CD06A-F5D2-489E-ADDD-1807E4C242D0}" presName="root" presStyleCnt="0">
        <dgm:presLayoutVars>
          <dgm:dir/>
          <dgm:resizeHandles val="exact"/>
        </dgm:presLayoutVars>
      </dgm:prSet>
      <dgm:spPr/>
    </dgm:pt>
    <dgm:pt modelId="{283E36B1-3284-4047-B2F0-A85AAF89CD07}" type="pres">
      <dgm:prSet presAssocID="{F83E9D1A-D103-470C-B031-0A79C846C133}" presName="compNode" presStyleCnt="0"/>
      <dgm:spPr/>
    </dgm:pt>
    <dgm:pt modelId="{951D13B5-5360-48AF-8344-CCB93A3E9E7E}" type="pres">
      <dgm:prSet presAssocID="{F83E9D1A-D103-470C-B031-0A79C846C133}" presName="iconBgRect" presStyleLbl="bgShp" presStyleIdx="0" presStyleCnt="4"/>
      <dgm:spPr/>
    </dgm:pt>
    <dgm:pt modelId="{82DDC13A-AB25-4DF5-A99A-158A01B48044}" type="pres">
      <dgm:prSet presAssocID="{F83E9D1A-D103-470C-B031-0A79C846C13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nboarding"/>
        </a:ext>
      </dgm:extLst>
    </dgm:pt>
    <dgm:pt modelId="{2A945489-15CC-4901-8E11-48BD18D3767E}" type="pres">
      <dgm:prSet presAssocID="{F83E9D1A-D103-470C-B031-0A79C846C133}" presName="spaceRect" presStyleCnt="0"/>
      <dgm:spPr/>
    </dgm:pt>
    <dgm:pt modelId="{3466E84F-579B-4097-8A84-7930CCAE9F7D}" type="pres">
      <dgm:prSet presAssocID="{F83E9D1A-D103-470C-B031-0A79C846C133}" presName="textRect" presStyleLbl="revTx" presStyleIdx="0" presStyleCnt="4">
        <dgm:presLayoutVars>
          <dgm:chMax val="1"/>
          <dgm:chPref val="1"/>
        </dgm:presLayoutVars>
      </dgm:prSet>
      <dgm:spPr/>
    </dgm:pt>
    <dgm:pt modelId="{D5FCCD09-9929-4FC5-9026-A26F7EF5F88A}" type="pres">
      <dgm:prSet presAssocID="{740C7E15-2BEA-44F5-BCF6-69EAF7A2D5F9}" presName="sibTrans" presStyleCnt="0"/>
      <dgm:spPr/>
    </dgm:pt>
    <dgm:pt modelId="{51AD3CC8-06BA-42F3-A766-AE89E74992FA}" type="pres">
      <dgm:prSet presAssocID="{CB04695C-77F0-4B5E-B819-85662EB746D8}" presName="compNode" presStyleCnt="0"/>
      <dgm:spPr/>
    </dgm:pt>
    <dgm:pt modelId="{EFD47D65-4299-41C9-9806-3F302CA65421}" type="pres">
      <dgm:prSet presAssocID="{CB04695C-77F0-4B5E-B819-85662EB746D8}" presName="iconBgRect" presStyleLbl="bgShp" presStyleIdx="1" presStyleCnt="4"/>
      <dgm:spPr/>
    </dgm:pt>
    <dgm:pt modelId="{8EFF2ACC-E5FB-4135-83D2-D8CDD6032A94}" type="pres">
      <dgm:prSet presAssocID="{CB04695C-77F0-4B5E-B819-85662EB746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late"/>
        </a:ext>
      </dgm:extLst>
    </dgm:pt>
    <dgm:pt modelId="{B904B885-BD4A-4A88-A04C-7FD6F734FBB4}" type="pres">
      <dgm:prSet presAssocID="{CB04695C-77F0-4B5E-B819-85662EB746D8}" presName="spaceRect" presStyleCnt="0"/>
      <dgm:spPr/>
    </dgm:pt>
    <dgm:pt modelId="{C76BFF7D-1D7B-4DBB-8E71-A44F8BC578AA}" type="pres">
      <dgm:prSet presAssocID="{CB04695C-77F0-4B5E-B819-85662EB746D8}" presName="textRect" presStyleLbl="revTx" presStyleIdx="1" presStyleCnt="4">
        <dgm:presLayoutVars>
          <dgm:chMax val="1"/>
          <dgm:chPref val="1"/>
        </dgm:presLayoutVars>
      </dgm:prSet>
      <dgm:spPr/>
    </dgm:pt>
    <dgm:pt modelId="{1BC29ABE-CFA2-45E0-BE67-D87231F59F55}" type="pres">
      <dgm:prSet presAssocID="{1189E4AC-6F30-4E41-B18A-3704DD44A0D5}" presName="sibTrans" presStyleCnt="0"/>
      <dgm:spPr/>
    </dgm:pt>
    <dgm:pt modelId="{B9772033-25BA-497D-ABF6-52B93CD83FE8}" type="pres">
      <dgm:prSet presAssocID="{A4B72769-5B45-4EF7-B4F5-03CA7566A8B3}" presName="compNode" presStyleCnt="0"/>
      <dgm:spPr/>
    </dgm:pt>
    <dgm:pt modelId="{FA4F6E6E-3D0C-4F8C-A8BB-FBDDFE42FB87}" type="pres">
      <dgm:prSet presAssocID="{A4B72769-5B45-4EF7-B4F5-03CA7566A8B3}" presName="iconBgRect" presStyleLbl="bgShp" presStyleIdx="2" presStyleCnt="4"/>
      <dgm:spPr/>
    </dgm:pt>
    <dgm:pt modelId="{801E6645-05E1-41A9-A6C6-289169FE58DE}" type="pres">
      <dgm:prSet presAssocID="{A4B72769-5B45-4EF7-B4F5-03CA7566A8B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 Urgent"/>
        </a:ext>
      </dgm:extLst>
    </dgm:pt>
    <dgm:pt modelId="{FE19E028-CA74-4941-BBA9-3622CBF5A4FD}" type="pres">
      <dgm:prSet presAssocID="{A4B72769-5B45-4EF7-B4F5-03CA7566A8B3}" presName="spaceRect" presStyleCnt="0"/>
      <dgm:spPr/>
    </dgm:pt>
    <dgm:pt modelId="{72601428-0C66-4436-95B6-909E9F33B99C}" type="pres">
      <dgm:prSet presAssocID="{A4B72769-5B45-4EF7-B4F5-03CA7566A8B3}" presName="textRect" presStyleLbl="revTx" presStyleIdx="2" presStyleCnt="4">
        <dgm:presLayoutVars>
          <dgm:chMax val="1"/>
          <dgm:chPref val="1"/>
        </dgm:presLayoutVars>
      </dgm:prSet>
      <dgm:spPr/>
    </dgm:pt>
    <dgm:pt modelId="{0246CAD2-A8DC-490C-B216-E092B3C45822}" type="pres">
      <dgm:prSet presAssocID="{0DCF22CF-87C4-49E0-A9B4-3EB4AD9D3236}" presName="sibTrans" presStyleCnt="0"/>
      <dgm:spPr/>
    </dgm:pt>
    <dgm:pt modelId="{564937EC-4357-4B10-9FD3-E9D2545BA626}" type="pres">
      <dgm:prSet presAssocID="{EBEAA836-6EA7-4FC7-860B-6BD2DF0BC761}" presName="compNode" presStyleCnt="0"/>
      <dgm:spPr/>
    </dgm:pt>
    <dgm:pt modelId="{31B108E0-3E7C-4181-8DCC-9A1AED247093}" type="pres">
      <dgm:prSet presAssocID="{EBEAA836-6EA7-4FC7-860B-6BD2DF0BC761}" presName="iconBgRect" presStyleLbl="bgShp" presStyleIdx="3" presStyleCnt="4"/>
      <dgm:spPr/>
    </dgm:pt>
    <dgm:pt modelId="{F16F17AB-CACF-4C0B-AD78-2F210608E137}" type="pres">
      <dgm:prSet presAssocID="{EBEAA836-6EA7-4FC7-860B-6BD2DF0BC76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331C6E58-F19E-4689-93C6-1D47842BFE88}" type="pres">
      <dgm:prSet presAssocID="{EBEAA836-6EA7-4FC7-860B-6BD2DF0BC761}" presName="spaceRect" presStyleCnt="0"/>
      <dgm:spPr/>
    </dgm:pt>
    <dgm:pt modelId="{A50E3E0A-5F60-4B73-9D78-CF51C7DECBA9}" type="pres">
      <dgm:prSet presAssocID="{EBEAA836-6EA7-4FC7-860B-6BD2DF0BC76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A7CE614-F831-4192-B0EA-16B883042482}" type="presOf" srcId="{F83E9D1A-D103-470C-B031-0A79C846C133}" destId="{3466E84F-579B-4097-8A84-7930CCAE9F7D}" srcOrd="0" destOrd="0" presId="urn:microsoft.com/office/officeart/2018/5/layout/IconCircleLabelList"/>
    <dgm:cxn modelId="{18C42838-6C8A-41EC-A4F1-63DDF84D48CC}" srcId="{518CD06A-F5D2-489E-ADDD-1807E4C242D0}" destId="{CB04695C-77F0-4B5E-B819-85662EB746D8}" srcOrd="1" destOrd="0" parTransId="{C0ED5EBC-B467-4FBF-BE9C-44AFB52B20B5}" sibTransId="{1189E4AC-6F30-4E41-B18A-3704DD44A0D5}"/>
    <dgm:cxn modelId="{C83F8C4C-BB2E-4B14-9C04-BF4683EC8ACF}" srcId="{518CD06A-F5D2-489E-ADDD-1807E4C242D0}" destId="{F83E9D1A-D103-470C-B031-0A79C846C133}" srcOrd="0" destOrd="0" parTransId="{B9703C6C-0670-47B3-B98D-7966C237604E}" sibTransId="{740C7E15-2BEA-44F5-BCF6-69EAF7A2D5F9}"/>
    <dgm:cxn modelId="{19DCD353-BEF1-440E-A45B-4EF5BFA1ACE7}" srcId="{518CD06A-F5D2-489E-ADDD-1807E4C242D0}" destId="{A4B72769-5B45-4EF7-B4F5-03CA7566A8B3}" srcOrd="2" destOrd="0" parTransId="{CD12EDA5-FF35-490C-AD67-7AA9562FD206}" sibTransId="{0DCF22CF-87C4-49E0-A9B4-3EB4AD9D3236}"/>
    <dgm:cxn modelId="{4627A874-AB8C-4923-AC01-4805649FBED1}" type="presOf" srcId="{CB04695C-77F0-4B5E-B819-85662EB746D8}" destId="{C76BFF7D-1D7B-4DBB-8E71-A44F8BC578AA}" srcOrd="0" destOrd="0" presId="urn:microsoft.com/office/officeart/2018/5/layout/IconCircleLabelList"/>
    <dgm:cxn modelId="{559EC485-7C1E-405C-A7B4-0D99E7F7C21B}" type="presOf" srcId="{518CD06A-F5D2-489E-ADDD-1807E4C242D0}" destId="{0C165D87-F364-4A9C-9CC4-742E8FA2A944}" srcOrd="0" destOrd="0" presId="urn:microsoft.com/office/officeart/2018/5/layout/IconCircleLabelList"/>
    <dgm:cxn modelId="{6C67DD9B-50E3-4A64-A067-C2AEB444664F}" type="presOf" srcId="{A4B72769-5B45-4EF7-B4F5-03CA7566A8B3}" destId="{72601428-0C66-4436-95B6-909E9F33B99C}" srcOrd="0" destOrd="0" presId="urn:microsoft.com/office/officeart/2018/5/layout/IconCircleLabelList"/>
    <dgm:cxn modelId="{4ADC21C4-9540-411C-A260-AAF927C753CE}" srcId="{518CD06A-F5D2-489E-ADDD-1807E4C242D0}" destId="{EBEAA836-6EA7-4FC7-860B-6BD2DF0BC761}" srcOrd="3" destOrd="0" parTransId="{3B6CB51D-45E5-4874-A356-2AC3108F35FB}" sibTransId="{C7A1A68A-5928-46C1-8447-B4C6B244C6AD}"/>
    <dgm:cxn modelId="{B0F48ECD-C934-4C1A-A7F4-A7E1415C96D3}" type="presOf" srcId="{EBEAA836-6EA7-4FC7-860B-6BD2DF0BC761}" destId="{A50E3E0A-5F60-4B73-9D78-CF51C7DECBA9}" srcOrd="0" destOrd="0" presId="urn:microsoft.com/office/officeart/2018/5/layout/IconCircleLabelList"/>
    <dgm:cxn modelId="{4E7A4BBD-EE7B-4925-B176-A992BBFD5FBC}" type="presParOf" srcId="{0C165D87-F364-4A9C-9CC4-742E8FA2A944}" destId="{283E36B1-3284-4047-B2F0-A85AAF89CD07}" srcOrd="0" destOrd="0" presId="urn:microsoft.com/office/officeart/2018/5/layout/IconCircleLabelList"/>
    <dgm:cxn modelId="{D9C322B8-515E-4744-A3FA-7289B978BEC1}" type="presParOf" srcId="{283E36B1-3284-4047-B2F0-A85AAF89CD07}" destId="{951D13B5-5360-48AF-8344-CCB93A3E9E7E}" srcOrd="0" destOrd="0" presId="urn:microsoft.com/office/officeart/2018/5/layout/IconCircleLabelList"/>
    <dgm:cxn modelId="{CA8C1BA4-5295-4DAD-B435-A11101C052D4}" type="presParOf" srcId="{283E36B1-3284-4047-B2F0-A85AAF89CD07}" destId="{82DDC13A-AB25-4DF5-A99A-158A01B48044}" srcOrd="1" destOrd="0" presId="urn:microsoft.com/office/officeart/2018/5/layout/IconCircleLabelList"/>
    <dgm:cxn modelId="{EB572D94-B86E-40AF-87D9-3BA1AF402D6E}" type="presParOf" srcId="{283E36B1-3284-4047-B2F0-A85AAF89CD07}" destId="{2A945489-15CC-4901-8E11-48BD18D3767E}" srcOrd="2" destOrd="0" presId="urn:microsoft.com/office/officeart/2018/5/layout/IconCircleLabelList"/>
    <dgm:cxn modelId="{2EBC3BA0-E9CC-451B-A828-EBE56D4C459C}" type="presParOf" srcId="{283E36B1-3284-4047-B2F0-A85AAF89CD07}" destId="{3466E84F-579B-4097-8A84-7930CCAE9F7D}" srcOrd="3" destOrd="0" presId="urn:microsoft.com/office/officeart/2018/5/layout/IconCircleLabelList"/>
    <dgm:cxn modelId="{679C8B36-B21D-4A9C-A061-4516E1989A9D}" type="presParOf" srcId="{0C165D87-F364-4A9C-9CC4-742E8FA2A944}" destId="{D5FCCD09-9929-4FC5-9026-A26F7EF5F88A}" srcOrd="1" destOrd="0" presId="urn:microsoft.com/office/officeart/2018/5/layout/IconCircleLabelList"/>
    <dgm:cxn modelId="{8DABE600-5C7B-4A16-A887-91179ACD8863}" type="presParOf" srcId="{0C165D87-F364-4A9C-9CC4-742E8FA2A944}" destId="{51AD3CC8-06BA-42F3-A766-AE89E74992FA}" srcOrd="2" destOrd="0" presId="urn:microsoft.com/office/officeart/2018/5/layout/IconCircleLabelList"/>
    <dgm:cxn modelId="{507E5817-C949-4F76-8244-BF362A773A25}" type="presParOf" srcId="{51AD3CC8-06BA-42F3-A766-AE89E74992FA}" destId="{EFD47D65-4299-41C9-9806-3F302CA65421}" srcOrd="0" destOrd="0" presId="urn:microsoft.com/office/officeart/2018/5/layout/IconCircleLabelList"/>
    <dgm:cxn modelId="{F9D2B9FC-2975-4A54-B49F-80AD37EC7D18}" type="presParOf" srcId="{51AD3CC8-06BA-42F3-A766-AE89E74992FA}" destId="{8EFF2ACC-E5FB-4135-83D2-D8CDD6032A94}" srcOrd="1" destOrd="0" presId="urn:microsoft.com/office/officeart/2018/5/layout/IconCircleLabelList"/>
    <dgm:cxn modelId="{AC525722-E784-425D-8202-9844515F29BE}" type="presParOf" srcId="{51AD3CC8-06BA-42F3-A766-AE89E74992FA}" destId="{B904B885-BD4A-4A88-A04C-7FD6F734FBB4}" srcOrd="2" destOrd="0" presId="urn:microsoft.com/office/officeart/2018/5/layout/IconCircleLabelList"/>
    <dgm:cxn modelId="{D55E6F5B-7237-4F4E-9E74-AB5B6DD2A401}" type="presParOf" srcId="{51AD3CC8-06BA-42F3-A766-AE89E74992FA}" destId="{C76BFF7D-1D7B-4DBB-8E71-A44F8BC578AA}" srcOrd="3" destOrd="0" presId="urn:microsoft.com/office/officeart/2018/5/layout/IconCircleLabelList"/>
    <dgm:cxn modelId="{E1BA145A-78E5-4B1E-BC63-FCB17B7AD3D2}" type="presParOf" srcId="{0C165D87-F364-4A9C-9CC4-742E8FA2A944}" destId="{1BC29ABE-CFA2-45E0-BE67-D87231F59F55}" srcOrd="3" destOrd="0" presId="urn:microsoft.com/office/officeart/2018/5/layout/IconCircleLabelList"/>
    <dgm:cxn modelId="{8763F568-CCCE-4E74-AAF2-8C179B52F031}" type="presParOf" srcId="{0C165D87-F364-4A9C-9CC4-742E8FA2A944}" destId="{B9772033-25BA-497D-ABF6-52B93CD83FE8}" srcOrd="4" destOrd="0" presId="urn:microsoft.com/office/officeart/2018/5/layout/IconCircleLabelList"/>
    <dgm:cxn modelId="{8834CC41-898E-451E-B438-ACE5C323563E}" type="presParOf" srcId="{B9772033-25BA-497D-ABF6-52B93CD83FE8}" destId="{FA4F6E6E-3D0C-4F8C-A8BB-FBDDFE42FB87}" srcOrd="0" destOrd="0" presId="urn:microsoft.com/office/officeart/2018/5/layout/IconCircleLabelList"/>
    <dgm:cxn modelId="{F56844A9-5144-476F-9202-B0CC00F25FB1}" type="presParOf" srcId="{B9772033-25BA-497D-ABF6-52B93CD83FE8}" destId="{801E6645-05E1-41A9-A6C6-289169FE58DE}" srcOrd="1" destOrd="0" presId="urn:microsoft.com/office/officeart/2018/5/layout/IconCircleLabelList"/>
    <dgm:cxn modelId="{4772121A-5239-445E-869B-D936F9EF9BC0}" type="presParOf" srcId="{B9772033-25BA-497D-ABF6-52B93CD83FE8}" destId="{FE19E028-CA74-4941-BBA9-3622CBF5A4FD}" srcOrd="2" destOrd="0" presId="urn:microsoft.com/office/officeart/2018/5/layout/IconCircleLabelList"/>
    <dgm:cxn modelId="{DEC061C4-1F9D-46DD-A443-4C6E7D7AA332}" type="presParOf" srcId="{B9772033-25BA-497D-ABF6-52B93CD83FE8}" destId="{72601428-0C66-4436-95B6-909E9F33B99C}" srcOrd="3" destOrd="0" presId="urn:microsoft.com/office/officeart/2018/5/layout/IconCircleLabelList"/>
    <dgm:cxn modelId="{5207D762-D5BE-4A17-A57D-D94385CA9F1C}" type="presParOf" srcId="{0C165D87-F364-4A9C-9CC4-742E8FA2A944}" destId="{0246CAD2-A8DC-490C-B216-E092B3C45822}" srcOrd="5" destOrd="0" presId="urn:microsoft.com/office/officeart/2018/5/layout/IconCircleLabelList"/>
    <dgm:cxn modelId="{B1025404-9E23-443D-9F8A-1BE3F4BFDB80}" type="presParOf" srcId="{0C165D87-F364-4A9C-9CC4-742E8FA2A944}" destId="{564937EC-4357-4B10-9FD3-E9D2545BA626}" srcOrd="6" destOrd="0" presId="urn:microsoft.com/office/officeart/2018/5/layout/IconCircleLabelList"/>
    <dgm:cxn modelId="{BA78B952-30F0-47B3-B273-9D9511C6AF1B}" type="presParOf" srcId="{564937EC-4357-4B10-9FD3-E9D2545BA626}" destId="{31B108E0-3E7C-4181-8DCC-9A1AED247093}" srcOrd="0" destOrd="0" presId="urn:microsoft.com/office/officeart/2018/5/layout/IconCircleLabelList"/>
    <dgm:cxn modelId="{E3BF0EFD-A1F1-4D99-99F8-7AFBD9C39872}" type="presParOf" srcId="{564937EC-4357-4B10-9FD3-E9D2545BA626}" destId="{F16F17AB-CACF-4C0B-AD78-2F210608E137}" srcOrd="1" destOrd="0" presId="urn:microsoft.com/office/officeart/2018/5/layout/IconCircleLabelList"/>
    <dgm:cxn modelId="{68D34CE7-589E-41E9-9EED-917E87BF7B19}" type="presParOf" srcId="{564937EC-4357-4B10-9FD3-E9D2545BA626}" destId="{331C6E58-F19E-4689-93C6-1D47842BFE88}" srcOrd="2" destOrd="0" presId="urn:microsoft.com/office/officeart/2018/5/layout/IconCircleLabelList"/>
    <dgm:cxn modelId="{9533498C-BBEE-40A1-82B1-B253CB69CC69}" type="presParOf" srcId="{564937EC-4357-4B10-9FD3-E9D2545BA626}" destId="{A50E3E0A-5F60-4B73-9D78-CF51C7DECB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D13B5-5360-48AF-8344-CCB93A3E9E7E}">
      <dsp:nvSpPr>
        <dsp:cNvPr id="0" name=""/>
        <dsp:cNvSpPr/>
      </dsp:nvSpPr>
      <dsp:spPr>
        <a:xfrm>
          <a:off x="1231376" y="288"/>
          <a:ext cx="1001496" cy="10014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DC13A-AB25-4DF5-A99A-158A01B48044}">
      <dsp:nvSpPr>
        <dsp:cNvPr id="0" name=""/>
        <dsp:cNvSpPr/>
      </dsp:nvSpPr>
      <dsp:spPr>
        <a:xfrm>
          <a:off x="1444810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6E84F-579B-4097-8A84-7930CCAE9F7D}">
      <dsp:nvSpPr>
        <dsp:cNvPr id="0" name=""/>
        <dsp:cNvSpPr/>
      </dsp:nvSpPr>
      <dsp:spPr>
        <a:xfrm>
          <a:off x="911226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Enhance your awareness</a:t>
          </a:r>
        </a:p>
      </dsp:txBody>
      <dsp:txXfrm>
        <a:off x="911226" y="1313725"/>
        <a:ext cx="1641796" cy="656718"/>
      </dsp:txXfrm>
    </dsp:sp>
    <dsp:sp modelId="{EFD47D65-4299-41C9-9806-3F302CA65421}">
      <dsp:nvSpPr>
        <dsp:cNvPr id="0" name=""/>
        <dsp:cNvSpPr/>
      </dsp:nvSpPr>
      <dsp:spPr>
        <a:xfrm>
          <a:off x="3160488" y="288"/>
          <a:ext cx="1001496" cy="10014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F2ACC-E5FB-4135-83D2-D8CDD6032A94}">
      <dsp:nvSpPr>
        <dsp:cNvPr id="0" name=""/>
        <dsp:cNvSpPr/>
      </dsp:nvSpPr>
      <dsp:spPr>
        <a:xfrm>
          <a:off x="337392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BFF7D-1D7B-4DBB-8E71-A44F8BC578AA}">
      <dsp:nvSpPr>
        <dsp:cNvPr id="0" name=""/>
        <dsp:cNvSpPr/>
      </dsp:nvSpPr>
      <dsp:spPr>
        <a:xfrm>
          <a:off x="284033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Think rationally and objectively</a:t>
          </a:r>
        </a:p>
      </dsp:txBody>
      <dsp:txXfrm>
        <a:off x="2840337" y="1313725"/>
        <a:ext cx="1641796" cy="656718"/>
      </dsp:txXfrm>
    </dsp:sp>
    <dsp:sp modelId="{FA4F6E6E-3D0C-4F8C-A8BB-FBDDFE42FB87}">
      <dsp:nvSpPr>
        <dsp:cNvPr id="0" name=""/>
        <dsp:cNvSpPr/>
      </dsp:nvSpPr>
      <dsp:spPr>
        <a:xfrm>
          <a:off x="1231376" y="2380893"/>
          <a:ext cx="1001496" cy="10014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E6645-05E1-41A9-A6C6-289169FE58DE}">
      <dsp:nvSpPr>
        <dsp:cNvPr id="0" name=""/>
        <dsp:cNvSpPr/>
      </dsp:nvSpPr>
      <dsp:spPr>
        <a:xfrm>
          <a:off x="1444810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01428-0C66-4436-95B6-909E9F33B99C}">
      <dsp:nvSpPr>
        <dsp:cNvPr id="0" name=""/>
        <dsp:cNvSpPr/>
      </dsp:nvSpPr>
      <dsp:spPr>
        <a:xfrm>
          <a:off x="911226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Think of others and look at the other side of every argument or problem</a:t>
          </a:r>
        </a:p>
      </dsp:txBody>
      <dsp:txXfrm>
        <a:off x="911226" y="3694331"/>
        <a:ext cx="1641796" cy="656718"/>
      </dsp:txXfrm>
    </dsp:sp>
    <dsp:sp modelId="{31B108E0-3E7C-4181-8DCC-9A1AED247093}">
      <dsp:nvSpPr>
        <dsp:cNvPr id="0" name=""/>
        <dsp:cNvSpPr/>
      </dsp:nvSpPr>
      <dsp:spPr>
        <a:xfrm>
          <a:off x="3160488" y="2380893"/>
          <a:ext cx="1001496" cy="1001496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F17AB-CACF-4C0B-AD78-2F210608E137}">
      <dsp:nvSpPr>
        <dsp:cNvPr id="0" name=""/>
        <dsp:cNvSpPr/>
      </dsp:nvSpPr>
      <dsp:spPr>
        <a:xfrm>
          <a:off x="3373921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E3E0A-5F60-4B73-9D78-CF51C7DECBA9}">
      <dsp:nvSpPr>
        <dsp:cNvPr id="0" name=""/>
        <dsp:cNvSpPr/>
      </dsp:nvSpPr>
      <dsp:spPr>
        <a:xfrm>
          <a:off x="2840337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Carefully try to understand a problem by not rushing to solve or answer it </a:t>
          </a:r>
        </a:p>
      </dsp:txBody>
      <dsp:txXfrm>
        <a:off x="2840337" y="3694331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1007-DA13-4244-8908-FB203822C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52700-A29F-4208-9848-8F714ABFC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36C90-F0E8-40E4-AD3E-CE140C93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5CBD-0BF8-4E59-9A21-56858D7A2DD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1E564-E8F1-40F7-902E-637979F7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9296B-5F84-4163-8765-8FF83F8F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DBD3-C419-4B3A-BD38-E2AD6DA02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9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CFAD-4C96-47DF-B5A4-00306D1B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F0116-1EAE-40E0-8DF6-34DC30496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5C5CE-9C2A-437A-AE28-4022ACBB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5CBD-0BF8-4E59-9A21-56858D7A2DD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3F200-092E-4D5B-AB65-536581A39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A1F20-60A4-4339-BD34-9B732EC0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DBD3-C419-4B3A-BD38-E2AD6DA02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74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B090F7-E088-4417-9F44-04F4FCC60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4BC09-DACA-4EB0-A3BF-FB391E9ED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A7C49-28A0-4894-B7ED-BA97C19C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5CBD-0BF8-4E59-9A21-56858D7A2DD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E51BA-74CD-4AE8-9708-060A652B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862E0-F786-47C1-B348-06EDCEC2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DBD3-C419-4B3A-BD38-E2AD6DA02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0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AF07-76F6-42B2-86A1-D20BEBB3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0C249-7A02-47C8-8AB2-DEA3DF8AC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C721F-D206-430B-B36A-D89EE46E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5CBD-0BF8-4E59-9A21-56858D7A2DD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3987C-A317-4A90-AD33-B935E9F9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20D04-59FC-40AB-901B-7D5D4B91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DBD3-C419-4B3A-BD38-E2AD6DA02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2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507A-2333-4A9B-B259-9CB62C28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8B99C-C9E8-4465-81B0-A7EF0EE2B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54978-EA28-41DA-AB57-2F0C0D4D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5CBD-0BF8-4E59-9A21-56858D7A2DD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39A34-CBEE-4027-9FBE-84395B2E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37750-2D25-4EA5-869E-D5287E6C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DBD3-C419-4B3A-BD38-E2AD6DA02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B281-7D7E-4218-BAE7-3FEDEF05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CADD5-FD14-4281-9E5A-347EB2334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3B748-9534-45BE-92AC-040F2FA8A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A253-B57F-4DDA-88EC-BF08EA00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5CBD-0BF8-4E59-9A21-56858D7A2DD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BD88E-FB65-4878-A999-AE3DB2AE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FBB2E-A429-4CB8-9AD0-177ACAF3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DBD3-C419-4B3A-BD38-E2AD6DA02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2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6293-DFC8-4FCC-9BDC-7C011CA7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6D531-2545-4A5A-A656-96100BF92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B683C-BF93-418E-B02D-9424A06F7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3FBBB-6B62-4C13-8076-BB9DEC7A6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21FD3-6C2A-422B-BCFA-AA63FDD1D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10396-E982-41B2-AC82-A445B06F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5CBD-0BF8-4E59-9A21-56858D7A2DD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3F7E6-D5B8-4123-8ACA-4BDCBE4E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F8994-78EC-4FB4-98FB-D95CF0D3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DBD3-C419-4B3A-BD38-E2AD6DA02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1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D838-4DCA-4DDF-8623-9AB79ED4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D8698-BCF4-4D71-8FAE-B0C41EA0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5CBD-0BF8-4E59-9A21-56858D7A2DD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D4B5E-29A0-48E0-B3A7-62436755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0B7EA-41E5-41F7-B5F2-FFB61E2E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DBD3-C419-4B3A-BD38-E2AD6DA02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8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7AA7B-08F1-4FAC-8AE2-F4107FBF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5CBD-0BF8-4E59-9A21-56858D7A2DD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4C5DA-38D9-4662-A90F-DE81C65F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8A1C1-AFD6-45B4-8C24-C84419C4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DBD3-C419-4B3A-BD38-E2AD6DA02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8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D811-DE59-421F-B892-6882A925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BEB6D-3E7B-4F2C-A7AA-9D5C6582D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7ABC4-C4F2-4B52-8F46-958EAE40F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7D1DE-E441-4C48-9C83-83D8B063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5CBD-0BF8-4E59-9A21-56858D7A2DD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48A65-73C8-4965-8830-BA6D666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FEFE7-45E9-4F0B-8CCE-F9A6D9CD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DBD3-C419-4B3A-BD38-E2AD6DA02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7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EEE7-56C7-4587-BF3D-17B46203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13DE5-5C1F-4C20-BBA6-BED189747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87E85-8C18-4B96-8202-1732DF0DA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966CC-F728-4845-9671-B7796FFB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5CBD-0BF8-4E59-9A21-56858D7A2DD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0DA89F-3544-41C3-A22A-119A81E9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6700B-8FAE-4776-A66B-7864142F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5DBD3-C419-4B3A-BD38-E2AD6DA02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1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FAC1B-759B-425A-BFED-5EB71703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31558-5220-4128-A331-B2FA2BE39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37355-7E45-4195-898B-A30C2AB63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5CBD-0BF8-4E59-9A21-56858D7A2DD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B71B1-F53F-4293-B0AE-5586D0DC4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78FFA-1BCF-466E-BCE4-D3D7AFB61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5DBD3-C419-4B3A-BD38-E2AD6DA02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y plastic numbers">
            <a:extLst>
              <a:ext uri="{FF2B5EF4-FFF2-40B4-BE49-F238E27FC236}">
                <a16:creationId xmlns:a16="http://schemas.microsoft.com/office/drawing/2014/main" id="{27CA3552-F280-6594-3BFA-BF9072E37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16" b="561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18652-EE5B-4E1E-BB0D-80C546AE3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 </a:t>
            </a:r>
            <a:r>
              <a:rPr lang="en-US" sz="5200">
                <a:solidFill>
                  <a:srgbClr val="FFFFFF"/>
                </a:solidFill>
                <a:latin typeface="Algerian" panose="04020705040A02060702" pitchFamily="82" charset="0"/>
              </a:rPr>
              <a:t>cognitive biases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59AFD-F6CD-41DC-A2AE-C7478E0BA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1300">
                <a:solidFill>
                  <a:srgbClr val="FFFFFF"/>
                </a:solidFill>
              </a:rPr>
              <a:t>Philomina Odi Mintah</a:t>
            </a:r>
          </a:p>
          <a:p>
            <a:r>
              <a:rPr lang="en-US" sz="1300">
                <a:solidFill>
                  <a:srgbClr val="FFFFFF"/>
                </a:solidFill>
              </a:rPr>
              <a:t>Lecturer </a:t>
            </a:r>
          </a:p>
          <a:p>
            <a:r>
              <a:rPr lang="en-US" sz="1300">
                <a:solidFill>
                  <a:srgbClr val="FFFFFF"/>
                </a:solidFill>
              </a:rPr>
              <a:t>Central University </a:t>
            </a:r>
          </a:p>
          <a:p>
            <a:r>
              <a:rPr lang="en-US" sz="1300">
                <a:solidFill>
                  <a:srgbClr val="FFFFFF"/>
                </a:solidFill>
              </a:rPr>
              <a:t>Faculty of Arts and Social Sciences </a:t>
            </a:r>
          </a:p>
        </p:txBody>
      </p:sp>
    </p:spTree>
    <p:extLst>
      <p:ext uri="{BB962C8B-B14F-4D97-AF65-F5344CB8AC3E}">
        <p14:creationId xmlns:p14="http://schemas.microsoft.com/office/powerpoint/2010/main" val="2058849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ith idea concept">
            <a:extLst>
              <a:ext uri="{FF2B5EF4-FFF2-40B4-BE49-F238E27FC236}">
                <a16:creationId xmlns:a16="http://schemas.microsoft.com/office/drawing/2014/main" id="{A852F2D5-1FA3-977D-BC9E-84F558957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006DA3-5683-4043-B6CE-0234C9E2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What is cognitive bias?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D48C6-5F8E-4BA8-8D8A-D77251E5E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GB" sz="1700" b="0" i="0">
                <a:effectLst/>
                <a:latin typeface="arial" panose="020B0604020202020204" pitchFamily="34" charset="0"/>
              </a:rPr>
              <a:t>A cognitive bias is </a:t>
            </a:r>
            <a:r>
              <a:rPr lang="en-GB" sz="1700" b="1" i="0">
                <a:effectLst/>
                <a:latin typeface="arial" panose="020B0604020202020204" pitchFamily="34" charset="0"/>
              </a:rPr>
              <a:t>a systematic error in thinking that occurs when people are processing and interpreting information in the world around</a:t>
            </a:r>
            <a:r>
              <a:rPr lang="en-GB" sz="1700" b="0" i="0">
                <a:effectLst/>
                <a:latin typeface="arial" panose="020B0604020202020204" pitchFamily="34" charset="0"/>
              </a:rPr>
              <a:t> them and affects the decisions and judgments that they make. </a:t>
            </a:r>
          </a:p>
          <a:p>
            <a:r>
              <a:rPr lang="en-GB" sz="1700">
                <a:latin typeface="arial" panose="020B0604020202020204" pitchFamily="34" charset="0"/>
              </a:rPr>
              <a:t>Cognitive bias is psychological and unconscious.</a:t>
            </a:r>
          </a:p>
          <a:p>
            <a:r>
              <a:rPr lang="en-GB" sz="1700">
                <a:latin typeface="arial" panose="020B0604020202020204" pitchFamily="34" charset="0"/>
              </a:rPr>
              <a:t>Cognitive bias affects our tendency to be objective and analytical in our thinking and actions.</a:t>
            </a:r>
          </a:p>
          <a:p>
            <a:r>
              <a:rPr lang="en-GB" sz="1700" b="0" i="0">
                <a:effectLst/>
                <a:latin typeface="arial" panose="020B0604020202020204" pitchFamily="34" charset="0"/>
              </a:rPr>
              <a:t>It relates to memory, attention, and other mental mistakes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08487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D388A8-A255-44E8-A0F1-1330E491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lgerian" panose="04020705040A02060702" pitchFamily="82" charset="0"/>
              </a:rPr>
              <a:t>Common forms of cognitive biases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7AD2B-856B-4098-8415-75257D807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400" b="1"/>
              <a:t>Memory bias</a:t>
            </a:r>
            <a:r>
              <a:rPr lang="en-US" sz="2400"/>
              <a:t>: the tendency to rely on information that is more vivid and recent in order to decide.</a:t>
            </a:r>
          </a:p>
          <a:p>
            <a:pPr marL="514350" indent="-514350">
              <a:buAutoNum type="arabicPeriod"/>
            </a:pPr>
            <a:r>
              <a:rPr lang="en-US" sz="2400" b="1"/>
              <a:t>Context bias</a:t>
            </a:r>
            <a:r>
              <a:rPr lang="en-US" sz="2400"/>
              <a:t>: the tendency to focus on a presentation or a situation around a problem and losing sight of the problem itself.</a:t>
            </a:r>
          </a:p>
          <a:p>
            <a:pPr marL="514350" indent="-514350">
              <a:buAutoNum type="arabicPeriod"/>
            </a:pPr>
            <a:r>
              <a:rPr lang="en-US" sz="2400" b="1"/>
              <a:t>Ego bias</a:t>
            </a:r>
            <a:r>
              <a:rPr lang="en-US" sz="2400"/>
              <a:t>: this has to do with our self perception and how we see others in relation to ourselves.  </a:t>
            </a:r>
          </a:p>
          <a:p>
            <a:pPr marL="514350" indent="-514350">
              <a:buAutoNum type="arabicPeriod"/>
            </a:pPr>
            <a:r>
              <a:rPr lang="en-US" sz="2400" b="1"/>
              <a:t>Confirmation bias</a:t>
            </a:r>
            <a:r>
              <a:rPr lang="en-US" sz="2400"/>
              <a:t>: the tendency to interpret new information as confirmation of your pre-existing beliefs and opinions. With confirmation bias we ignore or neglect counterevidence and interpret situations to fit our existing beliefs.</a:t>
            </a:r>
          </a:p>
          <a:p>
            <a:pPr marL="514350" indent="-514350">
              <a:buAutoNum type="arabicPeriod"/>
            </a:pPr>
            <a:r>
              <a:rPr lang="en-US" sz="2400" b="1"/>
              <a:t>Hindsight bias:</a:t>
            </a:r>
            <a:r>
              <a:rPr lang="en-US" sz="2400"/>
              <a:t> the tendency to perceive past events as more predictable than they were.</a:t>
            </a:r>
          </a:p>
        </p:txBody>
      </p:sp>
    </p:spTree>
    <p:extLst>
      <p:ext uri="{BB962C8B-B14F-4D97-AF65-F5344CB8AC3E}">
        <p14:creationId xmlns:p14="http://schemas.microsoft.com/office/powerpoint/2010/main" val="113100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ED4876-2624-4A29-925E-ECFFDF411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lgerian" panose="04020705040A02060702" pitchFamily="82" charset="0"/>
              </a:rPr>
              <a:t>Common forms of cognitive biases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573D-C62E-40CF-83AD-1448D4F5C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en-US" sz="2400" b="1"/>
              <a:t>Serve serving bias</a:t>
            </a:r>
            <a:r>
              <a:rPr lang="en-US" sz="2400"/>
              <a:t>: the tendency to take personal responsibility for positive outcomes and blame external factors for negative outcomes.</a:t>
            </a:r>
          </a:p>
          <a:p>
            <a:pPr marL="514350" indent="-514350">
              <a:buAutoNum type="arabicPeriod"/>
            </a:pPr>
            <a:r>
              <a:rPr lang="en-US" sz="2400" b="1"/>
              <a:t>Anchoring bias</a:t>
            </a:r>
            <a:r>
              <a:rPr lang="en-US" sz="2400"/>
              <a:t>: the tendency to rely too heavily on either pre-existing information or the first piece of information when making a decision</a:t>
            </a:r>
          </a:p>
          <a:p>
            <a:pPr marL="514350" indent="-514350">
              <a:buAutoNum type="arabicPeriod"/>
            </a:pPr>
            <a:r>
              <a:rPr lang="en-US" sz="2400" b="1"/>
              <a:t>The framing effect</a:t>
            </a:r>
            <a:r>
              <a:rPr lang="en-US" sz="2400"/>
              <a:t>: how the formulation of a problem can affect decision making </a:t>
            </a:r>
          </a:p>
          <a:p>
            <a:pPr marL="514350" indent="-514350">
              <a:buAutoNum type="arabicPeriod"/>
            </a:pPr>
            <a:r>
              <a:rPr lang="en-US" sz="2400" b="1"/>
              <a:t>Availability bias or availability heuristics</a:t>
            </a:r>
            <a:r>
              <a:rPr lang="en-US" sz="2400"/>
              <a:t>: the tendency to think that examples of things that readily come to mind are more common than what is the case </a:t>
            </a:r>
          </a:p>
          <a:p>
            <a:pPr marL="514350" indent="-514350">
              <a:buAutoNum type="arabicPeriod"/>
            </a:pPr>
            <a:r>
              <a:rPr lang="en-US" sz="2400" b="1"/>
              <a:t>Inattentional blindness</a:t>
            </a:r>
            <a:r>
              <a:rPr lang="en-US" sz="2400"/>
              <a:t>: the tendency to  miss the obvious because ones attention is directed elsewhere 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5309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E05D7-9112-4BD8-9FEB-20AEF3A7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lgerian" panose="04020705040A02060702" pitchFamily="82" charset="0"/>
              </a:rPr>
              <a:t>Common forms of cognitive biases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7E0A0-AFA1-47D9-B31E-9B651CDEF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/>
              <a:t>Evidential failure</a:t>
            </a:r>
            <a:r>
              <a:rPr lang="en-US" dirty="0"/>
              <a:t>: the tendency of people failing to use information and evidence correctly. </a:t>
            </a:r>
          </a:p>
          <a:p>
            <a:r>
              <a:rPr lang="en-US" b="1" dirty="0"/>
              <a:t>Belief perseverance</a:t>
            </a:r>
            <a:r>
              <a:rPr lang="en-US" dirty="0"/>
              <a:t>: the phenomenon that once we believe something, we often keep on believing it even when faced with contrary evidence. </a:t>
            </a:r>
          </a:p>
        </p:txBody>
      </p:sp>
    </p:spTree>
    <p:extLst>
      <p:ext uri="{BB962C8B-B14F-4D97-AF65-F5344CB8AC3E}">
        <p14:creationId xmlns:p14="http://schemas.microsoft.com/office/powerpoint/2010/main" val="387076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5CB00-E20E-4181-9B1C-0A0497A0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How to overcome cognitive biases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36C53-84BE-7518-C0EA-DCF5C1922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53" r="17396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E9C5D5-D3DB-9EA3-7511-1E77AE453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587416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3463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75BF9-C488-4E12-8207-07BF32E1D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lgerian" panose="04020705040A02060702" pitchFamily="82" charset="0"/>
              </a:rPr>
              <a:t>Question</a:t>
            </a:r>
            <a:r>
              <a:rPr lang="en-US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0AD55-0D98-48D7-BB45-CFA2BFDB2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Discuss how cognitive biases  can cause gender discrimination in the workplace, school, home, church and society. </a:t>
            </a:r>
          </a:p>
        </p:txBody>
      </p:sp>
    </p:spTree>
    <p:extLst>
      <p:ext uri="{BB962C8B-B14F-4D97-AF65-F5344CB8AC3E}">
        <p14:creationId xmlns:p14="http://schemas.microsoft.com/office/powerpoint/2010/main" val="385646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7603CF5742034FAB9A0E9BA130FC38" ma:contentTypeVersion="0" ma:contentTypeDescription="Create a new document." ma:contentTypeScope="" ma:versionID="68b5649ed352a6727f7de99685a728f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FEB3B6-30EE-4295-ADAA-A0220D10021C}"/>
</file>

<file path=customXml/itemProps2.xml><?xml version="1.0" encoding="utf-8"?>
<ds:datastoreItem xmlns:ds="http://schemas.openxmlformats.org/officeDocument/2006/customXml" ds:itemID="{18E34733-D241-46D6-98C3-DC15CA8F7029}"/>
</file>

<file path=customXml/itemProps3.xml><?xml version="1.0" encoding="utf-8"?>
<ds:datastoreItem xmlns:ds="http://schemas.openxmlformats.org/officeDocument/2006/customXml" ds:itemID="{80DB5D9C-2992-4C2E-A054-CE3F18F6AEC8}"/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418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arial</vt:lpstr>
      <vt:lpstr>Calibri</vt:lpstr>
      <vt:lpstr>Calibri Light</vt:lpstr>
      <vt:lpstr>Office Theme</vt:lpstr>
      <vt:lpstr> cognitive biases</vt:lpstr>
      <vt:lpstr>What is cognitive bias?</vt:lpstr>
      <vt:lpstr>Common forms of cognitive biases</vt:lpstr>
      <vt:lpstr>Common forms of cognitive biases</vt:lpstr>
      <vt:lpstr>Common forms of cognitive biases</vt:lpstr>
      <vt:lpstr>How to overcome cognitive biases</vt:lpstr>
      <vt:lpstr>Question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on cognitive biases</dc:title>
  <dc:creator>Philomina Mintah</dc:creator>
  <cp:lastModifiedBy>Philomina Mintah</cp:lastModifiedBy>
  <cp:revision>1</cp:revision>
  <dcterms:created xsi:type="dcterms:W3CDTF">2022-01-12T15:56:22Z</dcterms:created>
  <dcterms:modified xsi:type="dcterms:W3CDTF">2022-04-26T12:35:55Z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0x010100B77603CF5742034FAB9A0E9BA130FC38</vt:lpwstr>
  </property>
</Properties>
</file>