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8" r:id="rId6"/>
    <p:sldId id="258" r:id="rId7"/>
    <p:sldId id="259" r:id="rId8"/>
    <p:sldId id="260" r:id="rId9"/>
    <p:sldId id="261" r:id="rId10"/>
    <p:sldId id="265" r:id="rId11"/>
    <p:sldId id="266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6CC47-B345-47E4-9226-BF8BC312CF68}" v="142" dt="2022-04-26T09:33:2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omina Mintah" userId="7a9d1df817cb01ba" providerId="LiveId" clId="{8426CC47-B345-47E4-9226-BF8BC312CF68}"/>
    <pc:docChg chg="undo custSel addSld delSld modSld sldOrd">
      <pc:chgData name="Philomina Mintah" userId="7a9d1df817cb01ba" providerId="LiveId" clId="{8426CC47-B345-47E4-9226-BF8BC312CF68}" dt="2022-04-26T09:34:28.867" v="2213" actId="26606"/>
      <pc:docMkLst>
        <pc:docMk/>
      </pc:docMkLst>
      <pc:sldChg chg="addSp modSp mod setBg addAnim">
        <pc:chgData name="Philomina Mintah" userId="7a9d1df817cb01ba" providerId="LiveId" clId="{8426CC47-B345-47E4-9226-BF8BC312CF68}" dt="2022-04-26T00:19:02.056" v="2084" actId="20577"/>
        <pc:sldMkLst>
          <pc:docMk/>
          <pc:sldMk cId="897354874" sldId="256"/>
        </pc:sldMkLst>
        <pc:spChg chg="mod">
          <ac:chgData name="Philomina Mintah" userId="7a9d1df817cb01ba" providerId="LiveId" clId="{8426CC47-B345-47E4-9226-BF8BC312CF68}" dt="2022-04-26T00:19:02.056" v="2084" actId="20577"/>
          <ac:spMkLst>
            <pc:docMk/>
            <pc:sldMk cId="897354874" sldId="256"/>
            <ac:spMk id="2" creationId="{00000000-0000-0000-0000-000000000000}"/>
          </ac:spMkLst>
        </pc:spChg>
        <pc:spChg chg="mod">
          <ac:chgData name="Philomina Mintah" userId="7a9d1df817cb01ba" providerId="LiveId" clId="{8426CC47-B345-47E4-9226-BF8BC312CF68}" dt="2022-04-26T00:03:16.654" v="1873" actId="26606"/>
          <ac:spMkLst>
            <pc:docMk/>
            <pc:sldMk cId="897354874" sldId="256"/>
            <ac:spMk id="3" creationId="{00000000-0000-0000-0000-000000000000}"/>
          </ac:spMkLst>
        </pc:spChg>
        <pc:spChg chg="add">
          <ac:chgData name="Philomina Mintah" userId="7a9d1df817cb01ba" providerId="LiveId" clId="{8426CC47-B345-47E4-9226-BF8BC312CF68}" dt="2022-04-26T00:03:16.654" v="1873" actId="26606"/>
          <ac:spMkLst>
            <pc:docMk/>
            <pc:sldMk cId="897354874" sldId="256"/>
            <ac:spMk id="9" creationId="{0DBF1ABE-8590-450D-BB49-BDDCCF3EEA9E}"/>
          </ac:spMkLst>
        </pc:spChg>
        <pc:spChg chg="add">
          <ac:chgData name="Philomina Mintah" userId="7a9d1df817cb01ba" providerId="LiveId" clId="{8426CC47-B345-47E4-9226-BF8BC312CF68}" dt="2022-04-26T00:03:16.654" v="1873" actId="26606"/>
          <ac:spMkLst>
            <pc:docMk/>
            <pc:sldMk cId="897354874" sldId="256"/>
            <ac:spMk id="11" creationId="{18D32C3D-8F76-4E99-BE56-0836CC38CC84}"/>
          </ac:spMkLst>
        </pc:spChg>
        <pc:spChg chg="add">
          <ac:chgData name="Philomina Mintah" userId="7a9d1df817cb01ba" providerId="LiveId" clId="{8426CC47-B345-47E4-9226-BF8BC312CF68}" dt="2022-04-26T00:03:16.654" v="1873" actId="26606"/>
          <ac:spMkLst>
            <pc:docMk/>
            <pc:sldMk cId="897354874" sldId="256"/>
            <ac:spMk id="13" creationId="{70766076-46F5-42D5-A773-2B3BEF2B8B74}"/>
          </ac:spMkLst>
        </pc:spChg>
        <pc:spChg chg="add">
          <ac:chgData name="Philomina Mintah" userId="7a9d1df817cb01ba" providerId="LiveId" clId="{8426CC47-B345-47E4-9226-BF8BC312CF68}" dt="2022-04-26T00:03:16.654" v="1873" actId="26606"/>
          <ac:spMkLst>
            <pc:docMk/>
            <pc:sldMk cId="897354874" sldId="256"/>
            <ac:spMk id="15" creationId="{CB7B90D9-1EC2-4A12-B24A-342C1BCA2FA1}"/>
          </ac:spMkLst>
        </pc:spChg>
        <pc:picChg chg="add">
          <ac:chgData name="Philomina Mintah" userId="7a9d1df817cb01ba" providerId="LiveId" clId="{8426CC47-B345-47E4-9226-BF8BC312CF68}" dt="2022-04-26T00:03:16.654" v="1873" actId="26606"/>
          <ac:picMkLst>
            <pc:docMk/>
            <pc:sldMk cId="897354874" sldId="256"/>
            <ac:picMk id="5" creationId="{2C0DB778-9A6D-0B6F-5680-389F1989C08B}"/>
          </ac:picMkLst>
        </pc:picChg>
      </pc:sldChg>
      <pc:sldChg chg="addSp modSp mod setBg">
        <pc:chgData name="Philomina Mintah" userId="7a9d1df817cb01ba" providerId="LiveId" clId="{8426CC47-B345-47E4-9226-BF8BC312CF68}" dt="2022-04-26T00:08:03.361" v="1883" actId="26606"/>
        <pc:sldMkLst>
          <pc:docMk/>
          <pc:sldMk cId="85984689" sldId="258"/>
        </pc:sldMkLst>
        <pc:spChg chg="mod">
          <ac:chgData name="Philomina Mintah" userId="7a9d1df817cb01ba" providerId="LiveId" clId="{8426CC47-B345-47E4-9226-BF8BC312CF68}" dt="2022-04-26T00:08:03.361" v="1883" actId="26606"/>
          <ac:spMkLst>
            <pc:docMk/>
            <pc:sldMk cId="85984689" sldId="258"/>
            <ac:spMk id="2" creationId="{00000000-0000-0000-0000-000000000000}"/>
          </ac:spMkLst>
        </pc:spChg>
        <pc:spChg chg="mod">
          <ac:chgData name="Philomina Mintah" userId="7a9d1df817cb01ba" providerId="LiveId" clId="{8426CC47-B345-47E4-9226-BF8BC312CF68}" dt="2022-04-26T00:08:03.361" v="1883" actId="26606"/>
          <ac:spMkLst>
            <pc:docMk/>
            <pc:sldMk cId="85984689" sldId="258"/>
            <ac:spMk id="3" creationId="{00000000-0000-0000-0000-000000000000}"/>
          </ac:spMkLst>
        </pc:spChg>
        <pc:spChg chg="add">
          <ac:chgData name="Philomina Mintah" userId="7a9d1df817cb01ba" providerId="LiveId" clId="{8426CC47-B345-47E4-9226-BF8BC312CF68}" dt="2022-04-26T00:08:03.361" v="1883" actId="26606"/>
          <ac:spMkLst>
            <pc:docMk/>
            <pc:sldMk cId="85984689" sldId="258"/>
            <ac:spMk id="9" creationId="{2C61293E-6EBE-43EF-A52C-9BEBFD7679D4}"/>
          </ac:spMkLst>
        </pc:spChg>
        <pc:spChg chg="add">
          <ac:chgData name="Philomina Mintah" userId="7a9d1df817cb01ba" providerId="LiveId" clId="{8426CC47-B345-47E4-9226-BF8BC312CF68}" dt="2022-04-26T00:08:03.361" v="1883" actId="26606"/>
          <ac:spMkLst>
            <pc:docMk/>
            <pc:sldMk cId="85984689" sldId="258"/>
            <ac:spMk id="11" creationId="{21540236-BFD5-4A9D-8840-4703E7F76825}"/>
          </ac:spMkLst>
        </pc:spChg>
        <pc:picChg chg="add">
          <ac:chgData name="Philomina Mintah" userId="7a9d1df817cb01ba" providerId="LiveId" clId="{8426CC47-B345-47E4-9226-BF8BC312CF68}" dt="2022-04-26T00:08:03.361" v="1883" actId="26606"/>
          <ac:picMkLst>
            <pc:docMk/>
            <pc:sldMk cId="85984689" sldId="258"/>
            <ac:picMk id="5" creationId="{DE16F21B-70CA-E722-B00E-3B35253E5871}"/>
          </ac:picMkLst>
        </pc:picChg>
      </pc:sldChg>
      <pc:sldChg chg="addSp delSp modSp mod setBg">
        <pc:chgData name="Philomina Mintah" userId="7a9d1df817cb01ba" providerId="LiveId" clId="{8426CC47-B345-47E4-9226-BF8BC312CF68}" dt="2022-04-26T09:31:35.895" v="2206" actId="20577"/>
        <pc:sldMkLst>
          <pc:docMk/>
          <pc:sldMk cId="594351203" sldId="259"/>
        </pc:sldMkLst>
        <pc:spChg chg="mo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2" creationId="{00000000-0000-0000-0000-000000000000}"/>
          </ac:spMkLst>
        </pc:spChg>
        <pc:spChg chg="del mo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3" creationId="{00000000-0000-0000-0000-000000000000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9" creationId="{BACC6370-2D7E-4714-9D71-7542949D7D5D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11" creationId="{256B2C21-A230-48C0-8DF1-C46611373C44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13" creationId="{3847E18C-932D-4C95-AABA-FEC7C9499AD7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15" creationId="{3150CB11-0C61-439E-910F-5787759E72A0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17" creationId="{43F8A58B-5155-44CE-A5FF-7647B47D0A7A}"/>
          </ac:spMkLst>
        </pc:spChg>
        <pc:spChg chg="add">
          <ac:chgData name="Philomina Mintah" userId="7a9d1df817cb01ba" providerId="LiveId" clId="{8426CC47-B345-47E4-9226-BF8BC312CF68}" dt="2022-04-26T00:04:07.481" v="1877" actId="26606"/>
          <ac:spMkLst>
            <pc:docMk/>
            <pc:sldMk cId="594351203" sldId="259"/>
            <ac:spMk id="19" creationId="{443F2ACA-E6D6-4028-82DD-F03C262D5DE6}"/>
          </ac:spMkLst>
        </pc:spChg>
        <pc:graphicFrameChg chg="add mod">
          <ac:chgData name="Philomina Mintah" userId="7a9d1df817cb01ba" providerId="LiveId" clId="{8426CC47-B345-47E4-9226-BF8BC312CF68}" dt="2022-04-26T09:31:35.895" v="2206" actId="20577"/>
          <ac:graphicFrameMkLst>
            <pc:docMk/>
            <pc:sldMk cId="594351203" sldId="259"/>
            <ac:graphicFrameMk id="5" creationId="{6862BC2C-809C-B5B4-3317-FCE080D923F9}"/>
          </ac:graphicFrameMkLst>
        </pc:graphicFrameChg>
      </pc:sldChg>
      <pc:sldChg chg="addSp delSp modSp mod setBg">
        <pc:chgData name="Philomina Mintah" userId="7a9d1df817cb01ba" providerId="LiveId" clId="{8426CC47-B345-47E4-9226-BF8BC312CF68}" dt="2022-04-26T09:33:28.934" v="2212" actId="478"/>
        <pc:sldMkLst>
          <pc:docMk/>
          <pc:sldMk cId="3499181633" sldId="260"/>
        </pc:sldMkLst>
        <pc:spChg chg="mod">
          <ac:chgData name="Philomina Mintah" userId="7a9d1df817cb01ba" providerId="LiveId" clId="{8426CC47-B345-47E4-9226-BF8BC312CF68}" dt="2022-04-26T00:07:35.594" v="1882" actId="26606"/>
          <ac:spMkLst>
            <pc:docMk/>
            <pc:sldMk cId="3499181633" sldId="260"/>
            <ac:spMk id="2" creationId="{00000000-0000-0000-0000-000000000000}"/>
          </ac:spMkLst>
        </pc:spChg>
        <pc:spChg chg="del">
          <ac:chgData name="Philomina Mintah" userId="7a9d1df817cb01ba" providerId="LiveId" clId="{8426CC47-B345-47E4-9226-BF8BC312CF68}" dt="2022-04-26T00:07:35.594" v="1882" actId="26606"/>
          <ac:spMkLst>
            <pc:docMk/>
            <pc:sldMk cId="3499181633" sldId="260"/>
            <ac:spMk id="3" creationId="{00000000-0000-0000-0000-000000000000}"/>
          </ac:spMkLst>
        </pc:spChg>
        <pc:spChg chg="add">
          <ac:chgData name="Philomina Mintah" userId="7a9d1df817cb01ba" providerId="LiveId" clId="{8426CC47-B345-47E4-9226-BF8BC312CF68}" dt="2022-04-26T00:07:35.594" v="1882" actId="26606"/>
          <ac:spMkLst>
            <pc:docMk/>
            <pc:sldMk cId="3499181633" sldId="260"/>
            <ac:spMk id="9" creationId="{A1F6BF70-C7D1-4AF9-8DB4-BEEB8A9C3529}"/>
          </ac:spMkLst>
        </pc:spChg>
        <pc:spChg chg="add">
          <ac:chgData name="Philomina Mintah" userId="7a9d1df817cb01ba" providerId="LiveId" clId="{8426CC47-B345-47E4-9226-BF8BC312CF68}" dt="2022-04-26T00:07:35.594" v="1882" actId="26606"/>
          <ac:spMkLst>
            <pc:docMk/>
            <pc:sldMk cId="3499181633" sldId="260"/>
            <ac:spMk id="15" creationId="{2C1BBA94-3F40-40AA-8BB9-E69E25E537C1}"/>
          </ac:spMkLst>
        </pc:spChg>
        <pc:grpChg chg="add">
          <ac:chgData name="Philomina Mintah" userId="7a9d1df817cb01ba" providerId="LiveId" clId="{8426CC47-B345-47E4-9226-BF8BC312CF68}" dt="2022-04-26T00:07:35.594" v="1882" actId="26606"/>
          <ac:grpSpMkLst>
            <pc:docMk/>
            <pc:sldMk cId="3499181633" sldId="260"/>
            <ac:grpSpMk id="11" creationId="{0C66A8B6-1F6E-4FCC-93B9-B9986B6FD111}"/>
          </ac:grpSpMkLst>
        </pc:grpChg>
        <pc:graphicFrameChg chg="add mod">
          <ac:chgData name="Philomina Mintah" userId="7a9d1df817cb01ba" providerId="LiveId" clId="{8426CC47-B345-47E4-9226-BF8BC312CF68}" dt="2022-04-26T09:33:28.934" v="2212" actId="478"/>
          <ac:graphicFrameMkLst>
            <pc:docMk/>
            <pc:sldMk cId="3499181633" sldId="260"/>
            <ac:graphicFrameMk id="5" creationId="{1C683C0C-7326-09F8-A5CB-F68C8F81EB4D}"/>
          </ac:graphicFrameMkLst>
        </pc:graphicFrameChg>
      </pc:sldChg>
      <pc:sldChg chg="addSp delSp modSp mod setBg">
        <pc:chgData name="Philomina Mintah" userId="7a9d1df817cb01ba" providerId="LiveId" clId="{8426CC47-B345-47E4-9226-BF8BC312CF68}" dt="2022-04-26T09:34:28.867" v="2213" actId="26606"/>
        <pc:sldMkLst>
          <pc:docMk/>
          <pc:sldMk cId="4111845477" sldId="261"/>
        </pc:sldMkLst>
        <pc:spChg chg="mod">
          <ac:chgData name="Philomina Mintah" userId="7a9d1df817cb01ba" providerId="LiveId" clId="{8426CC47-B345-47E4-9226-BF8BC312CF68}" dt="2022-04-26T09:34:28.867" v="2213" actId="26606"/>
          <ac:spMkLst>
            <pc:docMk/>
            <pc:sldMk cId="4111845477" sldId="261"/>
            <ac:spMk id="2" creationId="{00000000-0000-0000-0000-000000000000}"/>
          </ac:spMkLst>
        </pc:spChg>
        <pc:spChg chg="del mod">
          <ac:chgData name="Philomina Mintah" userId="7a9d1df817cb01ba" providerId="LiveId" clId="{8426CC47-B345-47E4-9226-BF8BC312CF68}" dt="2022-04-26T09:34:28.867" v="2213" actId="26606"/>
          <ac:spMkLst>
            <pc:docMk/>
            <pc:sldMk cId="4111845477" sldId="261"/>
            <ac:spMk id="3" creationId="{00000000-0000-0000-0000-000000000000}"/>
          </ac:spMkLst>
        </pc:spChg>
        <pc:spChg chg="add">
          <ac:chgData name="Philomina Mintah" userId="7a9d1df817cb01ba" providerId="LiveId" clId="{8426CC47-B345-47E4-9226-BF8BC312CF68}" dt="2022-04-26T09:34:28.867" v="2213" actId="26606"/>
          <ac:spMkLst>
            <pc:docMk/>
            <pc:sldMk cId="4111845477" sldId="261"/>
            <ac:spMk id="9" creationId="{4038CB10-1F5C-4D54-9DF7-12586DE5B007}"/>
          </ac:spMkLst>
        </pc:spChg>
        <pc:spChg chg="add">
          <ac:chgData name="Philomina Mintah" userId="7a9d1df817cb01ba" providerId="LiveId" clId="{8426CC47-B345-47E4-9226-BF8BC312CF68}" dt="2022-04-26T09:34:28.867" v="2213" actId="26606"/>
          <ac:spMkLst>
            <pc:docMk/>
            <pc:sldMk cId="4111845477" sldId="261"/>
            <ac:spMk id="11" creationId="{73ED6512-6858-4552-B699-9A97FE9A4EA2}"/>
          </ac:spMkLst>
        </pc:spChg>
        <pc:graphicFrameChg chg="add">
          <ac:chgData name="Philomina Mintah" userId="7a9d1df817cb01ba" providerId="LiveId" clId="{8426CC47-B345-47E4-9226-BF8BC312CF68}" dt="2022-04-26T09:34:28.867" v="2213" actId="26606"/>
          <ac:graphicFrameMkLst>
            <pc:docMk/>
            <pc:sldMk cId="4111845477" sldId="261"/>
            <ac:graphicFrameMk id="5" creationId="{28997DD7-7CE7-B921-0336-E43FC0F76C28}"/>
          </ac:graphicFrameMkLst>
        </pc:graphicFrameChg>
      </pc:sldChg>
      <pc:sldChg chg="addSp delSp modSp mod setBg">
        <pc:chgData name="Philomina Mintah" userId="7a9d1df817cb01ba" providerId="LiveId" clId="{8426CC47-B345-47E4-9226-BF8BC312CF68}" dt="2022-04-26T00:03:41.174" v="1876" actId="26606"/>
        <pc:sldMkLst>
          <pc:docMk/>
          <pc:sldMk cId="2413776806" sldId="262"/>
        </pc:sldMkLst>
        <pc:spChg chg="mo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2" creationId="{E1DB3587-6BCE-4B8B-B9DB-A8444C7CFA9B}"/>
          </ac:spMkLst>
        </pc:spChg>
        <pc:spChg chg="del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3" creationId="{0C2C3915-A257-433B-AE02-38C88C0E3BD6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9" creationId="{BACC6370-2D7E-4714-9D71-7542949D7D5D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11" creationId="{256B2C21-A230-48C0-8DF1-C46611373C44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13" creationId="{3847E18C-932D-4C95-AABA-FEC7C9499AD7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15" creationId="{3150CB11-0C61-439E-910F-5787759E72A0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17" creationId="{43F8A58B-5155-44CE-A5FF-7647B47D0A7A}"/>
          </ac:spMkLst>
        </pc:spChg>
        <pc:spChg chg="add">
          <ac:chgData name="Philomina Mintah" userId="7a9d1df817cb01ba" providerId="LiveId" clId="{8426CC47-B345-47E4-9226-BF8BC312CF68}" dt="2022-04-26T00:03:41.174" v="1876" actId="26606"/>
          <ac:spMkLst>
            <pc:docMk/>
            <pc:sldMk cId="2413776806" sldId="262"/>
            <ac:spMk id="19" creationId="{443F2ACA-E6D6-4028-82DD-F03C262D5DE6}"/>
          </ac:spMkLst>
        </pc:spChg>
        <pc:graphicFrameChg chg="add">
          <ac:chgData name="Philomina Mintah" userId="7a9d1df817cb01ba" providerId="LiveId" clId="{8426CC47-B345-47E4-9226-BF8BC312CF68}" dt="2022-04-26T00:03:41.174" v="1876" actId="26606"/>
          <ac:graphicFrameMkLst>
            <pc:docMk/>
            <pc:sldMk cId="2413776806" sldId="262"/>
            <ac:graphicFrameMk id="5" creationId="{A2EFA1A5-C5ED-CFE7-9D78-4961D6D9C656}"/>
          </ac:graphicFrameMkLst>
        </pc:graphicFrameChg>
      </pc:sldChg>
      <pc:sldChg chg="addSp delSp modSp new mod setBg">
        <pc:chgData name="Philomina Mintah" userId="7a9d1df817cb01ba" providerId="LiveId" clId="{8426CC47-B345-47E4-9226-BF8BC312CF68}" dt="2022-04-26T00:05:46.827" v="1880" actId="26606"/>
        <pc:sldMkLst>
          <pc:docMk/>
          <pc:sldMk cId="3052993823" sldId="263"/>
        </pc:sldMkLst>
        <pc:spChg chg="mod">
          <ac:chgData name="Philomina Mintah" userId="7a9d1df817cb01ba" providerId="LiveId" clId="{8426CC47-B345-47E4-9226-BF8BC312CF68}" dt="2022-04-26T00:05:46.827" v="1880" actId="26606"/>
          <ac:spMkLst>
            <pc:docMk/>
            <pc:sldMk cId="3052993823" sldId="263"/>
            <ac:spMk id="2" creationId="{76D2549B-A5C4-4F1E-A645-DCFCD7CE7431}"/>
          </ac:spMkLst>
        </pc:spChg>
        <pc:spChg chg="del mod">
          <ac:chgData name="Philomina Mintah" userId="7a9d1df817cb01ba" providerId="LiveId" clId="{8426CC47-B345-47E4-9226-BF8BC312CF68}" dt="2022-04-26T00:05:46.827" v="1880" actId="26606"/>
          <ac:spMkLst>
            <pc:docMk/>
            <pc:sldMk cId="3052993823" sldId="263"/>
            <ac:spMk id="3" creationId="{879DD491-9B1F-4CC1-A612-6603EC0A1C47}"/>
          </ac:spMkLst>
        </pc:spChg>
        <pc:spChg chg="add">
          <ac:chgData name="Philomina Mintah" userId="7a9d1df817cb01ba" providerId="LiveId" clId="{8426CC47-B345-47E4-9226-BF8BC312CF68}" dt="2022-04-26T00:05:46.827" v="1880" actId="26606"/>
          <ac:spMkLst>
            <pc:docMk/>
            <pc:sldMk cId="3052993823" sldId="263"/>
            <ac:spMk id="9" creationId="{A1F6BF70-C7D1-4AF9-8DB4-BEEB8A9C3529}"/>
          </ac:spMkLst>
        </pc:spChg>
        <pc:spChg chg="add">
          <ac:chgData name="Philomina Mintah" userId="7a9d1df817cb01ba" providerId="LiveId" clId="{8426CC47-B345-47E4-9226-BF8BC312CF68}" dt="2022-04-26T00:05:46.827" v="1880" actId="26606"/>
          <ac:spMkLst>
            <pc:docMk/>
            <pc:sldMk cId="3052993823" sldId="263"/>
            <ac:spMk id="15" creationId="{2C1BBA94-3F40-40AA-8BB9-E69E25E537C1}"/>
          </ac:spMkLst>
        </pc:spChg>
        <pc:grpChg chg="add">
          <ac:chgData name="Philomina Mintah" userId="7a9d1df817cb01ba" providerId="LiveId" clId="{8426CC47-B345-47E4-9226-BF8BC312CF68}" dt="2022-04-26T00:05:46.827" v="1880" actId="26606"/>
          <ac:grpSpMkLst>
            <pc:docMk/>
            <pc:sldMk cId="3052993823" sldId="263"/>
            <ac:grpSpMk id="11" creationId="{0C66A8B6-1F6E-4FCC-93B9-B9986B6FD111}"/>
          </ac:grpSpMkLst>
        </pc:grpChg>
        <pc:graphicFrameChg chg="add del modGraphic">
          <ac:chgData name="Philomina Mintah" userId="7a9d1df817cb01ba" providerId="LiveId" clId="{8426CC47-B345-47E4-9226-BF8BC312CF68}" dt="2021-11-12T14:54:04.056" v="1383" actId="27309"/>
          <ac:graphicFrameMkLst>
            <pc:docMk/>
            <pc:sldMk cId="3052993823" sldId="263"/>
            <ac:graphicFrameMk id="5" creationId="{664D2B8C-AFBC-444C-8521-431808DAC534}"/>
          </ac:graphicFrameMkLst>
        </pc:graphicFrameChg>
        <pc:graphicFrameChg chg="add">
          <ac:chgData name="Philomina Mintah" userId="7a9d1df817cb01ba" providerId="LiveId" clId="{8426CC47-B345-47E4-9226-BF8BC312CF68}" dt="2022-04-26T00:05:46.827" v="1880" actId="26606"/>
          <ac:graphicFrameMkLst>
            <pc:docMk/>
            <pc:sldMk cId="3052993823" sldId="263"/>
            <ac:graphicFrameMk id="6" creationId="{87969E87-7553-E6D1-2CF4-A76CA87D5032}"/>
          </ac:graphicFrameMkLst>
        </pc:graphicFrameChg>
      </pc:sldChg>
      <pc:sldChg chg="addSp modSp new mod ord setBg">
        <pc:chgData name="Philomina Mintah" userId="7a9d1df817cb01ba" providerId="LiveId" clId="{8426CC47-B345-47E4-9226-BF8BC312CF68}" dt="2022-04-26T09:17:07.718" v="2088"/>
        <pc:sldMkLst>
          <pc:docMk/>
          <pc:sldMk cId="375714018" sldId="264"/>
        </pc:sldMkLst>
        <pc:spChg chg="mod">
          <ac:chgData name="Philomina Mintah" userId="7a9d1df817cb01ba" providerId="LiveId" clId="{8426CC47-B345-47E4-9226-BF8BC312CF68}" dt="2022-04-26T00:04:59.677" v="1878" actId="26606"/>
          <ac:spMkLst>
            <pc:docMk/>
            <pc:sldMk cId="375714018" sldId="264"/>
            <ac:spMk id="2" creationId="{75064CB7-A867-4518-8719-7D91F71D8825}"/>
          </ac:spMkLst>
        </pc:spChg>
        <pc:spChg chg="mod">
          <ac:chgData name="Philomina Mintah" userId="7a9d1df817cb01ba" providerId="LiveId" clId="{8426CC47-B345-47E4-9226-BF8BC312CF68}" dt="2022-04-26T00:04:59.677" v="1878" actId="26606"/>
          <ac:spMkLst>
            <pc:docMk/>
            <pc:sldMk cId="375714018" sldId="264"/>
            <ac:spMk id="3" creationId="{56BEE3F7-0D78-490E-9A4E-5EE40FF2F36D}"/>
          </ac:spMkLst>
        </pc:spChg>
        <pc:picChg chg="add">
          <ac:chgData name="Philomina Mintah" userId="7a9d1df817cb01ba" providerId="LiveId" clId="{8426CC47-B345-47E4-9226-BF8BC312CF68}" dt="2022-04-26T00:04:59.677" v="1878" actId="26606"/>
          <ac:picMkLst>
            <pc:docMk/>
            <pc:sldMk cId="375714018" sldId="264"/>
            <ac:picMk id="5" creationId="{CC7E3F72-0289-4912-58EA-761B79AF866C}"/>
          </ac:picMkLst>
        </pc:picChg>
        <pc:cxnChg chg="add">
          <ac:chgData name="Philomina Mintah" userId="7a9d1df817cb01ba" providerId="LiveId" clId="{8426CC47-B345-47E4-9226-BF8BC312CF68}" dt="2022-04-26T00:04:59.677" v="1878" actId="26606"/>
          <ac:cxnSpMkLst>
            <pc:docMk/>
            <pc:sldMk cId="375714018" sldId="264"/>
            <ac:cxnSpMk id="9" creationId="{A7F400EE-A8A5-48AF-B4D6-291B52C6F0B0}"/>
          </ac:cxnSpMkLst>
        </pc:cxnChg>
      </pc:sldChg>
      <pc:sldChg chg="addSp delSp modSp new mod setBg">
        <pc:chgData name="Philomina Mintah" userId="7a9d1df817cb01ba" providerId="LiveId" clId="{8426CC47-B345-47E4-9226-BF8BC312CF68}" dt="2022-04-26T00:05:25.232" v="1879" actId="26606"/>
        <pc:sldMkLst>
          <pc:docMk/>
          <pc:sldMk cId="1006886544" sldId="265"/>
        </pc:sldMkLst>
        <pc:spChg chg="mod">
          <ac:chgData name="Philomina Mintah" userId="7a9d1df817cb01ba" providerId="LiveId" clId="{8426CC47-B345-47E4-9226-BF8BC312CF68}" dt="2022-04-26T00:05:25.232" v="1879" actId="26606"/>
          <ac:spMkLst>
            <pc:docMk/>
            <pc:sldMk cId="1006886544" sldId="265"/>
            <ac:spMk id="2" creationId="{B953E7D5-3327-4458-9CB4-2FB5E90BE65F}"/>
          </ac:spMkLst>
        </pc:spChg>
        <pc:spChg chg="del mod">
          <ac:chgData name="Philomina Mintah" userId="7a9d1df817cb01ba" providerId="LiveId" clId="{8426CC47-B345-47E4-9226-BF8BC312CF68}" dt="2022-04-26T00:05:25.232" v="1879" actId="26606"/>
          <ac:spMkLst>
            <pc:docMk/>
            <pc:sldMk cId="1006886544" sldId="265"/>
            <ac:spMk id="3" creationId="{BB0FCEDA-AA65-49C4-9B6E-863DC4FE51ED}"/>
          </ac:spMkLst>
        </pc:spChg>
        <pc:spChg chg="add">
          <ac:chgData name="Philomina Mintah" userId="7a9d1df817cb01ba" providerId="LiveId" clId="{8426CC47-B345-47E4-9226-BF8BC312CF68}" dt="2022-04-26T00:05:25.232" v="1879" actId="26606"/>
          <ac:spMkLst>
            <pc:docMk/>
            <pc:sldMk cId="1006886544" sldId="265"/>
            <ac:spMk id="9" creationId="{A1F6BF70-C7D1-4AF9-8DB4-BEEB8A9C3529}"/>
          </ac:spMkLst>
        </pc:spChg>
        <pc:spChg chg="add">
          <ac:chgData name="Philomina Mintah" userId="7a9d1df817cb01ba" providerId="LiveId" clId="{8426CC47-B345-47E4-9226-BF8BC312CF68}" dt="2022-04-26T00:05:25.232" v="1879" actId="26606"/>
          <ac:spMkLst>
            <pc:docMk/>
            <pc:sldMk cId="1006886544" sldId="265"/>
            <ac:spMk id="15" creationId="{2C1BBA94-3F40-40AA-8BB9-E69E25E537C1}"/>
          </ac:spMkLst>
        </pc:spChg>
        <pc:grpChg chg="add">
          <ac:chgData name="Philomina Mintah" userId="7a9d1df817cb01ba" providerId="LiveId" clId="{8426CC47-B345-47E4-9226-BF8BC312CF68}" dt="2022-04-26T00:05:25.232" v="1879" actId="26606"/>
          <ac:grpSpMkLst>
            <pc:docMk/>
            <pc:sldMk cId="1006886544" sldId="265"/>
            <ac:grpSpMk id="11" creationId="{0C66A8B6-1F6E-4FCC-93B9-B9986B6FD111}"/>
          </ac:grpSpMkLst>
        </pc:grpChg>
        <pc:graphicFrameChg chg="add">
          <ac:chgData name="Philomina Mintah" userId="7a9d1df817cb01ba" providerId="LiveId" clId="{8426CC47-B345-47E4-9226-BF8BC312CF68}" dt="2022-04-26T00:05:25.232" v="1879" actId="26606"/>
          <ac:graphicFrameMkLst>
            <pc:docMk/>
            <pc:sldMk cId="1006886544" sldId="265"/>
            <ac:graphicFrameMk id="5" creationId="{2790CFA7-5347-5856-A3C8-F6B7DC732D08}"/>
          </ac:graphicFrameMkLst>
        </pc:graphicFrameChg>
      </pc:sldChg>
      <pc:sldChg chg="modSp new mod">
        <pc:chgData name="Philomina Mintah" userId="7a9d1df817cb01ba" providerId="LiveId" clId="{8426CC47-B345-47E4-9226-BF8BC312CF68}" dt="2022-04-26T09:08:15.708" v="2086" actId="1076"/>
        <pc:sldMkLst>
          <pc:docMk/>
          <pc:sldMk cId="4225587571" sldId="266"/>
        </pc:sldMkLst>
        <pc:spChg chg="mod">
          <ac:chgData name="Philomina Mintah" userId="7a9d1df817cb01ba" providerId="LiveId" clId="{8426CC47-B345-47E4-9226-BF8BC312CF68}" dt="2021-11-12T13:21:41.887" v="903" actId="20577"/>
          <ac:spMkLst>
            <pc:docMk/>
            <pc:sldMk cId="4225587571" sldId="266"/>
            <ac:spMk id="2" creationId="{8C8D70D6-D198-48CE-9268-C95BB437D43A}"/>
          </ac:spMkLst>
        </pc:spChg>
        <pc:spChg chg="mod">
          <ac:chgData name="Philomina Mintah" userId="7a9d1df817cb01ba" providerId="LiveId" clId="{8426CC47-B345-47E4-9226-BF8BC312CF68}" dt="2022-04-26T09:08:15.708" v="2086" actId="1076"/>
          <ac:spMkLst>
            <pc:docMk/>
            <pc:sldMk cId="4225587571" sldId="266"/>
            <ac:spMk id="3" creationId="{74B216CB-5601-4626-B3ED-2B5F556615EA}"/>
          </ac:spMkLst>
        </pc:spChg>
      </pc:sldChg>
      <pc:sldChg chg="modSp new del mod">
        <pc:chgData name="Philomina Mintah" userId="7a9d1df817cb01ba" providerId="LiveId" clId="{8426CC47-B345-47E4-9226-BF8BC312CF68}" dt="2021-11-12T13:27:41.344" v="1158" actId="47"/>
        <pc:sldMkLst>
          <pc:docMk/>
          <pc:sldMk cId="3845295341" sldId="267"/>
        </pc:sldMkLst>
        <pc:spChg chg="mod">
          <ac:chgData name="Philomina Mintah" userId="7a9d1df817cb01ba" providerId="LiveId" clId="{8426CC47-B345-47E4-9226-BF8BC312CF68}" dt="2021-11-12T13:27:28.360" v="1157" actId="5793"/>
          <ac:spMkLst>
            <pc:docMk/>
            <pc:sldMk cId="3845295341" sldId="267"/>
            <ac:spMk id="2" creationId="{1E8BAF59-A264-43C7-871E-9F1BD68AC694}"/>
          </ac:spMkLst>
        </pc:spChg>
      </pc:sldChg>
      <pc:sldChg chg="addSp delSp modSp new mod setBg">
        <pc:chgData name="Philomina Mintah" userId="7a9d1df817cb01ba" providerId="LiveId" clId="{8426CC47-B345-47E4-9226-BF8BC312CF68}" dt="2022-04-26T00:06:05.507" v="1881" actId="26606"/>
        <pc:sldMkLst>
          <pc:docMk/>
          <pc:sldMk cId="4174759640" sldId="267"/>
        </pc:sldMkLst>
        <pc:spChg chg="mod">
          <ac:chgData name="Philomina Mintah" userId="7a9d1df817cb01ba" providerId="LiveId" clId="{8426CC47-B345-47E4-9226-BF8BC312CF68}" dt="2022-04-26T00:06:05.507" v="1881" actId="26606"/>
          <ac:spMkLst>
            <pc:docMk/>
            <pc:sldMk cId="4174759640" sldId="267"/>
            <ac:spMk id="2" creationId="{798364BB-1EBD-4F4A-8B45-CEBA2C2B6DBB}"/>
          </ac:spMkLst>
        </pc:spChg>
        <pc:spChg chg="del mod">
          <ac:chgData name="Philomina Mintah" userId="7a9d1df817cb01ba" providerId="LiveId" clId="{8426CC47-B345-47E4-9226-BF8BC312CF68}" dt="2022-04-26T00:06:05.507" v="1881" actId="26606"/>
          <ac:spMkLst>
            <pc:docMk/>
            <pc:sldMk cId="4174759640" sldId="267"/>
            <ac:spMk id="3" creationId="{793F992A-E7E5-4EF7-8663-B967F5D5584F}"/>
          </ac:spMkLst>
        </pc:spChg>
        <pc:spChg chg="add">
          <ac:chgData name="Philomina Mintah" userId="7a9d1df817cb01ba" providerId="LiveId" clId="{8426CC47-B345-47E4-9226-BF8BC312CF68}" dt="2022-04-26T00:06:05.507" v="1881" actId="26606"/>
          <ac:spMkLst>
            <pc:docMk/>
            <pc:sldMk cId="4174759640" sldId="267"/>
            <ac:spMk id="9" creationId="{A1F6BF70-C7D1-4AF9-8DB4-BEEB8A9C3529}"/>
          </ac:spMkLst>
        </pc:spChg>
        <pc:spChg chg="add">
          <ac:chgData name="Philomina Mintah" userId="7a9d1df817cb01ba" providerId="LiveId" clId="{8426CC47-B345-47E4-9226-BF8BC312CF68}" dt="2022-04-26T00:06:05.507" v="1881" actId="26606"/>
          <ac:spMkLst>
            <pc:docMk/>
            <pc:sldMk cId="4174759640" sldId="267"/>
            <ac:spMk id="15" creationId="{2C1BBA94-3F40-40AA-8BB9-E69E25E537C1}"/>
          </ac:spMkLst>
        </pc:spChg>
        <pc:grpChg chg="add">
          <ac:chgData name="Philomina Mintah" userId="7a9d1df817cb01ba" providerId="LiveId" clId="{8426CC47-B345-47E4-9226-BF8BC312CF68}" dt="2022-04-26T00:06:05.507" v="1881" actId="26606"/>
          <ac:grpSpMkLst>
            <pc:docMk/>
            <pc:sldMk cId="4174759640" sldId="267"/>
            <ac:grpSpMk id="11" creationId="{0C66A8B6-1F6E-4FCC-93B9-B9986B6FD111}"/>
          </ac:grpSpMkLst>
        </pc:grpChg>
        <pc:graphicFrameChg chg="add">
          <ac:chgData name="Philomina Mintah" userId="7a9d1df817cb01ba" providerId="LiveId" clId="{8426CC47-B345-47E4-9226-BF8BC312CF68}" dt="2022-04-26T00:06:05.507" v="1881" actId="26606"/>
          <ac:graphicFrameMkLst>
            <pc:docMk/>
            <pc:sldMk cId="4174759640" sldId="267"/>
            <ac:graphicFrameMk id="5" creationId="{C8A9ABCE-0661-46CA-91DC-7913EC306079}"/>
          </ac:graphicFrameMkLst>
        </pc:graphicFrameChg>
      </pc:sldChg>
      <pc:sldChg chg="addSp delSp modSp new mod setBg">
        <pc:chgData name="Philomina Mintah" userId="7a9d1df817cb01ba" providerId="LiveId" clId="{8426CC47-B345-47E4-9226-BF8BC312CF68}" dt="2022-04-26T00:18:08.739" v="2072" actId="20577"/>
        <pc:sldMkLst>
          <pc:docMk/>
          <pc:sldMk cId="3373673437" sldId="268"/>
        </pc:sldMkLst>
        <pc:spChg chg="add del">
          <ac:chgData name="Philomina Mintah" userId="7a9d1df817cb01ba" providerId="LiveId" clId="{8426CC47-B345-47E4-9226-BF8BC312CF68}" dt="2022-04-26T00:14:16.940" v="1890" actId="26606"/>
          <ac:spMkLst>
            <pc:docMk/>
            <pc:sldMk cId="3373673437" sldId="268"/>
            <ac:spMk id="2" creationId="{8D2E39D8-507B-499A-BC8C-27D8DD432AE7}"/>
          </ac:spMkLst>
        </pc:spChg>
        <pc:spChg chg="del">
          <ac:chgData name="Philomina Mintah" userId="7a9d1df817cb01ba" providerId="LiveId" clId="{8426CC47-B345-47E4-9226-BF8BC312CF68}" dt="2022-04-26T00:13:09.272" v="1885" actId="931"/>
          <ac:spMkLst>
            <pc:docMk/>
            <pc:sldMk cId="3373673437" sldId="268"/>
            <ac:spMk id="3" creationId="{AD51C020-F9E6-413C-8B4D-20D3B67227BB}"/>
          </ac:spMkLst>
        </pc:spChg>
        <pc:spChg chg="add del mod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9" creationId="{ECF0C214-1176-6EB3-7A01-F7F95094B6F0}"/>
          </ac:spMkLst>
        </pc:spChg>
        <pc:spChg chg="add del">
          <ac:chgData name="Philomina Mintah" userId="7a9d1df817cb01ba" providerId="LiveId" clId="{8426CC47-B345-47E4-9226-BF8BC312CF68}" dt="2022-04-26T00:14:16.806" v="1889" actId="26606"/>
          <ac:spMkLst>
            <pc:docMk/>
            <pc:sldMk cId="3373673437" sldId="268"/>
            <ac:spMk id="10" creationId="{42A4FC2C-047E-45A5-965D-8E1E3BF09BC6}"/>
          </ac:spMkLst>
        </pc:spChg>
        <pc:spChg chg="add del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12" creationId="{201CC55D-ED54-4C5C-95E6-10947BD1103B}"/>
          </ac:spMkLst>
        </pc:spChg>
        <pc:spChg chg="add del">
          <ac:chgData name="Philomina Mintah" userId="7a9d1df817cb01ba" providerId="LiveId" clId="{8426CC47-B345-47E4-9226-BF8BC312CF68}" dt="2022-04-26T00:15:51.127" v="2059" actId="478"/>
          <ac:spMkLst>
            <pc:docMk/>
            <pc:sldMk cId="3373673437" sldId="268"/>
            <ac:spMk id="13" creationId="{8D2E39D8-507B-499A-BC8C-27D8DD432AE7}"/>
          </ac:spMkLst>
        </pc:spChg>
        <pc:spChg chg="add del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18" creationId="{3873B707-463F-40B0-8227-E8CC6C67EB25}"/>
          </ac:spMkLst>
        </pc:spChg>
        <pc:spChg chg="add del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20" creationId="{C13237C8-E62C-4F0D-A318-BD6FB6C2D138}"/>
          </ac:spMkLst>
        </pc:spChg>
        <pc:spChg chg="add del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22" creationId="{19C9EAEA-39D0-4B0E-A0EB-51E7B26740B1}"/>
          </ac:spMkLst>
        </pc:spChg>
        <pc:spChg chg="add del">
          <ac:chgData name="Philomina Mintah" userId="7a9d1df817cb01ba" providerId="LiveId" clId="{8426CC47-B345-47E4-9226-BF8BC312CF68}" dt="2022-04-26T00:17:19.344" v="2064" actId="26606"/>
          <ac:spMkLst>
            <pc:docMk/>
            <pc:sldMk cId="3373673437" sldId="268"/>
            <ac:spMk id="27" creationId="{D009D6D5-DAC2-4A8B-A17A-E206B9012D09}"/>
          </ac:spMkLst>
        </pc:spChg>
        <pc:spChg chg="add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29" creationId="{201CC55D-ED54-4C5C-95E6-10947BD1103B}"/>
          </ac:spMkLst>
        </pc:spChg>
        <pc:spChg chg="add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33" creationId="{3873B707-463F-40B0-8227-E8CC6C67EB25}"/>
          </ac:spMkLst>
        </pc:spChg>
        <pc:spChg chg="add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34" creationId="{C13237C8-E62C-4F0D-A318-BD6FB6C2D138}"/>
          </ac:spMkLst>
        </pc:spChg>
        <pc:spChg chg="add">
          <ac:chgData name="Philomina Mintah" userId="7a9d1df817cb01ba" providerId="LiveId" clId="{8426CC47-B345-47E4-9226-BF8BC312CF68}" dt="2022-04-26T00:17:19.373" v="2065" actId="26606"/>
          <ac:spMkLst>
            <pc:docMk/>
            <pc:sldMk cId="3373673437" sldId="268"/>
            <ac:spMk id="35" creationId="{19C9EAEA-39D0-4B0E-A0EB-51E7B26740B1}"/>
          </ac:spMkLst>
        </pc:spChg>
        <pc:grpChg chg="add del">
          <ac:chgData name="Philomina Mintah" userId="7a9d1df817cb01ba" providerId="LiveId" clId="{8426CC47-B345-47E4-9226-BF8BC312CF68}" dt="2022-04-26T00:17:19.373" v="2065" actId="26606"/>
          <ac:grpSpMkLst>
            <pc:docMk/>
            <pc:sldMk cId="3373673437" sldId="268"/>
            <ac:grpSpMk id="14" creationId="{1DE889C7-FAD6-4397-98E2-05D503484459}"/>
          </ac:grpSpMkLst>
        </pc:grpChg>
        <pc:grpChg chg="add">
          <ac:chgData name="Philomina Mintah" userId="7a9d1df817cb01ba" providerId="LiveId" clId="{8426CC47-B345-47E4-9226-BF8BC312CF68}" dt="2022-04-26T00:17:19.373" v="2065" actId="26606"/>
          <ac:grpSpMkLst>
            <pc:docMk/>
            <pc:sldMk cId="3373673437" sldId="268"/>
            <ac:grpSpMk id="30" creationId="{1DE889C7-FAD6-4397-98E2-05D503484459}"/>
          </ac:grpSpMkLst>
        </pc:grpChg>
        <pc:graphicFrameChg chg="add mod">
          <ac:chgData name="Philomina Mintah" userId="7a9d1df817cb01ba" providerId="LiveId" clId="{8426CC47-B345-47E4-9226-BF8BC312CF68}" dt="2022-04-26T00:18:08.739" v="2072" actId="20577"/>
          <ac:graphicFrameMkLst>
            <pc:docMk/>
            <pc:sldMk cId="3373673437" sldId="268"/>
            <ac:graphicFrameMk id="24" creationId="{4F5B6B3F-43DC-C2DD-17EF-DB7A8FBF061D}"/>
          </ac:graphicFrameMkLst>
        </pc:graphicFrameChg>
        <pc:picChg chg="add mod">
          <ac:chgData name="Philomina Mintah" userId="7a9d1df817cb01ba" providerId="LiveId" clId="{8426CC47-B345-47E4-9226-BF8BC312CF68}" dt="2022-04-26T00:17:19.344" v="2064" actId="26606"/>
          <ac:picMkLst>
            <pc:docMk/>
            <pc:sldMk cId="3373673437" sldId="268"/>
            <ac:picMk id="5" creationId="{A9F0DC6E-4555-4EAA-AD74-ED0B8F998F7C}"/>
          </ac:picMkLst>
        </pc:picChg>
      </pc:sldChg>
    </pc:docChg>
  </pc:docChgLst>
  <pc:docChgLst>
    <pc:chgData name="Philomina Mintah" userId="7a9d1df817cb01ba" providerId="LiveId" clId="{2BA77729-524C-41A9-876D-35D3B3054BCC}"/>
    <pc:docChg chg="custSel addSld modSld">
      <pc:chgData name="Philomina Mintah" userId="7a9d1df817cb01ba" providerId="LiveId" clId="{2BA77729-524C-41A9-876D-35D3B3054BCC}" dt="2021-02-22T13:44:20.514" v="578" actId="20577"/>
      <pc:docMkLst>
        <pc:docMk/>
      </pc:docMkLst>
      <pc:sldChg chg="modSp new mod">
        <pc:chgData name="Philomina Mintah" userId="7a9d1df817cb01ba" providerId="LiveId" clId="{2BA77729-524C-41A9-876D-35D3B3054BCC}" dt="2021-02-22T13:44:20.514" v="578" actId="20577"/>
        <pc:sldMkLst>
          <pc:docMk/>
          <pc:sldMk cId="2413776806" sldId="262"/>
        </pc:sldMkLst>
        <pc:spChg chg="mod">
          <ac:chgData name="Philomina Mintah" userId="7a9d1df817cb01ba" providerId="LiveId" clId="{2BA77729-524C-41A9-876D-35D3B3054BCC}" dt="2021-02-22T13:26:06.187" v="16" actId="20577"/>
          <ac:spMkLst>
            <pc:docMk/>
            <pc:sldMk cId="2413776806" sldId="262"/>
            <ac:spMk id="2" creationId="{E1DB3587-6BCE-4B8B-B9DB-A8444C7CFA9B}"/>
          </ac:spMkLst>
        </pc:spChg>
        <pc:spChg chg="mod">
          <ac:chgData name="Philomina Mintah" userId="7a9d1df817cb01ba" providerId="LiveId" clId="{2BA77729-524C-41A9-876D-35D3B3054BCC}" dt="2021-02-22T13:44:20.514" v="578" actId="20577"/>
          <ac:spMkLst>
            <pc:docMk/>
            <pc:sldMk cId="2413776806" sldId="262"/>
            <ac:spMk id="3" creationId="{0C2C3915-A257-433B-AE02-38C88C0E3B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581D4-0C85-461C-A282-E18D1D12B8E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7B05EA-A37E-482C-9F7A-89DC84028E36}">
      <dgm:prSet/>
      <dgm:spPr/>
      <dgm:t>
        <a:bodyPr/>
        <a:lstStyle/>
        <a:p>
          <a:r>
            <a:rPr lang="en-US"/>
            <a:t>Hello everyone, welcome to the first lesson of Critical Thinking and Analysis. </a:t>
          </a:r>
        </a:p>
      </dgm:t>
    </dgm:pt>
    <dgm:pt modelId="{313A1443-D860-4215-91B7-8901D51EB8B3}" type="parTrans" cxnId="{8C372E91-8406-495F-8B02-64AE3E6CEF14}">
      <dgm:prSet/>
      <dgm:spPr/>
      <dgm:t>
        <a:bodyPr/>
        <a:lstStyle/>
        <a:p>
          <a:endParaRPr lang="en-US"/>
        </a:p>
      </dgm:t>
    </dgm:pt>
    <dgm:pt modelId="{0954AB4D-C55C-4A15-B5CA-059388815D95}" type="sibTrans" cxnId="{8C372E91-8406-495F-8B02-64AE3E6CEF14}">
      <dgm:prSet/>
      <dgm:spPr/>
      <dgm:t>
        <a:bodyPr/>
        <a:lstStyle/>
        <a:p>
          <a:endParaRPr lang="en-US"/>
        </a:p>
      </dgm:t>
    </dgm:pt>
    <dgm:pt modelId="{4161F194-96EE-4506-95A5-6A6E583DAA6B}">
      <dgm:prSet/>
      <dgm:spPr/>
      <dgm:t>
        <a:bodyPr/>
        <a:lstStyle/>
        <a:p>
          <a:r>
            <a:rPr lang="en-US"/>
            <a:t>I hope you will take everything you will be taught seriously and apply it to your daily lives.</a:t>
          </a:r>
        </a:p>
      </dgm:t>
    </dgm:pt>
    <dgm:pt modelId="{3FA4D2CE-AA1F-41DD-AD50-2FE6887E1F30}" type="parTrans" cxnId="{1770D621-FC79-4653-A795-3B8EF038686A}">
      <dgm:prSet/>
      <dgm:spPr/>
      <dgm:t>
        <a:bodyPr/>
        <a:lstStyle/>
        <a:p>
          <a:endParaRPr lang="en-US"/>
        </a:p>
      </dgm:t>
    </dgm:pt>
    <dgm:pt modelId="{5435A317-09E8-42C5-9C53-E86ECC0DD6C3}" type="sibTrans" cxnId="{1770D621-FC79-4653-A795-3B8EF038686A}">
      <dgm:prSet/>
      <dgm:spPr/>
      <dgm:t>
        <a:bodyPr/>
        <a:lstStyle/>
        <a:p>
          <a:endParaRPr lang="en-US"/>
        </a:p>
      </dgm:t>
    </dgm:pt>
    <dgm:pt modelId="{833FFB42-50F0-4E3D-ABBA-27E3BFE658D5}">
      <dgm:prSet/>
      <dgm:spPr/>
      <dgm:t>
        <a:bodyPr/>
        <a:lstStyle/>
        <a:p>
          <a:r>
            <a:rPr lang="en-US"/>
            <a:t>You will begin with the introduction and definition of key terms, after which you will be taught the characteristics of a critical thinker.</a:t>
          </a:r>
        </a:p>
      </dgm:t>
    </dgm:pt>
    <dgm:pt modelId="{6A6CD82A-079D-4423-991D-F6D4278C3060}" type="parTrans" cxnId="{7AC6E7FE-7E8F-45A5-A3E5-86189762EC12}">
      <dgm:prSet/>
      <dgm:spPr/>
      <dgm:t>
        <a:bodyPr/>
        <a:lstStyle/>
        <a:p>
          <a:endParaRPr lang="en-US"/>
        </a:p>
      </dgm:t>
    </dgm:pt>
    <dgm:pt modelId="{B0800638-CA13-4883-97BA-FBFDC15BE281}" type="sibTrans" cxnId="{7AC6E7FE-7E8F-45A5-A3E5-86189762EC12}">
      <dgm:prSet/>
      <dgm:spPr/>
      <dgm:t>
        <a:bodyPr/>
        <a:lstStyle/>
        <a:p>
          <a:endParaRPr lang="en-US"/>
        </a:p>
      </dgm:t>
    </dgm:pt>
    <dgm:pt modelId="{5E1E63B7-1CF7-4263-B266-F446A666B6FB}">
      <dgm:prSet/>
      <dgm:spPr/>
      <dgm:t>
        <a:bodyPr/>
        <a:lstStyle/>
        <a:p>
          <a:r>
            <a:rPr lang="en-US"/>
            <a:t>I hope you will enjoy every bit of the lesson. </a:t>
          </a:r>
        </a:p>
      </dgm:t>
    </dgm:pt>
    <dgm:pt modelId="{74C7B377-3C14-412F-8F91-C3683F615093}" type="parTrans" cxnId="{93430907-E987-4EE4-9D15-398AA5CA9F3E}">
      <dgm:prSet/>
      <dgm:spPr/>
      <dgm:t>
        <a:bodyPr/>
        <a:lstStyle/>
        <a:p>
          <a:endParaRPr lang="en-US"/>
        </a:p>
      </dgm:t>
    </dgm:pt>
    <dgm:pt modelId="{22CE92FD-6DAE-47A4-89F7-D627AA79D630}" type="sibTrans" cxnId="{93430907-E987-4EE4-9D15-398AA5CA9F3E}">
      <dgm:prSet/>
      <dgm:spPr/>
      <dgm:t>
        <a:bodyPr/>
        <a:lstStyle/>
        <a:p>
          <a:endParaRPr lang="en-US"/>
        </a:p>
      </dgm:t>
    </dgm:pt>
    <dgm:pt modelId="{3627FB03-15A3-4EF2-B40C-9A14A125B477}" type="pres">
      <dgm:prSet presAssocID="{BC8581D4-0C85-461C-A282-E18D1D12B8E7}" presName="linear" presStyleCnt="0">
        <dgm:presLayoutVars>
          <dgm:animLvl val="lvl"/>
          <dgm:resizeHandles val="exact"/>
        </dgm:presLayoutVars>
      </dgm:prSet>
      <dgm:spPr/>
    </dgm:pt>
    <dgm:pt modelId="{93A17162-7710-4AED-8FD9-CA7D0CC3CF26}" type="pres">
      <dgm:prSet presAssocID="{067B05EA-A37E-482C-9F7A-89DC84028E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846359-5DD9-4B77-8B79-5798180E76AA}" type="pres">
      <dgm:prSet presAssocID="{0954AB4D-C55C-4A15-B5CA-059388815D95}" presName="spacer" presStyleCnt="0"/>
      <dgm:spPr/>
    </dgm:pt>
    <dgm:pt modelId="{598BAFE5-D58F-448B-B143-7078E8B99D4C}" type="pres">
      <dgm:prSet presAssocID="{4161F194-96EE-4506-95A5-6A6E583DAA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25272-84FE-4396-AEE8-2B2AF931363C}" type="pres">
      <dgm:prSet presAssocID="{5435A317-09E8-42C5-9C53-E86ECC0DD6C3}" presName="spacer" presStyleCnt="0"/>
      <dgm:spPr/>
    </dgm:pt>
    <dgm:pt modelId="{602DB963-B74D-4EA9-AF51-0E55F5747449}" type="pres">
      <dgm:prSet presAssocID="{833FFB42-50F0-4E3D-ABBA-27E3BFE658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E0D967-90F3-4F56-AB81-C351BD9C8E6E}" type="pres">
      <dgm:prSet presAssocID="{B0800638-CA13-4883-97BA-FBFDC15BE281}" presName="spacer" presStyleCnt="0"/>
      <dgm:spPr/>
    </dgm:pt>
    <dgm:pt modelId="{FDFE806B-21E9-4AEA-B55A-1B62CA82F950}" type="pres">
      <dgm:prSet presAssocID="{5E1E63B7-1CF7-4263-B266-F446A666B6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430907-E987-4EE4-9D15-398AA5CA9F3E}" srcId="{BC8581D4-0C85-461C-A282-E18D1D12B8E7}" destId="{5E1E63B7-1CF7-4263-B266-F446A666B6FB}" srcOrd="3" destOrd="0" parTransId="{74C7B377-3C14-412F-8F91-C3683F615093}" sibTransId="{22CE92FD-6DAE-47A4-89F7-D627AA79D630}"/>
    <dgm:cxn modelId="{6859740F-2874-46EC-98BA-4D1F35E4C5D3}" type="presOf" srcId="{5E1E63B7-1CF7-4263-B266-F446A666B6FB}" destId="{FDFE806B-21E9-4AEA-B55A-1B62CA82F950}" srcOrd="0" destOrd="0" presId="urn:microsoft.com/office/officeart/2005/8/layout/vList2"/>
    <dgm:cxn modelId="{1770D621-FC79-4653-A795-3B8EF038686A}" srcId="{BC8581D4-0C85-461C-A282-E18D1D12B8E7}" destId="{4161F194-96EE-4506-95A5-6A6E583DAA6B}" srcOrd="1" destOrd="0" parTransId="{3FA4D2CE-AA1F-41DD-AD50-2FE6887E1F30}" sibTransId="{5435A317-09E8-42C5-9C53-E86ECC0DD6C3}"/>
    <dgm:cxn modelId="{34EE455B-9BFC-4B16-A9DB-356FFB2FA391}" type="presOf" srcId="{BC8581D4-0C85-461C-A282-E18D1D12B8E7}" destId="{3627FB03-15A3-4EF2-B40C-9A14A125B477}" srcOrd="0" destOrd="0" presId="urn:microsoft.com/office/officeart/2005/8/layout/vList2"/>
    <dgm:cxn modelId="{8C372E91-8406-495F-8B02-64AE3E6CEF14}" srcId="{BC8581D4-0C85-461C-A282-E18D1D12B8E7}" destId="{067B05EA-A37E-482C-9F7A-89DC84028E36}" srcOrd="0" destOrd="0" parTransId="{313A1443-D860-4215-91B7-8901D51EB8B3}" sibTransId="{0954AB4D-C55C-4A15-B5CA-059388815D95}"/>
    <dgm:cxn modelId="{44147DE2-05EC-4EC6-99E2-7A0B1E63E17F}" type="presOf" srcId="{833FFB42-50F0-4E3D-ABBA-27E3BFE658D5}" destId="{602DB963-B74D-4EA9-AF51-0E55F5747449}" srcOrd="0" destOrd="0" presId="urn:microsoft.com/office/officeart/2005/8/layout/vList2"/>
    <dgm:cxn modelId="{4109D1E8-74EE-496E-B96C-B785A3DBAC1C}" type="presOf" srcId="{067B05EA-A37E-482C-9F7A-89DC84028E36}" destId="{93A17162-7710-4AED-8FD9-CA7D0CC3CF26}" srcOrd="0" destOrd="0" presId="urn:microsoft.com/office/officeart/2005/8/layout/vList2"/>
    <dgm:cxn modelId="{D213DDEA-818D-47D9-9E62-CDA3E3E11B62}" type="presOf" srcId="{4161F194-96EE-4506-95A5-6A6E583DAA6B}" destId="{598BAFE5-D58F-448B-B143-7078E8B99D4C}" srcOrd="0" destOrd="0" presId="urn:microsoft.com/office/officeart/2005/8/layout/vList2"/>
    <dgm:cxn modelId="{7AC6E7FE-7E8F-45A5-A3E5-86189762EC12}" srcId="{BC8581D4-0C85-461C-A282-E18D1D12B8E7}" destId="{833FFB42-50F0-4E3D-ABBA-27E3BFE658D5}" srcOrd="2" destOrd="0" parTransId="{6A6CD82A-079D-4423-991D-F6D4278C3060}" sibTransId="{B0800638-CA13-4883-97BA-FBFDC15BE281}"/>
    <dgm:cxn modelId="{8D4C2771-AACE-40CD-88DA-9F6F3C6F00EC}" type="presParOf" srcId="{3627FB03-15A3-4EF2-B40C-9A14A125B477}" destId="{93A17162-7710-4AED-8FD9-CA7D0CC3CF26}" srcOrd="0" destOrd="0" presId="urn:microsoft.com/office/officeart/2005/8/layout/vList2"/>
    <dgm:cxn modelId="{44018CA0-688C-47DA-9F82-B895B834CD83}" type="presParOf" srcId="{3627FB03-15A3-4EF2-B40C-9A14A125B477}" destId="{85846359-5DD9-4B77-8B79-5798180E76AA}" srcOrd="1" destOrd="0" presId="urn:microsoft.com/office/officeart/2005/8/layout/vList2"/>
    <dgm:cxn modelId="{A23C287B-7363-412F-922D-D4C605BB77EA}" type="presParOf" srcId="{3627FB03-15A3-4EF2-B40C-9A14A125B477}" destId="{598BAFE5-D58F-448B-B143-7078E8B99D4C}" srcOrd="2" destOrd="0" presId="urn:microsoft.com/office/officeart/2005/8/layout/vList2"/>
    <dgm:cxn modelId="{90EC07FC-7F8A-4809-A10E-ED6A23F3A382}" type="presParOf" srcId="{3627FB03-15A3-4EF2-B40C-9A14A125B477}" destId="{04425272-84FE-4396-AEE8-2B2AF931363C}" srcOrd="3" destOrd="0" presId="urn:microsoft.com/office/officeart/2005/8/layout/vList2"/>
    <dgm:cxn modelId="{D48FD7D8-850A-4D83-BA5C-0DF7B680EA78}" type="presParOf" srcId="{3627FB03-15A3-4EF2-B40C-9A14A125B477}" destId="{602DB963-B74D-4EA9-AF51-0E55F5747449}" srcOrd="4" destOrd="0" presId="urn:microsoft.com/office/officeart/2005/8/layout/vList2"/>
    <dgm:cxn modelId="{1A941E34-69D8-412A-A5D5-CD4E571C82F2}" type="presParOf" srcId="{3627FB03-15A3-4EF2-B40C-9A14A125B477}" destId="{3CE0D967-90F3-4F56-AB81-C351BD9C8E6E}" srcOrd="5" destOrd="0" presId="urn:microsoft.com/office/officeart/2005/8/layout/vList2"/>
    <dgm:cxn modelId="{A4B3729E-3DD3-4CF5-95E0-CF923BBF4321}" type="presParOf" srcId="{3627FB03-15A3-4EF2-B40C-9A14A125B477}" destId="{FDFE806B-21E9-4AEA-B55A-1B62CA82F9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EE1F5-3653-40F5-8263-1F012892F8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2F5EF-9DF1-4255-9A8F-3417C4AC3A46}">
      <dgm:prSet/>
      <dgm:spPr/>
      <dgm:t>
        <a:bodyPr/>
        <a:lstStyle/>
        <a:p>
          <a:r>
            <a:rPr lang="en-US" dirty="0"/>
            <a:t>Socrates, a famous Greek Philosopher, once said: “the unexamined life is not worth living”.</a:t>
          </a:r>
        </a:p>
      </dgm:t>
    </dgm:pt>
    <dgm:pt modelId="{7608BC99-335A-4326-BC54-B3461CE0C286}" type="parTrans" cxnId="{238F7505-F4DB-4F5F-8DCE-DA5D6FFD26BE}">
      <dgm:prSet/>
      <dgm:spPr/>
      <dgm:t>
        <a:bodyPr/>
        <a:lstStyle/>
        <a:p>
          <a:endParaRPr lang="en-US"/>
        </a:p>
      </dgm:t>
    </dgm:pt>
    <dgm:pt modelId="{D2944DD8-4DD8-45F0-AC53-C06501DE9230}" type="sibTrans" cxnId="{238F7505-F4DB-4F5F-8DCE-DA5D6FFD26BE}">
      <dgm:prSet/>
      <dgm:spPr/>
      <dgm:t>
        <a:bodyPr/>
        <a:lstStyle/>
        <a:p>
          <a:endParaRPr lang="en-US"/>
        </a:p>
      </dgm:t>
    </dgm:pt>
    <dgm:pt modelId="{49230DD5-993C-4B79-9202-3B93FBDF4265}">
      <dgm:prSet/>
      <dgm:spPr/>
      <dgm:t>
        <a:bodyPr/>
        <a:lstStyle/>
        <a:p>
          <a:r>
            <a:rPr lang="en-US"/>
            <a:t>How do you understand this statement?</a:t>
          </a:r>
        </a:p>
      </dgm:t>
    </dgm:pt>
    <dgm:pt modelId="{6346F77E-2FB9-4084-8362-4A5463BE8AAB}" type="parTrans" cxnId="{878607D8-505C-4C5D-9078-29C040E5CAF8}">
      <dgm:prSet/>
      <dgm:spPr/>
      <dgm:t>
        <a:bodyPr/>
        <a:lstStyle/>
        <a:p>
          <a:endParaRPr lang="en-US"/>
        </a:p>
      </dgm:t>
    </dgm:pt>
    <dgm:pt modelId="{E572C155-EA9D-4008-9A1A-ADD71B2597E4}" type="sibTrans" cxnId="{878607D8-505C-4C5D-9078-29C040E5CAF8}">
      <dgm:prSet/>
      <dgm:spPr/>
      <dgm:t>
        <a:bodyPr/>
        <a:lstStyle/>
        <a:p>
          <a:endParaRPr lang="en-US"/>
        </a:p>
      </dgm:t>
    </dgm:pt>
    <dgm:pt modelId="{D7570BF7-5C12-4494-8CD1-E730CD777CDB}" type="pres">
      <dgm:prSet presAssocID="{A8BEE1F5-3653-40F5-8263-1F012892F867}" presName="linear" presStyleCnt="0">
        <dgm:presLayoutVars>
          <dgm:animLvl val="lvl"/>
          <dgm:resizeHandles val="exact"/>
        </dgm:presLayoutVars>
      </dgm:prSet>
      <dgm:spPr/>
    </dgm:pt>
    <dgm:pt modelId="{77CA7121-E225-40D4-A567-4818DED82AFF}" type="pres">
      <dgm:prSet presAssocID="{BB52F5EF-9DF1-4255-9A8F-3417C4AC3A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C9DFDB-7407-495E-A586-DA478F3FB193}" type="pres">
      <dgm:prSet presAssocID="{D2944DD8-4DD8-45F0-AC53-C06501DE9230}" presName="spacer" presStyleCnt="0"/>
      <dgm:spPr/>
    </dgm:pt>
    <dgm:pt modelId="{A303778F-2402-473F-A3D9-A8CD64E0CFC2}" type="pres">
      <dgm:prSet presAssocID="{49230DD5-993C-4B79-9202-3B93FBDF42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8F7505-F4DB-4F5F-8DCE-DA5D6FFD26BE}" srcId="{A8BEE1F5-3653-40F5-8263-1F012892F867}" destId="{BB52F5EF-9DF1-4255-9A8F-3417C4AC3A46}" srcOrd="0" destOrd="0" parTransId="{7608BC99-335A-4326-BC54-B3461CE0C286}" sibTransId="{D2944DD8-4DD8-45F0-AC53-C06501DE9230}"/>
    <dgm:cxn modelId="{3574E75B-7775-4963-9390-F632EF9EF8ED}" type="presOf" srcId="{A8BEE1F5-3653-40F5-8263-1F012892F867}" destId="{D7570BF7-5C12-4494-8CD1-E730CD777CDB}" srcOrd="0" destOrd="0" presId="urn:microsoft.com/office/officeart/2005/8/layout/vList2"/>
    <dgm:cxn modelId="{CB015B6D-D646-4981-8268-4D610A4614F7}" type="presOf" srcId="{BB52F5EF-9DF1-4255-9A8F-3417C4AC3A46}" destId="{77CA7121-E225-40D4-A567-4818DED82AFF}" srcOrd="0" destOrd="0" presId="urn:microsoft.com/office/officeart/2005/8/layout/vList2"/>
    <dgm:cxn modelId="{B0EF5FAC-647D-4CBF-BD71-236EDE5D4D6C}" type="presOf" srcId="{49230DD5-993C-4B79-9202-3B93FBDF4265}" destId="{A303778F-2402-473F-A3D9-A8CD64E0CFC2}" srcOrd="0" destOrd="0" presId="urn:microsoft.com/office/officeart/2005/8/layout/vList2"/>
    <dgm:cxn modelId="{878607D8-505C-4C5D-9078-29C040E5CAF8}" srcId="{A8BEE1F5-3653-40F5-8263-1F012892F867}" destId="{49230DD5-993C-4B79-9202-3B93FBDF4265}" srcOrd="1" destOrd="0" parTransId="{6346F77E-2FB9-4084-8362-4A5463BE8AAB}" sibTransId="{E572C155-EA9D-4008-9A1A-ADD71B2597E4}"/>
    <dgm:cxn modelId="{229DEE15-C109-4749-81A9-443A0D3C9466}" type="presParOf" srcId="{D7570BF7-5C12-4494-8CD1-E730CD777CDB}" destId="{77CA7121-E225-40D4-A567-4818DED82AFF}" srcOrd="0" destOrd="0" presId="urn:microsoft.com/office/officeart/2005/8/layout/vList2"/>
    <dgm:cxn modelId="{FB602E3B-C41D-4BB0-AE45-C05664220D86}" type="presParOf" srcId="{D7570BF7-5C12-4494-8CD1-E730CD777CDB}" destId="{B0C9DFDB-7407-495E-A586-DA478F3FB193}" srcOrd="1" destOrd="0" presId="urn:microsoft.com/office/officeart/2005/8/layout/vList2"/>
    <dgm:cxn modelId="{E2B5E326-AA05-4708-8D70-3A662447EA96}" type="presParOf" srcId="{D7570BF7-5C12-4494-8CD1-E730CD777CDB}" destId="{A303778F-2402-473F-A3D9-A8CD64E0CF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13103-50E6-41EC-A6C3-76A44B52E0CB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F303F5-EC9A-42BF-9ECC-47F0F506D9B9}">
      <dgm:prSet/>
      <dgm:spPr/>
      <dgm:t>
        <a:bodyPr/>
        <a:lstStyle/>
        <a:p>
          <a:r>
            <a:rPr lang="en-US"/>
            <a:t>Deduce</a:t>
          </a:r>
        </a:p>
      </dgm:t>
    </dgm:pt>
    <dgm:pt modelId="{597FA819-BEBC-4AF3-90EF-69BCDEA590E2}" type="parTrans" cxnId="{BEE53E81-80F2-436A-BF85-FEAE57E12648}">
      <dgm:prSet/>
      <dgm:spPr/>
      <dgm:t>
        <a:bodyPr/>
        <a:lstStyle/>
        <a:p>
          <a:endParaRPr lang="en-US"/>
        </a:p>
      </dgm:t>
    </dgm:pt>
    <dgm:pt modelId="{24773389-8C08-49F3-969D-E89FF2235E5B}" type="sibTrans" cxnId="{BEE53E81-80F2-436A-BF85-FEAE57E12648}">
      <dgm:prSet/>
      <dgm:spPr/>
      <dgm:t>
        <a:bodyPr/>
        <a:lstStyle/>
        <a:p>
          <a:endParaRPr lang="en-US"/>
        </a:p>
      </dgm:t>
    </dgm:pt>
    <dgm:pt modelId="{DF94C409-08BF-4FF6-9EF0-2AEEF2FB091E}">
      <dgm:prSet/>
      <dgm:spPr/>
      <dgm:t>
        <a:bodyPr/>
        <a:lstStyle/>
        <a:p>
          <a:r>
            <a:rPr lang="en-US" dirty="0"/>
            <a:t>Deduce consequences from what you know, and how to make use of information to solve problems.</a:t>
          </a:r>
        </a:p>
      </dgm:t>
    </dgm:pt>
    <dgm:pt modelId="{31EC1DFA-A8F8-4CAB-939A-B1D3EB02E5B8}" type="parTrans" cxnId="{BAABA6CB-CA51-496E-B533-27761665B1A1}">
      <dgm:prSet/>
      <dgm:spPr/>
      <dgm:t>
        <a:bodyPr/>
        <a:lstStyle/>
        <a:p>
          <a:endParaRPr lang="en-US"/>
        </a:p>
      </dgm:t>
    </dgm:pt>
    <dgm:pt modelId="{0B924D0B-0B3B-44D3-B414-AE90D63D8B32}" type="sibTrans" cxnId="{BAABA6CB-CA51-496E-B533-27761665B1A1}">
      <dgm:prSet/>
      <dgm:spPr/>
      <dgm:t>
        <a:bodyPr/>
        <a:lstStyle/>
        <a:p>
          <a:endParaRPr lang="en-US"/>
        </a:p>
      </dgm:t>
    </dgm:pt>
    <dgm:pt modelId="{987BA137-3F75-4845-8E3C-BB83AD2D7A8B}">
      <dgm:prSet/>
      <dgm:spPr/>
      <dgm:t>
        <a:bodyPr/>
        <a:lstStyle/>
        <a:p>
          <a:r>
            <a:rPr lang="en-US"/>
            <a:t>Evaluate</a:t>
          </a:r>
        </a:p>
      </dgm:t>
    </dgm:pt>
    <dgm:pt modelId="{6189C21B-CCBD-4309-A189-7DBD5E9B4687}" type="parTrans" cxnId="{D03C0011-153E-4579-93D8-D3C9F60A1826}">
      <dgm:prSet/>
      <dgm:spPr/>
      <dgm:t>
        <a:bodyPr/>
        <a:lstStyle/>
        <a:p>
          <a:endParaRPr lang="en-US"/>
        </a:p>
      </dgm:t>
    </dgm:pt>
    <dgm:pt modelId="{DA9245C9-F728-4232-8E12-9237337DB2EF}" type="sibTrans" cxnId="{D03C0011-153E-4579-93D8-D3C9F60A1826}">
      <dgm:prSet/>
      <dgm:spPr/>
      <dgm:t>
        <a:bodyPr/>
        <a:lstStyle/>
        <a:p>
          <a:endParaRPr lang="en-US"/>
        </a:p>
      </dgm:t>
    </dgm:pt>
    <dgm:pt modelId="{0CCC8E19-4D7B-4E42-BB11-78B09F1C9AC4}">
      <dgm:prSet/>
      <dgm:spPr/>
      <dgm:t>
        <a:bodyPr/>
        <a:lstStyle/>
        <a:p>
          <a:r>
            <a:rPr lang="en-US" dirty="0"/>
            <a:t>Evaluate the pros and cons of a decision and the evidence for and against a hypothesis.</a:t>
          </a:r>
        </a:p>
      </dgm:t>
    </dgm:pt>
    <dgm:pt modelId="{A262FE7C-49D5-4641-9867-A5E378FCBC66}" type="parTrans" cxnId="{D905161C-A683-4F0C-BE1D-679D4C986218}">
      <dgm:prSet/>
      <dgm:spPr/>
      <dgm:t>
        <a:bodyPr/>
        <a:lstStyle/>
        <a:p>
          <a:endParaRPr lang="en-US"/>
        </a:p>
      </dgm:t>
    </dgm:pt>
    <dgm:pt modelId="{CAD890A5-5EB3-4368-B2E8-BCDF164C9518}" type="sibTrans" cxnId="{D905161C-A683-4F0C-BE1D-679D4C986218}">
      <dgm:prSet/>
      <dgm:spPr/>
      <dgm:t>
        <a:bodyPr/>
        <a:lstStyle/>
        <a:p>
          <a:endParaRPr lang="en-US"/>
        </a:p>
      </dgm:t>
    </dgm:pt>
    <dgm:pt modelId="{25DB559F-E95F-4BC5-9A94-A9B85A92F81F}">
      <dgm:prSet/>
      <dgm:spPr/>
      <dgm:t>
        <a:bodyPr/>
        <a:lstStyle/>
        <a:p>
          <a:r>
            <a:rPr lang="en-US" dirty="0"/>
            <a:t>Reflect </a:t>
          </a:r>
        </a:p>
      </dgm:t>
    </dgm:pt>
    <dgm:pt modelId="{0BCACA40-CBBB-4CD8-833D-4E0C51F2446B}" type="parTrans" cxnId="{AF5E18B3-3004-43F9-97E6-E4089BE76D3D}">
      <dgm:prSet/>
      <dgm:spPr/>
      <dgm:t>
        <a:bodyPr/>
        <a:lstStyle/>
        <a:p>
          <a:endParaRPr lang="en-US"/>
        </a:p>
      </dgm:t>
    </dgm:pt>
    <dgm:pt modelId="{25F52E57-DA05-4E9C-8949-914941F04BED}" type="sibTrans" cxnId="{AF5E18B3-3004-43F9-97E6-E4089BE76D3D}">
      <dgm:prSet/>
      <dgm:spPr/>
      <dgm:t>
        <a:bodyPr/>
        <a:lstStyle/>
        <a:p>
          <a:endParaRPr lang="en-US"/>
        </a:p>
      </dgm:t>
    </dgm:pt>
    <dgm:pt modelId="{9E9A24C8-3B53-41A8-BF86-35CAEC124BB7}">
      <dgm:prSet/>
      <dgm:spPr/>
      <dgm:t>
        <a:bodyPr/>
        <a:lstStyle/>
        <a:p>
          <a:r>
            <a:rPr lang="en-US" dirty="0"/>
            <a:t>Reflect on one’s thinking skills. </a:t>
          </a:r>
        </a:p>
      </dgm:t>
    </dgm:pt>
    <dgm:pt modelId="{807E3A2C-1FBA-4CF0-9AFF-EB74A30B0C4C}" type="parTrans" cxnId="{F076B3BB-06C8-4F9E-8130-2589D2791ABE}">
      <dgm:prSet/>
      <dgm:spPr/>
      <dgm:t>
        <a:bodyPr/>
        <a:lstStyle/>
        <a:p>
          <a:endParaRPr lang="en-US"/>
        </a:p>
      </dgm:t>
    </dgm:pt>
    <dgm:pt modelId="{A6CB718D-E82D-4A37-AE05-3C14C85D9F4E}" type="sibTrans" cxnId="{F076B3BB-06C8-4F9E-8130-2589D2791ABE}">
      <dgm:prSet/>
      <dgm:spPr/>
      <dgm:t>
        <a:bodyPr/>
        <a:lstStyle/>
        <a:p>
          <a:endParaRPr lang="en-US"/>
        </a:p>
      </dgm:t>
    </dgm:pt>
    <dgm:pt modelId="{A68B9235-B9A1-48E8-AE76-E9505DC95FEF}" type="pres">
      <dgm:prSet presAssocID="{8CE13103-50E6-41EC-A6C3-76A44B52E0CB}" presName="Name0" presStyleCnt="0">
        <dgm:presLayoutVars>
          <dgm:dir/>
          <dgm:animLvl val="lvl"/>
          <dgm:resizeHandles val="exact"/>
        </dgm:presLayoutVars>
      </dgm:prSet>
      <dgm:spPr/>
    </dgm:pt>
    <dgm:pt modelId="{73DE30FB-53A3-4C6A-9822-234CA858FFF7}" type="pres">
      <dgm:prSet presAssocID="{25DB559F-E95F-4BC5-9A94-A9B85A92F81F}" presName="boxAndChildren" presStyleCnt="0"/>
      <dgm:spPr/>
    </dgm:pt>
    <dgm:pt modelId="{B5E97172-7EDF-4947-BD4F-F883E722C368}" type="pres">
      <dgm:prSet presAssocID="{25DB559F-E95F-4BC5-9A94-A9B85A92F81F}" presName="parentTextBox" presStyleLbl="alignNode1" presStyleIdx="0" presStyleCnt="3"/>
      <dgm:spPr/>
    </dgm:pt>
    <dgm:pt modelId="{EF900506-AB3C-41AE-B8DD-A597A94E6875}" type="pres">
      <dgm:prSet presAssocID="{25DB559F-E95F-4BC5-9A94-A9B85A92F81F}" presName="descendantBox" presStyleLbl="bgAccFollowNode1" presStyleIdx="0" presStyleCnt="3"/>
      <dgm:spPr/>
    </dgm:pt>
    <dgm:pt modelId="{B50B9C5F-0B6B-464D-8888-A30325B18FC8}" type="pres">
      <dgm:prSet presAssocID="{DA9245C9-F728-4232-8E12-9237337DB2EF}" presName="sp" presStyleCnt="0"/>
      <dgm:spPr/>
    </dgm:pt>
    <dgm:pt modelId="{CFD07030-0AA5-4531-81AA-C77723385788}" type="pres">
      <dgm:prSet presAssocID="{987BA137-3F75-4845-8E3C-BB83AD2D7A8B}" presName="arrowAndChildren" presStyleCnt="0"/>
      <dgm:spPr/>
    </dgm:pt>
    <dgm:pt modelId="{0235690E-B482-43BB-929A-797BBF2DB987}" type="pres">
      <dgm:prSet presAssocID="{987BA137-3F75-4845-8E3C-BB83AD2D7A8B}" presName="parentTextArrow" presStyleLbl="node1" presStyleIdx="0" presStyleCnt="0"/>
      <dgm:spPr/>
    </dgm:pt>
    <dgm:pt modelId="{A834C62B-0BE4-4756-A95E-4E67DA02D415}" type="pres">
      <dgm:prSet presAssocID="{987BA137-3F75-4845-8E3C-BB83AD2D7A8B}" presName="arrow" presStyleLbl="alignNode1" presStyleIdx="1" presStyleCnt="3"/>
      <dgm:spPr/>
    </dgm:pt>
    <dgm:pt modelId="{627CEF61-5CC9-4A0A-9A06-E65B05F29849}" type="pres">
      <dgm:prSet presAssocID="{987BA137-3F75-4845-8E3C-BB83AD2D7A8B}" presName="descendantArrow" presStyleLbl="bgAccFollowNode1" presStyleIdx="1" presStyleCnt="3" custLinFactNeighborX="673" custLinFactNeighborY="-3374"/>
      <dgm:spPr/>
    </dgm:pt>
    <dgm:pt modelId="{6DBF4A17-D8D5-4B09-B7A0-3503BDBEE66E}" type="pres">
      <dgm:prSet presAssocID="{24773389-8C08-49F3-969D-E89FF2235E5B}" presName="sp" presStyleCnt="0"/>
      <dgm:spPr/>
    </dgm:pt>
    <dgm:pt modelId="{7DC6E319-9E46-4059-83D6-D48EC35C5B31}" type="pres">
      <dgm:prSet presAssocID="{1AF303F5-EC9A-42BF-9ECC-47F0F506D9B9}" presName="arrowAndChildren" presStyleCnt="0"/>
      <dgm:spPr/>
    </dgm:pt>
    <dgm:pt modelId="{D74485FB-8A90-4AD8-BAB1-D015611863CA}" type="pres">
      <dgm:prSet presAssocID="{1AF303F5-EC9A-42BF-9ECC-47F0F506D9B9}" presName="parentTextArrow" presStyleLbl="node1" presStyleIdx="0" presStyleCnt="0"/>
      <dgm:spPr/>
    </dgm:pt>
    <dgm:pt modelId="{F2520449-F899-4238-861C-11292EAD7DB9}" type="pres">
      <dgm:prSet presAssocID="{1AF303F5-EC9A-42BF-9ECC-47F0F506D9B9}" presName="arrow" presStyleLbl="alignNode1" presStyleIdx="2" presStyleCnt="3"/>
      <dgm:spPr/>
    </dgm:pt>
    <dgm:pt modelId="{87F36583-AE13-4C5E-81B4-C6F0E67BAB86}" type="pres">
      <dgm:prSet presAssocID="{1AF303F5-EC9A-42BF-9ECC-47F0F506D9B9}" presName="descendantArrow" presStyleLbl="bgAccFollowNode1" presStyleIdx="2" presStyleCnt="3"/>
      <dgm:spPr/>
    </dgm:pt>
  </dgm:ptLst>
  <dgm:cxnLst>
    <dgm:cxn modelId="{D03C0011-153E-4579-93D8-D3C9F60A1826}" srcId="{8CE13103-50E6-41EC-A6C3-76A44B52E0CB}" destId="{987BA137-3F75-4845-8E3C-BB83AD2D7A8B}" srcOrd="1" destOrd="0" parTransId="{6189C21B-CCBD-4309-A189-7DBD5E9B4687}" sibTransId="{DA9245C9-F728-4232-8E12-9237337DB2EF}"/>
    <dgm:cxn modelId="{E7A44418-54C2-4C2E-A2A3-6CF1039CD181}" type="presOf" srcId="{0CCC8E19-4D7B-4E42-BB11-78B09F1C9AC4}" destId="{627CEF61-5CC9-4A0A-9A06-E65B05F29849}" srcOrd="0" destOrd="0" presId="urn:microsoft.com/office/officeart/2016/7/layout/VerticalDownArrowProcess"/>
    <dgm:cxn modelId="{D905161C-A683-4F0C-BE1D-679D4C986218}" srcId="{987BA137-3F75-4845-8E3C-BB83AD2D7A8B}" destId="{0CCC8E19-4D7B-4E42-BB11-78B09F1C9AC4}" srcOrd="0" destOrd="0" parTransId="{A262FE7C-49D5-4641-9867-A5E378FCBC66}" sibTransId="{CAD890A5-5EB3-4368-B2E8-BCDF164C9518}"/>
    <dgm:cxn modelId="{6973A928-871F-4635-962C-8E06ABE9C044}" type="presOf" srcId="{987BA137-3F75-4845-8E3C-BB83AD2D7A8B}" destId="{A834C62B-0BE4-4756-A95E-4E67DA02D415}" srcOrd="1" destOrd="0" presId="urn:microsoft.com/office/officeart/2016/7/layout/VerticalDownArrowProcess"/>
    <dgm:cxn modelId="{C27CC729-770E-4C47-943B-65CC09F10764}" type="presOf" srcId="{1AF303F5-EC9A-42BF-9ECC-47F0F506D9B9}" destId="{D74485FB-8A90-4AD8-BAB1-D015611863CA}" srcOrd="0" destOrd="0" presId="urn:microsoft.com/office/officeart/2016/7/layout/VerticalDownArrowProcess"/>
    <dgm:cxn modelId="{B7591431-4582-46CD-A910-F0D168070F3D}" type="presOf" srcId="{DF94C409-08BF-4FF6-9EF0-2AEEF2FB091E}" destId="{87F36583-AE13-4C5E-81B4-C6F0E67BAB86}" srcOrd="0" destOrd="0" presId="urn:microsoft.com/office/officeart/2016/7/layout/VerticalDownArrowProcess"/>
    <dgm:cxn modelId="{BEE53E81-80F2-436A-BF85-FEAE57E12648}" srcId="{8CE13103-50E6-41EC-A6C3-76A44B52E0CB}" destId="{1AF303F5-EC9A-42BF-9ECC-47F0F506D9B9}" srcOrd="0" destOrd="0" parTransId="{597FA819-BEBC-4AF3-90EF-69BCDEA590E2}" sibTransId="{24773389-8C08-49F3-969D-E89FF2235E5B}"/>
    <dgm:cxn modelId="{6970CD84-AFA6-45AB-8A20-B13F36D7A108}" type="presOf" srcId="{25DB559F-E95F-4BC5-9A94-A9B85A92F81F}" destId="{B5E97172-7EDF-4947-BD4F-F883E722C368}" srcOrd="0" destOrd="0" presId="urn:microsoft.com/office/officeart/2016/7/layout/VerticalDownArrowProcess"/>
    <dgm:cxn modelId="{D7974587-1A4E-4CF6-A253-5D67AC08CD0B}" type="presOf" srcId="{1AF303F5-EC9A-42BF-9ECC-47F0F506D9B9}" destId="{F2520449-F899-4238-861C-11292EAD7DB9}" srcOrd="1" destOrd="0" presId="urn:microsoft.com/office/officeart/2016/7/layout/VerticalDownArrowProcess"/>
    <dgm:cxn modelId="{F70B09A4-5D71-45E3-AC7F-54A8091528DA}" type="presOf" srcId="{987BA137-3F75-4845-8E3C-BB83AD2D7A8B}" destId="{0235690E-B482-43BB-929A-797BBF2DB987}" srcOrd="0" destOrd="0" presId="urn:microsoft.com/office/officeart/2016/7/layout/VerticalDownArrowProcess"/>
    <dgm:cxn modelId="{AF5E18B3-3004-43F9-97E6-E4089BE76D3D}" srcId="{8CE13103-50E6-41EC-A6C3-76A44B52E0CB}" destId="{25DB559F-E95F-4BC5-9A94-A9B85A92F81F}" srcOrd="2" destOrd="0" parTransId="{0BCACA40-CBBB-4CD8-833D-4E0C51F2446B}" sibTransId="{25F52E57-DA05-4E9C-8949-914941F04BED}"/>
    <dgm:cxn modelId="{F076B3BB-06C8-4F9E-8130-2589D2791ABE}" srcId="{25DB559F-E95F-4BC5-9A94-A9B85A92F81F}" destId="{9E9A24C8-3B53-41A8-BF86-35CAEC124BB7}" srcOrd="0" destOrd="0" parTransId="{807E3A2C-1FBA-4CF0-9AFF-EB74A30B0C4C}" sibTransId="{A6CB718D-E82D-4A37-AE05-3C14C85D9F4E}"/>
    <dgm:cxn modelId="{BAABA6CB-CA51-496E-B533-27761665B1A1}" srcId="{1AF303F5-EC9A-42BF-9ECC-47F0F506D9B9}" destId="{DF94C409-08BF-4FF6-9EF0-2AEEF2FB091E}" srcOrd="0" destOrd="0" parTransId="{31EC1DFA-A8F8-4CAB-939A-B1D3EB02E5B8}" sibTransId="{0B924D0B-0B3B-44D3-B414-AE90D63D8B32}"/>
    <dgm:cxn modelId="{CC1A94E8-C444-4865-AB40-21C5C6AD5640}" type="presOf" srcId="{9E9A24C8-3B53-41A8-BF86-35CAEC124BB7}" destId="{EF900506-AB3C-41AE-B8DD-A597A94E6875}" srcOrd="0" destOrd="0" presId="urn:microsoft.com/office/officeart/2016/7/layout/VerticalDownArrowProcess"/>
    <dgm:cxn modelId="{CD1519FD-768E-41DD-8C1B-E22276D75677}" type="presOf" srcId="{8CE13103-50E6-41EC-A6C3-76A44B52E0CB}" destId="{A68B9235-B9A1-48E8-AE76-E9505DC95FEF}" srcOrd="0" destOrd="0" presId="urn:microsoft.com/office/officeart/2016/7/layout/VerticalDownArrowProcess"/>
    <dgm:cxn modelId="{2C8E394D-4390-49C8-96F1-09E4EF7E8CFE}" type="presParOf" srcId="{A68B9235-B9A1-48E8-AE76-E9505DC95FEF}" destId="{73DE30FB-53A3-4C6A-9822-234CA858FFF7}" srcOrd="0" destOrd="0" presId="urn:microsoft.com/office/officeart/2016/7/layout/VerticalDownArrowProcess"/>
    <dgm:cxn modelId="{0CDE28F2-DA5B-49FD-8F77-C3DE017DEAB2}" type="presParOf" srcId="{73DE30FB-53A3-4C6A-9822-234CA858FFF7}" destId="{B5E97172-7EDF-4947-BD4F-F883E722C368}" srcOrd="0" destOrd="0" presId="urn:microsoft.com/office/officeart/2016/7/layout/VerticalDownArrowProcess"/>
    <dgm:cxn modelId="{1E754EF9-6018-4158-ACEE-457902F763E1}" type="presParOf" srcId="{73DE30FB-53A3-4C6A-9822-234CA858FFF7}" destId="{EF900506-AB3C-41AE-B8DD-A597A94E6875}" srcOrd="1" destOrd="0" presId="urn:microsoft.com/office/officeart/2016/7/layout/VerticalDownArrowProcess"/>
    <dgm:cxn modelId="{83999953-A12A-4E9A-A0A2-B3D3F3EB8754}" type="presParOf" srcId="{A68B9235-B9A1-48E8-AE76-E9505DC95FEF}" destId="{B50B9C5F-0B6B-464D-8888-A30325B18FC8}" srcOrd="1" destOrd="0" presId="urn:microsoft.com/office/officeart/2016/7/layout/VerticalDownArrowProcess"/>
    <dgm:cxn modelId="{CDB9401D-154B-45E3-97DE-A6C2E1882C33}" type="presParOf" srcId="{A68B9235-B9A1-48E8-AE76-E9505DC95FEF}" destId="{CFD07030-0AA5-4531-81AA-C77723385788}" srcOrd="2" destOrd="0" presId="urn:microsoft.com/office/officeart/2016/7/layout/VerticalDownArrowProcess"/>
    <dgm:cxn modelId="{BC8A215D-68AA-46F5-A1CF-2E3D02AB51FE}" type="presParOf" srcId="{CFD07030-0AA5-4531-81AA-C77723385788}" destId="{0235690E-B482-43BB-929A-797BBF2DB987}" srcOrd="0" destOrd="0" presId="urn:microsoft.com/office/officeart/2016/7/layout/VerticalDownArrowProcess"/>
    <dgm:cxn modelId="{45014BBA-57AC-4AD5-9E1F-081565513963}" type="presParOf" srcId="{CFD07030-0AA5-4531-81AA-C77723385788}" destId="{A834C62B-0BE4-4756-A95E-4E67DA02D415}" srcOrd="1" destOrd="0" presId="urn:microsoft.com/office/officeart/2016/7/layout/VerticalDownArrowProcess"/>
    <dgm:cxn modelId="{F5585E56-C889-4E21-BFF6-77CBC4EB38AA}" type="presParOf" srcId="{CFD07030-0AA5-4531-81AA-C77723385788}" destId="{627CEF61-5CC9-4A0A-9A06-E65B05F29849}" srcOrd="2" destOrd="0" presId="urn:microsoft.com/office/officeart/2016/7/layout/VerticalDownArrowProcess"/>
    <dgm:cxn modelId="{330F4D16-C5E3-4E68-8475-BFD0E57D5975}" type="presParOf" srcId="{A68B9235-B9A1-48E8-AE76-E9505DC95FEF}" destId="{6DBF4A17-D8D5-4B09-B7A0-3503BDBEE66E}" srcOrd="3" destOrd="0" presId="urn:microsoft.com/office/officeart/2016/7/layout/VerticalDownArrowProcess"/>
    <dgm:cxn modelId="{E35144EF-E286-488C-9CB6-25A3D6455783}" type="presParOf" srcId="{A68B9235-B9A1-48E8-AE76-E9505DC95FEF}" destId="{7DC6E319-9E46-4059-83D6-D48EC35C5B31}" srcOrd="4" destOrd="0" presId="urn:microsoft.com/office/officeart/2016/7/layout/VerticalDownArrowProcess"/>
    <dgm:cxn modelId="{C3D9383E-7550-4851-AD91-E1C6F433609C}" type="presParOf" srcId="{7DC6E319-9E46-4059-83D6-D48EC35C5B31}" destId="{D74485FB-8A90-4AD8-BAB1-D015611863CA}" srcOrd="0" destOrd="0" presId="urn:microsoft.com/office/officeart/2016/7/layout/VerticalDownArrowProcess"/>
    <dgm:cxn modelId="{087F9996-858F-420F-89F1-C8CE1B93D17B}" type="presParOf" srcId="{7DC6E319-9E46-4059-83D6-D48EC35C5B31}" destId="{F2520449-F899-4238-861C-11292EAD7DB9}" srcOrd="1" destOrd="0" presId="urn:microsoft.com/office/officeart/2016/7/layout/VerticalDownArrowProcess"/>
    <dgm:cxn modelId="{54DA0170-9873-4F0D-B6B9-D7DC3F8736B0}" type="presParOf" srcId="{7DC6E319-9E46-4059-83D6-D48EC35C5B31}" destId="{87F36583-AE13-4C5E-81B4-C6F0E67BAB8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01029-ED1E-49AC-966D-8AFD266ED1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888BD7-0529-4AB5-AB85-FCA57CD67A9C}">
      <dgm:prSet/>
      <dgm:spPr/>
      <dgm:t>
        <a:bodyPr/>
        <a:lstStyle/>
        <a:p>
          <a:r>
            <a:rPr lang="en-US"/>
            <a:t>In education </a:t>
          </a:r>
        </a:p>
      </dgm:t>
    </dgm:pt>
    <dgm:pt modelId="{633B74D8-DAFB-483A-B545-07C2FC829041}" type="parTrans" cxnId="{FAFA9261-7E47-4D86-89F3-B3B5674B340E}">
      <dgm:prSet/>
      <dgm:spPr/>
      <dgm:t>
        <a:bodyPr/>
        <a:lstStyle/>
        <a:p>
          <a:endParaRPr lang="en-US"/>
        </a:p>
      </dgm:t>
    </dgm:pt>
    <dgm:pt modelId="{BAFFFAA7-C0B8-4027-B357-896B9293DA3C}" type="sibTrans" cxnId="{FAFA9261-7E47-4D86-89F3-B3B5674B340E}">
      <dgm:prSet/>
      <dgm:spPr/>
      <dgm:t>
        <a:bodyPr/>
        <a:lstStyle/>
        <a:p>
          <a:endParaRPr lang="en-US"/>
        </a:p>
      </dgm:t>
    </dgm:pt>
    <dgm:pt modelId="{3B6FB8AA-5CCD-4C9E-8106-DA60754CFEED}">
      <dgm:prSet/>
      <dgm:spPr/>
      <dgm:t>
        <a:bodyPr/>
        <a:lstStyle/>
        <a:p>
          <a:r>
            <a:rPr lang="en-US"/>
            <a:t>In any career</a:t>
          </a:r>
        </a:p>
      </dgm:t>
    </dgm:pt>
    <dgm:pt modelId="{88C4BDCA-4FC6-41A5-8C8E-B684C10888D0}" type="parTrans" cxnId="{8234CB85-719E-4514-B016-E2D0DA29A0B7}">
      <dgm:prSet/>
      <dgm:spPr/>
      <dgm:t>
        <a:bodyPr/>
        <a:lstStyle/>
        <a:p>
          <a:endParaRPr lang="en-US"/>
        </a:p>
      </dgm:t>
    </dgm:pt>
    <dgm:pt modelId="{5CC13AD6-FE77-40C3-97A4-8181B6F88A9E}" type="sibTrans" cxnId="{8234CB85-719E-4514-B016-E2D0DA29A0B7}">
      <dgm:prSet/>
      <dgm:spPr/>
      <dgm:t>
        <a:bodyPr/>
        <a:lstStyle/>
        <a:p>
          <a:endParaRPr lang="en-US"/>
        </a:p>
      </dgm:t>
    </dgm:pt>
    <dgm:pt modelId="{CF6FAFE2-CE42-4D19-989A-B990B92D517A}">
      <dgm:prSet/>
      <dgm:spPr/>
      <dgm:t>
        <a:bodyPr/>
        <a:lstStyle/>
        <a:p>
          <a:r>
            <a:rPr lang="en-US" b="1"/>
            <a:t>creativity</a:t>
          </a:r>
          <a:endParaRPr lang="en-US"/>
        </a:p>
      </dgm:t>
    </dgm:pt>
    <dgm:pt modelId="{BED78B47-525F-49CF-90DB-3FD7A38EEDF6}" type="parTrans" cxnId="{2C062FD2-F22E-4AD8-8510-6563638889CB}">
      <dgm:prSet/>
      <dgm:spPr/>
      <dgm:t>
        <a:bodyPr/>
        <a:lstStyle/>
        <a:p>
          <a:endParaRPr lang="en-US"/>
        </a:p>
      </dgm:t>
    </dgm:pt>
    <dgm:pt modelId="{EF335548-0D7B-41DD-83A4-0BD0D2652455}" type="sibTrans" cxnId="{2C062FD2-F22E-4AD8-8510-6563638889CB}">
      <dgm:prSet/>
      <dgm:spPr/>
      <dgm:t>
        <a:bodyPr/>
        <a:lstStyle/>
        <a:p>
          <a:endParaRPr lang="en-US"/>
        </a:p>
      </dgm:t>
    </dgm:pt>
    <dgm:pt modelId="{C2230211-B40D-4BB1-B915-5105D16C02FE}">
      <dgm:prSet/>
      <dgm:spPr/>
      <dgm:t>
        <a:bodyPr/>
        <a:lstStyle/>
        <a:p>
          <a:r>
            <a:rPr lang="en-US" b="1" dirty="0"/>
            <a:t>self-reflection - </a:t>
          </a:r>
          <a:r>
            <a:rPr lang="en-US" dirty="0"/>
            <a:t> our values, beliefs and decisions.</a:t>
          </a:r>
        </a:p>
      </dgm:t>
    </dgm:pt>
    <dgm:pt modelId="{7554188F-BEA1-4894-98D9-68A74EC8CDF5}" type="parTrans" cxnId="{D3F6F4FC-B88E-499D-9EDE-D2E8FAD7E6F1}">
      <dgm:prSet/>
      <dgm:spPr/>
      <dgm:t>
        <a:bodyPr/>
        <a:lstStyle/>
        <a:p>
          <a:endParaRPr lang="en-US"/>
        </a:p>
      </dgm:t>
    </dgm:pt>
    <dgm:pt modelId="{6506B5C8-FC74-4D36-A50D-2A283DD73AE5}" type="sibTrans" cxnId="{D3F6F4FC-B88E-499D-9EDE-D2E8FAD7E6F1}">
      <dgm:prSet/>
      <dgm:spPr/>
      <dgm:t>
        <a:bodyPr/>
        <a:lstStyle/>
        <a:p>
          <a:endParaRPr lang="en-US"/>
        </a:p>
      </dgm:t>
    </dgm:pt>
    <dgm:pt modelId="{0C2B0509-B7EF-4BF1-9D3C-292DBDC38419}" type="pres">
      <dgm:prSet presAssocID="{52401029-ED1E-49AC-966D-8AFD266ED162}" presName="linear" presStyleCnt="0">
        <dgm:presLayoutVars>
          <dgm:animLvl val="lvl"/>
          <dgm:resizeHandles val="exact"/>
        </dgm:presLayoutVars>
      </dgm:prSet>
      <dgm:spPr/>
    </dgm:pt>
    <dgm:pt modelId="{A4826E00-B5F9-436D-88B2-55BDAEFFAA6C}" type="pres">
      <dgm:prSet presAssocID="{B0888BD7-0529-4AB5-AB85-FCA57CD67A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810D92-01B0-412F-9FB5-C11D270A2FB6}" type="pres">
      <dgm:prSet presAssocID="{BAFFFAA7-C0B8-4027-B357-896B9293DA3C}" presName="spacer" presStyleCnt="0"/>
      <dgm:spPr/>
    </dgm:pt>
    <dgm:pt modelId="{765889B1-C4AA-449E-A406-EBBBCFE5FADA}" type="pres">
      <dgm:prSet presAssocID="{3B6FB8AA-5CCD-4C9E-8106-DA60754CFE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0582E0-D218-491F-A0B6-34770B2D73F4}" type="pres">
      <dgm:prSet presAssocID="{5CC13AD6-FE77-40C3-97A4-8181B6F88A9E}" presName="spacer" presStyleCnt="0"/>
      <dgm:spPr/>
    </dgm:pt>
    <dgm:pt modelId="{3FE5639F-57A8-4976-BB60-6E15E0939CA4}" type="pres">
      <dgm:prSet presAssocID="{CF6FAFE2-CE42-4D19-989A-B990B92D51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EE09CE-7EF4-4C8B-B795-B5882118375B}" type="pres">
      <dgm:prSet presAssocID="{EF335548-0D7B-41DD-83A4-0BD0D2652455}" presName="spacer" presStyleCnt="0"/>
      <dgm:spPr/>
    </dgm:pt>
    <dgm:pt modelId="{9D2875EA-CB81-4F84-9374-F70D8EEE5E59}" type="pres">
      <dgm:prSet presAssocID="{C2230211-B40D-4BB1-B915-5105D16C02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90DB00-D972-4A49-98BD-5AC1FB8BDA77}" type="presOf" srcId="{C2230211-B40D-4BB1-B915-5105D16C02FE}" destId="{9D2875EA-CB81-4F84-9374-F70D8EEE5E59}" srcOrd="0" destOrd="0" presId="urn:microsoft.com/office/officeart/2005/8/layout/vList2"/>
    <dgm:cxn modelId="{92807912-9565-4734-8CB5-72A47053218D}" type="presOf" srcId="{52401029-ED1E-49AC-966D-8AFD266ED162}" destId="{0C2B0509-B7EF-4BF1-9D3C-292DBDC38419}" srcOrd="0" destOrd="0" presId="urn:microsoft.com/office/officeart/2005/8/layout/vList2"/>
    <dgm:cxn modelId="{25F78936-FC38-4DC8-9A7E-0030F523C2DF}" type="presOf" srcId="{CF6FAFE2-CE42-4D19-989A-B990B92D517A}" destId="{3FE5639F-57A8-4976-BB60-6E15E0939CA4}" srcOrd="0" destOrd="0" presId="urn:microsoft.com/office/officeart/2005/8/layout/vList2"/>
    <dgm:cxn modelId="{FAFA9261-7E47-4D86-89F3-B3B5674B340E}" srcId="{52401029-ED1E-49AC-966D-8AFD266ED162}" destId="{B0888BD7-0529-4AB5-AB85-FCA57CD67A9C}" srcOrd="0" destOrd="0" parTransId="{633B74D8-DAFB-483A-B545-07C2FC829041}" sibTransId="{BAFFFAA7-C0B8-4027-B357-896B9293DA3C}"/>
    <dgm:cxn modelId="{1EF31679-6A06-4918-A3F6-75643BB1B855}" type="presOf" srcId="{B0888BD7-0529-4AB5-AB85-FCA57CD67A9C}" destId="{A4826E00-B5F9-436D-88B2-55BDAEFFAA6C}" srcOrd="0" destOrd="0" presId="urn:microsoft.com/office/officeart/2005/8/layout/vList2"/>
    <dgm:cxn modelId="{8234CB85-719E-4514-B016-E2D0DA29A0B7}" srcId="{52401029-ED1E-49AC-966D-8AFD266ED162}" destId="{3B6FB8AA-5CCD-4C9E-8106-DA60754CFEED}" srcOrd="1" destOrd="0" parTransId="{88C4BDCA-4FC6-41A5-8C8E-B684C10888D0}" sibTransId="{5CC13AD6-FE77-40C3-97A4-8181B6F88A9E}"/>
    <dgm:cxn modelId="{09709F90-2412-4993-8B04-FA84F581F7B4}" type="presOf" srcId="{3B6FB8AA-5CCD-4C9E-8106-DA60754CFEED}" destId="{765889B1-C4AA-449E-A406-EBBBCFE5FADA}" srcOrd="0" destOrd="0" presId="urn:microsoft.com/office/officeart/2005/8/layout/vList2"/>
    <dgm:cxn modelId="{2C062FD2-F22E-4AD8-8510-6563638889CB}" srcId="{52401029-ED1E-49AC-966D-8AFD266ED162}" destId="{CF6FAFE2-CE42-4D19-989A-B990B92D517A}" srcOrd="2" destOrd="0" parTransId="{BED78B47-525F-49CF-90DB-3FD7A38EEDF6}" sibTransId="{EF335548-0D7B-41DD-83A4-0BD0D2652455}"/>
    <dgm:cxn modelId="{D3F6F4FC-B88E-499D-9EDE-D2E8FAD7E6F1}" srcId="{52401029-ED1E-49AC-966D-8AFD266ED162}" destId="{C2230211-B40D-4BB1-B915-5105D16C02FE}" srcOrd="3" destOrd="0" parTransId="{7554188F-BEA1-4894-98D9-68A74EC8CDF5}" sibTransId="{6506B5C8-FC74-4D36-A50D-2A283DD73AE5}"/>
    <dgm:cxn modelId="{07401F26-DF49-46D9-A651-F07873CD899B}" type="presParOf" srcId="{0C2B0509-B7EF-4BF1-9D3C-292DBDC38419}" destId="{A4826E00-B5F9-436D-88B2-55BDAEFFAA6C}" srcOrd="0" destOrd="0" presId="urn:microsoft.com/office/officeart/2005/8/layout/vList2"/>
    <dgm:cxn modelId="{2B53F21E-F47D-4685-8A0C-9593F4A3A0C0}" type="presParOf" srcId="{0C2B0509-B7EF-4BF1-9D3C-292DBDC38419}" destId="{34810D92-01B0-412F-9FB5-C11D270A2FB6}" srcOrd="1" destOrd="0" presId="urn:microsoft.com/office/officeart/2005/8/layout/vList2"/>
    <dgm:cxn modelId="{FF1A3F21-49E0-4F83-ABC8-03C0EC47A00D}" type="presParOf" srcId="{0C2B0509-B7EF-4BF1-9D3C-292DBDC38419}" destId="{765889B1-C4AA-449E-A406-EBBBCFE5FADA}" srcOrd="2" destOrd="0" presId="urn:microsoft.com/office/officeart/2005/8/layout/vList2"/>
    <dgm:cxn modelId="{15DC0FA2-1E82-4107-BB67-0DE21E86B107}" type="presParOf" srcId="{0C2B0509-B7EF-4BF1-9D3C-292DBDC38419}" destId="{CA0582E0-D218-491F-A0B6-34770B2D73F4}" srcOrd="3" destOrd="0" presId="urn:microsoft.com/office/officeart/2005/8/layout/vList2"/>
    <dgm:cxn modelId="{CB400E0B-D644-4E7D-B1E6-6AC1915D88FB}" type="presParOf" srcId="{0C2B0509-B7EF-4BF1-9D3C-292DBDC38419}" destId="{3FE5639F-57A8-4976-BB60-6E15E0939CA4}" srcOrd="4" destOrd="0" presId="urn:microsoft.com/office/officeart/2005/8/layout/vList2"/>
    <dgm:cxn modelId="{D740D80E-6EE0-4394-A1EC-0D8F0A328BEE}" type="presParOf" srcId="{0C2B0509-B7EF-4BF1-9D3C-292DBDC38419}" destId="{DFEE09CE-7EF4-4C8B-B795-B5882118375B}" srcOrd="5" destOrd="0" presId="urn:microsoft.com/office/officeart/2005/8/layout/vList2"/>
    <dgm:cxn modelId="{CB841433-D2F4-455A-9E5B-9999E72A13A2}" type="presParOf" srcId="{0C2B0509-B7EF-4BF1-9D3C-292DBDC38419}" destId="{9D2875EA-CB81-4F84-9374-F70D8EEE5E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50DEA-0A0C-42CF-A77A-0C70B177432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11D521-0DD9-4717-94AA-C3F5D3B680C7}">
      <dgm:prSet/>
      <dgm:spPr/>
      <dgm:t>
        <a:bodyPr/>
        <a:lstStyle/>
        <a:p>
          <a:r>
            <a:rPr lang="en-US" b="1"/>
            <a:t>Critical thinking enhances language and presentation skills</a:t>
          </a:r>
          <a:r>
            <a:rPr lang="en-US"/>
            <a:t>. </a:t>
          </a:r>
        </a:p>
      </dgm:t>
    </dgm:pt>
    <dgm:pt modelId="{C1A719FB-700E-46FB-9F7A-4BBBC41D3E72}" type="parTrans" cxnId="{D4B4A465-DB88-4A47-854B-8C0E75C3037A}">
      <dgm:prSet/>
      <dgm:spPr/>
      <dgm:t>
        <a:bodyPr/>
        <a:lstStyle/>
        <a:p>
          <a:endParaRPr lang="en-US"/>
        </a:p>
      </dgm:t>
    </dgm:pt>
    <dgm:pt modelId="{7BC649BC-BB6A-4667-B0CF-7F9E18850401}" type="sibTrans" cxnId="{D4B4A465-DB88-4A47-854B-8C0E75C3037A}">
      <dgm:prSet/>
      <dgm:spPr/>
      <dgm:t>
        <a:bodyPr/>
        <a:lstStyle/>
        <a:p>
          <a:endParaRPr lang="en-US"/>
        </a:p>
      </dgm:t>
    </dgm:pt>
    <dgm:pt modelId="{8B010B64-FC73-4DB0-91BC-06F67DA44E0B}">
      <dgm:prSet/>
      <dgm:spPr/>
      <dgm:t>
        <a:bodyPr/>
        <a:lstStyle/>
        <a:p>
          <a:r>
            <a:rPr lang="en-US" b="1"/>
            <a:t>Good critical thinking is the foundation of science and democracy</a:t>
          </a:r>
          <a:r>
            <a:rPr lang="en-US"/>
            <a:t>. </a:t>
          </a:r>
        </a:p>
      </dgm:t>
    </dgm:pt>
    <dgm:pt modelId="{A570E5CB-1AC8-4548-8A28-900727697B3D}" type="parTrans" cxnId="{BE549745-8072-4863-A87B-0843C0DA10D2}">
      <dgm:prSet/>
      <dgm:spPr/>
      <dgm:t>
        <a:bodyPr/>
        <a:lstStyle/>
        <a:p>
          <a:endParaRPr lang="en-US"/>
        </a:p>
      </dgm:t>
    </dgm:pt>
    <dgm:pt modelId="{341AB8DA-6224-4037-99CF-A0FF16B19020}" type="sibTrans" cxnId="{BE549745-8072-4863-A87B-0843C0DA10D2}">
      <dgm:prSet/>
      <dgm:spPr/>
      <dgm:t>
        <a:bodyPr/>
        <a:lstStyle/>
        <a:p>
          <a:endParaRPr lang="en-US"/>
        </a:p>
      </dgm:t>
    </dgm:pt>
    <dgm:pt modelId="{EDC37342-F6D9-4FC2-94CC-6828AA508186}" type="pres">
      <dgm:prSet presAssocID="{9F850DEA-0A0C-42CF-A77A-0C70B177432E}" presName="linear" presStyleCnt="0">
        <dgm:presLayoutVars>
          <dgm:animLvl val="lvl"/>
          <dgm:resizeHandles val="exact"/>
        </dgm:presLayoutVars>
      </dgm:prSet>
      <dgm:spPr/>
    </dgm:pt>
    <dgm:pt modelId="{26D10953-17E6-45E8-AE41-29DBB02AE405}" type="pres">
      <dgm:prSet presAssocID="{9C11D521-0DD9-4717-94AA-C3F5D3B680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1A93A2-A056-4C3E-A65F-DE602B9A2B24}" type="pres">
      <dgm:prSet presAssocID="{7BC649BC-BB6A-4667-B0CF-7F9E18850401}" presName="spacer" presStyleCnt="0"/>
      <dgm:spPr/>
    </dgm:pt>
    <dgm:pt modelId="{BE655C73-8D93-4FBD-9ABC-8CD63811F8F7}" type="pres">
      <dgm:prSet presAssocID="{8B010B64-FC73-4DB0-91BC-06F67DA44E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C5A2C-C297-4697-9E8B-87B3D67E9134}" type="presOf" srcId="{9F850DEA-0A0C-42CF-A77A-0C70B177432E}" destId="{EDC37342-F6D9-4FC2-94CC-6828AA508186}" srcOrd="0" destOrd="0" presId="urn:microsoft.com/office/officeart/2005/8/layout/vList2"/>
    <dgm:cxn modelId="{BE549745-8072-4863-A87B-0843C0DA10D2}" srcId="{9F850DEA-0A0C-42CF-A77A-0C70B177432E}" destId="{8B010B64-FC73-4DB0-91BC-06F67DA44E0B}" srcOrd="1" destOrd="0" parTransId="{A570E5CB-1AC8-4548-8A28-900727697B3D}" sibTransId="{341AB8DA-6224-4037-99CF-A0FF16B19020}"/>
    <dgm:cxn modelId="{D4B4A465-DB88-4A47-854B-8C0E75C3037A}" srcId="{9F850DEA-0A0C-42CF-A77A-0C70B177432E}" destId="{9C11D521-0DD9-4717-94AA-C3F5D3B680C7}" srcOrd="0" destOrd="0" parTransId="{C1A719FB-700E-46FB-9F7A-4BBBC41D3E72}" sibTransId="{7BC649BC-BB6A-4667-B0CF-7F9E18850401}"/>
    <dgm:cxn modelId="{203EF6A9-A8A1-4A50-8B93-C89F31DBCD02}" type="presOf" srcId="{9C11D521-0DD9-4717-94AA-C3F5D3B680C7}" destId="{26D10953-17E6-45E8-AE41-29DBB02AE405}" srcOrd="0" destOrd="0" presId="urn:microsoft.com/office/officeart/2005/8/layout/vList2"/>
    <dgm:cxn modelId="{CED4EEB9-1C6C-488D-9579-8EB458A2AFD9}" type="presOf" srcId="{8B010B64-FC73-4DB0-91BC-06F67DA44E0B}" destId="{BE655C73-8D93-4FBD-9ABC-8CD63811F8F7}" srcOrd="0" destOrd="0" presId="urn:microsoft.com/office/officeart/2005/8/layout/vList2"/>
    <dgm:cxn modelId="{A9E1726C-E368-4A43-8CC3-E4CB080E68FA}" type="presParOf" srcId="{EDC37342-F6D9-4FC2-94CC-6828AA508186}" destId="{26D10953-17E6-45E8-AE41-29DBB02AE405}" srcOrd="0" destOrd="0" presId="urn:microsoft.com/office/officeart/2005/8/layout/vList2"/>
    <dgm:cxn modelId="{5D9FAEBE-D728-4ECA-9320-DC1DF5D8F508}" type="presParOf" srcId="{EDC37342-F6D9-4FC2-94CC-6828AA508186}" destId="{BD1A93A2-A056-4C3E-A65F-DE602B9A2B24}" srcOrd="1" destOrd="0" presId="urn:microsoft.com/office/officeart/2005/8/layout/vList2"/>
    <dgm:cxn modelId="{36162D4E-20B4-44AC-AE23-F1AB8EE3D233}" type="presParOf" srcId="{EDC37342-F6D9-4FC2-94CC-6828AA508186}" destId="{BE655C73-8D93-4FBD-9ABC-8CD63811F8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9D9B0B-629A-4DC9-B191-CB0256522F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CDC7DA-32A1-4B63-A240-98FE8FE39931}">
      <dgm:prSet/>
      <dgm:spPr/>
      <dgm:t>
        <a:bodyPr/>
        <a:lstStyle/>
        <a:p>
          <a:r>
            <a:rPr lang="en-US"/>
            <a:t>CT thought to be too confrontation </a:t>
          </a:r>
        </a:p>
      </dgm:t>
    </dgm:pt>
    <dgm:pt modelId="{00D06757-EF62-41A2-8892-85E4528BC6C8}" type="parTrans" cxnId="{46D09DE5-3263-40CA-9A45-CB56605C09B4}">
      <dgm:prSet/>
      <dgm:spPr/>
      <dgm:t>
        <a:bodyPr/>
        <a:lstStyle/>
        <a:p>
          <a:endParaRPr lang="en-US"/>
        </a:p>
      </dgm:t>
    </dgm:pt>
    <dgm:pt modelId="{09048D55-29F8-4FFC-BB09-3863DCD2C0FC}" type="sibTrans" cxnId="{46D09DE5-3263-40CA-9A45-CB56605C09B4}">
      <dgm:prSet/>
      <dgm:spPr/>
      <dgm:t>
        <a:bodyPr/>
        <a:lstStyle/>
        <a:p>
          <a:endParaRPr lang="en-US"/>
        </a:p>
      </dgm:t>
    </dgm:pt>
    <dgm:pt modelId="{05B760AB-7CC2-4B62-849D-BBA2C2D65889}">
      <dgm:prSet/>
      <dgm:spPr/>
      <dgm:t>
        <a:bodyPr/>
        <a:lstStyle/>
        <a:p>
          <a:r>
            <a:rPr lang="en-US"/>
            <a:t>CT thought to be about criticizing people all the time</a:t>
          </a:r>
        </a:p>
      </dgm:t>
    </dgm:pt>
    <dgm:pt modelId="{12E20F3C-815B-45BC-894B-A67DFD6B57CE}" type="parTrans" cxnId="{EB623530-1856-4E01-BF74-9CCF77C012D0}">
      <dgm:prSet/>
      <dgm:spPr/>
      <dgm:t>
        <a:bodyPr/>
        <a:lstStyle/>
        <a:p>
          <a:endParaRPr lang="en-US"/>
        </a:p>
      </dgm:t>
    </dgm:pt>
    <dgm:pt modelId="{F1D4F5D2-624D-4E90-9061-33C3C3D5D041}" type="sibTrans" cxnId="{EB623530-1856-4E01-BF74-9CCF77C012D0}">
      <dgm:prSet/>
      <dgm:spPr/>
      <dgm:t>
        <a:bodyPr/>
        <a:lstStyle/>
        <a:p>
          <a:endParaRPr lang="en-US"/>
        </a:p>
      </dgm:t>
    </dgm:pt>
    <dgm:pt modelId="{E915D6F8-F13E-460C-87DF-B1CD88FD7E3C}">
      <dgm:prSet/>
      <dgm:spPr/>
      <dgm:t>
        <a:bodyPr/>
        <a:lstStyle/>
        <a:p>
          <a:r>
            <a:rPr lang="en-US"/>
            <a:t>CT makes people doubt the existence of God</a:t>
          </a:r>
        </a:p>
      </dgm:t>
    </dgm:pt>
    <dgm:pt modelId="{02B41DEC-9EB0-4D76-8349-11E577BDA009}" type="parTrans" cxnId="{500EBF43-65DA-41D2-A226-3BBF44BA5F1A}">
      <dgm:prSet/>
      <dgm:spPr/>
      <dgm:t>
        <a:bodyPr/>
        <a:lstStyle/>
        <a:p>
          <a:endParaRPr lang="en-US"/>
        </a:p>
      </dgm:t>
    </dgm:pt>
    <dgm:pt modelId="{7E27EE6B-2607-472A-B65E-875C796493D5}" type="sibTrans" cxnId="{500EBF43-65DA-41D2-A226-3BBF44BA5F1A}">
      <dgm:prSet/>
      <dgm:spPr/>
      <dgm:t>
        <a:bodyPr/>
        <a:lstStyle/>
        <a:p>
          <a:endParaRPr lang="en-US"/>
        </a:p>
      </dgm:t>
    </dgm:pt>
    <dgm:pt modelId="{83631ACC-65BF-4FE8-9422-7D28313C6E58}">
      <dgm:prSet/>
      <dgm:spPr/>
      <dgm:t>
        <a:bodyPr/>
        <a:lstStyle/>
        <a:p>
          <a:r>
            <a:rPr lang="en-US"/>
            <a:t>CT waste time in an emergency situations </a:t>
          </a:r>
        </a:p>
      </dgm:t>
    </dgm:pt>
    <dgm:pt modelId="{A7DC1483-4C6A-47F8-A0C8-98C801464DC6}" type="parTrans" cxnId="{3A03655B-4947-45F1-912F-5D9333FC3B18}">
      <dgm:prSet/>
      <dgm:spPr/>
      <dgm:t>
        <a:bodyPr/>
        <a:lstStyle/>
        <a:p>
          <a:endParaRPr lang="en-US"/>
        </a:p>
      </dgm:t>
    </dgm:pt>
    <dgm:pt modelId="{9EE02E56-C1D7-4AF5-8C9A-BC0EEC0DF218}" type="sibTrans" cxnId="{3A03655B-4947-45F1-912F-5D9333FC3B18}">
      <dgm:prSet/>
      <dgm:spPr/>
      <dgm:t>
        <a:bodyPr/>
        <a:lstStyle/>
        <a:p>
          <a:endParaRPr lang="en-US"/>
        </a:p>
      </dgm:t>
    </dgm:pt>
    <dgm:pt modelId="{9B758D79-434E-4C9F-8477-37FF62534C82}">
      <dgm:prSet/>
      <dgm:spPr/>
      <dgm:t>
        <a:bodyPr/>
        <a:lstStyle/>
        <a:p>
          <a:r>
            <a:rPr lang="en-US" dirty="0"/>
            <a:t>CT is opposed to emotions, feelings and sympathy</a:t>
          </a:r>
        </a:p>
      </dgm:t>
    </dgm:pt>
    <dgm:pt modelId="{A96AEB4A-AF12-4529-810E-0E9A5394D94B}" type="parTrans" cxnId="{F62B15AA-E907-41CE-A63A-FE4154C70B29}">
      <dgm:prSet/>
      <dgm:spPr/>
      <dgm:t>
        <a:bodyPr/>
        <a:lstStyle/>
        <a:p>
          <a:endParaRPr lang="en-US"/>
        </a:p>
      </dgm:t>
    </dgm:pt>
    <dgm:pt modelId="{B0971881-F04D-41B9-B365-89082639C8B8}" type="sibTrans" cxnId="{F62B15AA-E907-41CE-A63A-FE4154C70B29}">
      <dgm:prSet/>
      <dgm:spPr/>
      <dgm:t>
        <a:bodyPr/>
        <a:lstStyle/>
        <a:p>
          <a:endParaRPr lang="en-US"/>
        </a:p>
      </dgm:t>
    </dgm:pt>
    <dgm:pt modelId="{E79E599A-7F91-40FE-B0BA-9842306417BF}">
      <dgm:prSet/>
      <dgm:spPr/>
      <dgm:t>
        <a:bodyPr/>
        <a:lstStyle/>
        <a:p>
          <a:r>
            <a:rPr lang="en-US"/>
            <a:t>CT destroys good relationship</a:t>
          </a:r>
        </a:p>
      </dgm:t>
    </dgm:pt>
    <dgm:pt modelId="{90C15BCF-8BB2-40E8-B7A1-D3D0AAF5B800}" type="parTrans" cxnId="{8026BC62-17C1-498B-A1FC-6EAD0CB96815}">
      <dgm:prSet/>
      <dgm:spPr/>
      <dgm:t>
        <a:bodyPr/>
        <a:lstStyle/>
        <a:p>
          <a:endParaRPr lang="en-US"/>
        </a:p>
      </dgm:t>
    </dgm:pt>
    <dgm:pt modelId="{43370FCB-9250-4777-AC79-F2D539B4B168}" type="sibTrans" cxnId="{8026BC62-17C1-498B-A1FC-6EAD0CB96815}">
      <dgm:prSet/>
      <dgm:spPr/>
      <dgm:t>
        <a:bodyPr/>
        <a:lstStyle/>
        <a:p>
          <a:endParaRPr lang="en-US"/>
        </a:p>
      </dgm:t>
    </dgm:pt>
    <dgm:pt modelId="{99DB4802-4A1C-4F43-9BA8-189136DCDD79}" type="pres">
      <dgm:prSet presAssocID="{F79D9B0B-629A-4DC9-B191-CB0256522F56}" presName="linear" presStyleCnt="0">
        <dgm:presLayoutVars>
          <dgm:animLvl val="lvl"/>
          <dgm:resizeHandles val="exact"/>
        </dgm:presLayoutVars>
      </dgm:prSet>
      <dgm:spPr/>
    </dgm:pt>
    <dgm:pt modelId="{D5F1AE5D-4302-49BA-A37D-664A1529BEF9}" type="pres">
      <dgm:prSet presAssocID="{CBCDC7DA-32A1-4B63-A240-98FE8FE3993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3C89CC-D564-4E38-B45F-E4601FE6CE89}" type="pres">
      <dgm:prSet presAssocID="{09048D55-29F8-4FFC-BB09-3863DCD2C0FC}" presName="spacer" presStyleCnt="0"/>
      <dgm:spPr/>
    </dgm:pt>
    <dgm:pt modelId="{5B26C3C2-D042-4ADA-A65C-4041AF7650D8}" type="pres">
      <dgm:prSet presAssocID="{05B760AB-7CC2-4B62-849D-BBA2C2D658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3BAE143-ABAB-4FBB-A724-6A2E7CD76944}" type="pres">
      <dgm:prSet presAssocID="{F1D4F5D2-624D-4E90-9061-33C3C3D5D041}" presName="spacer" presStyleCnt="0"/>
      <dgm:spPr/>
    </dgm:pt>
    <dgm:pt modelId="{5D01FB24-B383-4036-87E3-4F0F80CCB8D1}" type="pres">
      <dgm:prSet presAssocID="{E915D6F8-F13E-460C-87DF-B1CD88FD7E3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20996A-EC07-49F7-A0FB-1F7C9148D721}" type="pres">
      <dgm:prSet presAssocID="{7E27EE6B-2607-472A-B65E-875C796493D5}" presName="spacer" presStyleCnt="0"/>
      <dgm:spPr/>
    </dgm:pt>
    <dgm:pt modelId="{CF1544DB-DA14-4E86-A3FE-D0B0D162192B}" type="pres">
      <dgm:prSet presAssocID="{83631ACC-65BF-4FE8-9422-7D28313C6E5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2F80788-C225-47B7-BB79-C3A15DC52F72}" type="pres">
      <dgm:prSet presAssocID="{9EE02E56-C1D7-4AF5-8C9A-BC0EEC0DF218}" presName="spacer" presStyleCnt="0"/>
      <dgm:spPr/>
    </dgm:pt>
    <dgm:pt modelId="{879D8715-CFDD-45CA-A39D-618CBCD4325B}" type="pres">
      <dgm:prSet presAssocID="{9B758D79-434E-4C9F-8477-37FF62534C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7B674E-0360-423E-AF1A-6D640DEDA43D}" type="pres">
      <dgm:prSet presAssocID="{B0971881-F04D-41B9-B365-89082639C8B8}" presName="spacer" presStyleCnt="0"/>
      <dgm:spPr/>
    </dgm:pt>
    <dgm:pt modelId="{498BB32E-0E77-4A67-848E-71D89E729D63}" type="pres">
      <dgm:prSet presAssocID="{E79E599A-7F91-40FE-B0BA-9842306417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613B51D-3092-4B82-B8FC-A65160E2D181}" type="presOf" srcId="{E915D6F8-F13E-460C-87DF-B1CD88FD7E3C}" destId="{5D01FB24-B383-4036-87E3-4F0F80CCB8D1}" srcOrd="0" destOrd="0" presId="urn:microsoft.com/office/officeart/2005/8/layout/vList2"/>
    <dgm:cxn modelId="{EB623530-1856-4E01-BF74-9CCF77C012D0}" srcId="{F79D9B0B-629A-4DC9-B191-CB0256522F56}" destId="{05B760AB-7CC2-4B62-849D-BBA2C2D65889}" srcOrd="1" destOrd="0" parTransId="{12E20F3C-815B-45BC-894B-A67DFD6B57CE}" sibTransId="{F1D4F5D2-624D-4E90-9061-33C3C3D5D041}"/>
    <dgm:cxn modelId="{3A03655B-4947-45F1-912F-5D9333FC3B18}" srcId="{F79D9B0B-629A-4DC9-B191-CB0256522F56}" destId="{83631ACC-65BF-4FE8-9422-7D28313C6E58}" srcOrd="3" destOrd="0" parTransId="{A7DC1483-4C6A-47F8-A0C8-98C801464DC6}" sibTransId="{9EE02E56-C1D7-4AF5-8C9A-BC0EEC0DF218}"/>
    <dgm:cxn modelId="{8026BC62-17C1-498B-A1FC-6EAD0CB96815}" srcId="{F79D9B0B-629A-4DC9-B191-CB0256522F56}" destId="{E79E599A-7F91-40FE-B0BA-9842306417BF}" srcOrd="5" destOrd="0" parTransId="{90C15BCF-8BB2-40E8-B7A1-D3D0AAF5B800}" sibTransId="{43370FCB-9250-4777-AC79-F2D539B4B168}"/>
    <dgm:cxn modelId="{500EBF43-65DA-41D2-A226-3BBF44BA5F1A}" srcId="{F79D9B0B-629A-4DC9-B191-CB0256522F56}" destId="{E915D6F8-F13E-460C-87DF-B1CD88FD7E3C}" srcOrd="2" destOrd="0" parTransId="{02B41DEC-9EB0-4D76-8349-11E577BDA009}" sibTransId="{7E27EE6B-2607-472A-B65E-875C796493D5}"/>
    <dgm:cxn modelId="{48E9AC6C-5E84-4DC5-9614-5CEAFE8688F8}" type="presOf" srcId="{83631ACC-65BF-4FE8-9422-7D28313C6E58}" destId="{CF1544DB-DA14-4E86-A3FE-D0B0D162192B}" srcOrd="0" destOrd="0" presId="urn:microsoft.com/office/officeart/2005/8/layout/vList2"/>
    <dgm:cxn modelId="{79A2D493-AC28-4EE3-8EA5-8EF9943E4029}" type="presOf" srcId="{F79D9B0B-629A-4DC9-B191-CB0256522F56}" destId="{99DB4802-4A1C-4F43-9BA8-189136DCDD79}" srcOrd="0" destOrd="0" presId="urn:microsoft.com/office/officeart/2005/8/layout/vList2"/>
    <dgm:cxn modelId="{F62B15AA-E907-41CE-A63A-FE4154C70B29}" srcId="{F79D9B0B-629A-4DC9-B191-CB0256522F56}" destId="{9B758D79-434E-4C9F-8477-37FF62534C82}" srcOrd="4" destOrd="0" parTransId="{A96AEB4A-AF12-4529-810E-0E9A5394D94B}" sibTransId="{B0971881-F04D-41B9-B365-89082639C8B8}"/>
    <dgm:cxn modelId="{934D7DBA-7BE1-493C-88B5-3E3F62A320F6}" type="presOf" srcId="{9B758D79-434E-4C9F-8477-37FF62534C82}" destId="{879D8715-CFDD-45CA-A39D-618CBCD4325B}" srcOrd="0" destOrd="0" presId="urn:microsoft.com/office/officeart/2005/8/layout/vList2"/>
    <dgm:cxn modelId="{F0BA44C5-F83D-4D5D-B74F-47E83F384DB8}" type="presOf" srcId="{E79E599A-7F91-40FE-B0BA-9842306417BF}" destId="{498BB32E-0E77-4A67-848E-71D89E729D63}" srcOrd="0" destOrd="0" presId="urn:microsoft.com/office/officeart/2005/8/layout/vList2"/>
    <dgm:cxn modelId="{3F02C2D2-FEBB-484F-AB76-D9BF00537A50}" type="presOf" srcId="{CBCDC7DA-32A1-4B63-A240-98FE8FE39931}" destId="{D5F1AE5D-4302-49BA-A37D-664A1529BEF9}" srcOrd="0" destOrd="0" presId="urn:microsoft.com/office/officeart/2005/8/layout/vList2"/>
    <dgm:cxn modelId="{46D09DE5-3263-40CA-9A45-CB56605C09B4}" srcId="{F79D9B0B-629A-4DC9-B191-CB0256522F56}" destId="{CBCDC7DA-32A1-4B63-A240-98FE8FE39931}" srcOrd="0" destOrd="0" parTransId="{00D06757-EF62-41A2-8892-85E4528BC6C8}" sibTransId="{09048D55-29F8-4FFC-BB09-3863DCD2C0FC}"/>
    <dgm:cxn modelId="{29E23AF7-2B49-4DEF-89AE-D75201CC8E5B}" type="presOf" srcId="{05B760AB-7CC2-4B62-849D-BBA2C2D65889}" destId="{5B26C3C2-D042-4ADA-A65C-4041AF7650D8}" srcOrd="0" destOrd="0" presId="urn:microsoft.com/office/officeart/2005/8/layout/vList2"/>
    <dgm:cxn modelId="{3B30B88F-9037-45A4-BFB6-CD5489FA3CF7}" type="presParOf" srcId="{99DB4802-4A1C-4F43-9BA8-189136DCDD79}" destId="{D5F1AE5D-4302-49BA-A37D-664A1529BEF9}" srcOrd="0" destOrd="0" presId="urn:microsoft.com/office/officeart/2005/8/layout/vList2"/>
    <dgm:cxn modelId="{D52DA83C-E6A5-4CDC-9EA9-6A994094BFFC}" type="presParOf" srcId="{99DB4802-4A1C-4F43-9BA8-189136DCDD79}" destId="{4E3C89CC-D564-4E38-B45F-E4601FE6CE89}" srcOrd="1" destOrd="0" presId="urn:microsoft.com/office/officeart/2005/8/layout/vList2"/>
    <dgm:cxn modelId="{E2E43FDF-DD8D-4200-8072-66E5AD4D0FBE}" type="presParOf" srcId="{99DB4802-4A1C-4F43-9BA8-189136DCDD79}" destId="{5B26C3C2-D042-4ADA-A65C-4041AF7650D8}" srcOrd="2" destOrd="0" presId="urn:microsoft.com/office/officeart/2005/8/layout/vList2"/>
    <dgm:cxn modelId="{5CC116A2-F84F-49F5-811B-08C3CC246C63}" type="presParOf" srcId="{99DB4802-4A1C-4F43-9BA8-189136DCDD79}" destId="{93BAE143-ABAB-4FBB-A724-6A2E7CD76944}" srcOrd="3" destOrd="0" presId="urn:microsoft.com/office/officeart/2005/8/layout/vList2"/>
    <dgm:cxn modelId="{9853A77A-E09C-4358-999C-95C279F6135E}" type="presParOf" srcId="{99DB4802-4A1C-4F43-9BA8-189136DCDD79}" destId="{5D01FB24-B383-4036-87E3-4F0F80CCB8D1}" srcOrd="4" destOrd="0" presId="urn:microsoft.com/office/officeart/2005/8/layout/vList2"/>
    <dgm:cxn modelId="{3A10ED99-DAE2-41B9-BD75-64DC3A819C32}" type="presParOf" srcId="{99DB4802-4A1C-4F43-9BA8-189136DCDD79}" destId="{BA20996A-EC07-49F7-A0FB-1F7C9148D721}" srcOrd="5" destOrd="0" presId="urn:microsoft.com/office/officeart/2005/8/layout/vList2"/>
    <dgm:cxn modelId="{FA8EB4EB-5270-4EFF-B94C-BC60AB346B71}" type="presParOf" srcId="{99DB4802-4A1C-4F43-9BA8-189136DCDD79}" destId="{CF1544DB-DA14-4E86-A3FE-D0B0D162192B}" srcOrd="6" destOrd="0" presId="urn:microsoft.com/office/officeart/2005/8/layout/vList2"/>
    <dgm:cxn modelId="{DCFEA45B-4C4D-4574-8ED4-18C63DBECACE}" type="presParOf" srcId="{99DB4802-4A1C-4F43-9BA8-189136DCDD79}" destId="{22F80788-C225-47B7-BB79-C3A15DC52F72}" srcOrd="7" destOrd="0" presId="urn:microsoft.com/office/officeart/2005/8/layout/vList2"/>
    <dgm:cxn modelId="{3F9AC432-06AB-40DA-956F-6B47E37AF482}" type="presParOf" srcId="{99DB4802-4A1C-4F43-9BA8-189136DCDD79}" destId="{879D8715-CFDD-45CA-A39D-618CBCD4325B}" srcOrd="8" destOrd="0" presId="urn:microsoft.com/office/officeart/2005/8/layout/vList2"/>
    <dgm:cxn modelId="{8C5D2FE0-414B-442F-B2E0-51E65F6779D1}" type="presParOf" srcId="{99DB4802-4A1C-4F43-9BA8-189136DCDD79}" destId="{0A7B674E-0360-423E-AF1A-6D640DEDA43D}" srcOrd="9" destOrd="0" presId="urn:microsoft.com/office/officeart/2005/8/layout/vList2"/>
    <dgm:cxn modelId="{8B718B26-B4CC-4C45-8654-41140AFC85B4}" type="presParOf" srcId="{99DB4802-4A1C-4F43-9BA8-189136DCDD79}" destId="{498BB32E-0E77-4A67-848E-71D89E729D6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A1BE0-B0A3-45AA-B3AA-0952B1EFB3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8AEED1-AA43-4AB6-B714-6A3420300AAF}">
      <dgm:prSet/>
      <dgm:spPr/>
      <dgm:t>
        <a:bodyPr/>
        <a:lstStyle/>
        <a:p>
          <a:r>
            <a:rPr lang="en-GB"/>
            <a:t>In this lesson we have learnt the following: </a:t>
          </a:r>
          <a:endParaRPr lang="en-US"/>
        </a:p>
      </dgm:t>
    </dgm:pt>
    <dgm:pt modelId="{495F29FF-3D47-4190-9431-47FFCFFF602C}" type="parTrans" cxnId="{AFC1767D-1F63-4CAA-A85F-952734363BB6}">
      <dgm:prSet/>
      <dgm:spPr/>
      <dgm:t>
        <a:bodyPr/>
        <a:lstStyle/>
        <a:p>
          <a:endParaRPr lang="en-US"/>
        </a:p>
      </dgm:t>
    </dgm:pt>
    <dgm:pt modelId="{30B3053D-B399-4F5B-A7D0-E1D38BA389C6}" type="sibTrans" cxnId="{AFC1767D-1F63-4CAA-A85F-952734363BB6}">
      <dgm:prSet/>
      <dgm:spPr/>
      <dgm:t>
        <a:bodyPr/>
        <a:lstStyle/>
        <a:p>
          <a:endParaRPr lang="en-US"/>
        </a:p>
      </dgm:t>
    </dgm:pt>
    <dgm:pt modelId="{D52E3076-F612-49B4-A6B4-DDFED27A91D7}">
      <dgm:prSet/>
      <dgm:spPr/>
      <dgm:t>
        <a:bodyPr/>
        <a:lstStyle/>
        <a:p>
          <a:r>
            <a:rPr lang="en-GB"/>
            <a:t>CT is to think critically and rationally about our beliefs, actions and judgements.</a:t>
          </a:r>
          <a:endParaRPr lang="en-US"/>
        </a:p>
      </dgm:t>
    </dgm:pt>
    <dgm:pt modelId="{B716807B-C9B0-41A5-B7D4-6C28EADCBA6D}" type="parTrans" cxnId="{99D4BB3D-76D8-421A-A858-D80FC0656950}">
      <dgm:prSet/>
      <dgm:spPr/>
      <dgm:t>
        <a:bodyPr/>
        <a:lstStyle/>
        <a:p>
          <a:endParaRPr lang="en-US"/>
        </a:p>
      </dgm:t>
    </dgm:pt>
    <dgm:pt modelId="{395146B2-47D6-4E71-B516-9EB767074C92}" type="sibTrans" cxnId="{99D4BB3D-76D8-421A-A858-D80FC0656950}">
      <dgm:prSet/>
      <dgm:spPr/>
      <dgm:t>
        <a:bodyPr/>
        <a:lstStyle/>
        <a:p>
          <a:endParaRPr lang="en-US"/>
        </a:p>
      </dgm:t>
    </dgm:pt>
    <dgm:pt modelId="{6BCE202F-803A-4543-8A4E-0FC4B4C624FA}">
      <dgm:prSet/>
      <dgm:spPr/>
      <dgm:t>
        <a:bodyPr/>
        <a:lstStyle/>
        <a:p>
          <a:r>
            <a:rPr lang="en-GB"/>
            <a:t>The qualities of a CT </a:t>
          </a:r>
          <a:endParaRPr lang="en-US"/>
        </a:p>
      </dgm:t>
    </dgm:pt>
    <dgm:pt modelId="{DFA6134F-237C-4352-9029-D12B0F82221E}" type="parTrans" cxnId="{5A1B1F81-6081-4C0D-8D64-3918BE09A24E}">
      <dgm:prSet/>
      <dgm:spPr/>
      <dgm:t>
        <a:bodyPr/>
        <a:lstStyle/>
        <a:p>
          <a:endParaRPr lang="en-US"/>
        </a:p>
      </dgm:t>
    </dgm:pt>
    <dgm:pt modelId="{AA151BE1-86D6-4F53-BB3F-65470A2A23C4}" type="sibTrans" cxnId="{5A1B1F81-6081-4C0D-8D64-3918BE09A24E}">
      <dgm:prSet/>
      <dgm:spPr/>
      <dgm:t>
        <a:bodyPr/>
        <a:lstStyle/>
        <a:p>
          <a:endParaRPr lang="en-US"/>
        </a:p>
      </dgm:t>
    </dgm:pt>
    <dgm:pt modelId="{B9CFE7FF-7714-49C5-BFEF-80F63D7271F0}">
      <dgm:prSet/>
      <dgm:spPr/>
      <dgm:t>
        <a:bodyPr/>
        <a:lstStyle/>
        <a:p>
          <a:r>
            <a:rPr lang="en-GB"/>
            <a:t>The importance of CT</a:t>
          </a:r>
          <a:endParaRPr lang="en-US"/>
        </a:p>
      </dgm:t>
    </dgm:pt>
    <dgm:pt modelId="{AA829C39-D009-447A-AE6C-97DD113DD464}" type="parTrans" cxnId="{6D370519-F513-4EFC-A7A3-44E6175093AA}">
      <dgm:prSet/>
      <dgm:spPr/>
      <dgm:t>
        <a:bodyPr/>
        <a:lstStyle/>
        <a:p>
          <a:endParaRPr lang="en-US"/>
        </a:p>
      </dgm:t>
    </dgm:pt>
    <dgm:pt modelId="{80949FFC-7797-411E-8239-DD4D6B1A255A}" type="sibTrans" cxnId="{6D370519-F513-4EFC-A7A3-44E6175093AA}">
      <dgm:prSet/>
      <dgm:spPr/>
      <dgm:t>
        <a:bodyPr/>
        <a:lstStyle/>
        <a:p>
          <a:endParaRPr lang="en-US"/>
        </a:p>
      </dgm:t>
    </dgm:pt>
    <dgm:pt modelId="{51AAADBA-32AE-48C4-B2C8-0593C671FE32}">
      <dgm:prSet/>
      <dgm:spPr/>
      <dgm:t>
        <a:bodyPr/>
        <a:lstStyle/>
        <a:p>
          <a:r>
            <a:rPr lang="en-GB"/>
            <a:t>How to improve our CT</a:t>
          </a:r>
          <a:endParaRPr lang="en-US"/>
        </a:p>
      </dgm:t>
    </dgm:pt>
    <dgm:pt modelId="{A511B8D3-F7DB-4B09-8658-64EFF9CA0A7F}" type="parTrans" cxnId="{66A0E7FD-5F3D-4406-ADF7-2F79C5B5C773}">
      <dgm:prSet/>
      <dgm:spPr/>
      <dgm:t>
        <a:bodyPr/>
        <a:lstStyle/>
        <a:p>
          <a:endParaRPr lang="en-US"/>
        </a:p>
      </dgm:t>
    </dgm:pt>
    <dgm:pt modelId="{2D309C7F-3AC9-453C-AF64-457E7D5ECDB2}" type="sibTrans" cxnId="{66A0E7FD-5F3D-4406-ADF7-2F79C5B5C773}">
      <dgm:prSet/>
      <dgm:spPr/>
      <dgm:t>
        <a:bodyPr/>
        <a:lstStyle/>
        <a:p>
          <a:endParaRPr lang="en-US"/>
        </a:p>
      </dgm:t>
    </dgm:pt>
    <dgm:pt modelId="{5B18E70B-6F7F-45E3-95D3-0B8BFE94B2C7}">
      <dgm:prSet/>
      <dgm:spPr/>
      <dgm:t>
        <a:bodyPr/>
        <a:lstStyle/>
        <a:p>
          <a:r>
            <a:rPr lang="en-GB" dirty="0"/>
            <a:t>Some misconceptions about CT</a:t>
          </a:r>
          <a:endParaRPr lang="en-US" dirty="0"/>
        </a:p>
      </dgm:t>
    </dgm:pt>
    <dgm:pt modelId="{2645C8F9-1F90-4493-AAE6-84EF70ED3FE8}" type="parTrans" cxnId="{0BD58CEB-AB7F-4DA2-8538-E992858FBD07}">
      <dgm:prSet/>
      <dgm:spPr/>
      <dgm:t>
        <a:bodyPr/>
        <a:lstStyle/>
        <a:p>
          <a:endParaRPr lang="en-US"/>
        </a:p>
      </dgm:t>
    </dgm:pt>
    <dgm:pt modelId="{D1393674-8562-4ABD-B1EA-7917EFE65528}" type="sibTrans" cxnId="{0BD58CEB-AB7F-4DA2-8538-E992858FBD07}">
      <dgm:prSet/>
      <dgm:spPr/>
      <dgm:t>
        <a:bodyPr/>
        <a:lstStyle/>
        <a:p>
          <a:endParaRPr lang="en-US"/>
        </a:p>
      </dgm:t>
    </dgm:pt>
    <dgm:pt modelId="{540707C0-D313-4838-BF59-5B0C9996A7BC}" type="pres">
      <dgm:prSet presAssocID="{97CA1BE0-B0A3-45AA-B3AA-0952B1EFB383}" presName="linear" presStyleCnt="0">
        <dgm:presLayoutVars>
          <dgm:animLvl val="lvl"/>
          <dgm:resizeHandles val="exact"/>
        </dgm:presLayoutVars>
      </dgm:prSet>
      <dgm:spPr/>
    </dgm:pt>
    <dgm:pt modelId="{18C5712B-F76C-4192-98DE-40DCC389FA95}" type="pres">
      <dgm:prSet presAssocID="{A78AEED1-AA43-4AB6-B714-6A3420300AA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5558EC-3B4F-46F9-BA32-30F676D50B2D}" type="pres">
      <dgm:prSet presAssocID="{30B3053D-B399-4F5B-A7D0-E1D38BA389C6}" presName="spacer" presStyleCnt="0"/>
      <dgm:spPr/>
    </dgm:pt>
    <dgm:pt modelId="{AD55522C-A49F-4097-9A8F-24D79123195B}" type="pres">
      <dgm:prSet presAssocID="{D52E3076-F612-49B4-A6B4-DDFED27A91D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98E533-F392-47FD-BFCB-ABB468667D98}" type="pres">
      <dgm:prSet presAssocID="{395146B2-47D6-4E71-B516-9EB767074C92}" presName="spacer" presStyleCnt="0"/>
      <dgm:spPr/>
    </dgm:pt>
    <dgm:pt modelId="{7FA6C415-A5C3-4492-A47A-22B889648322}" type="pres">
      <dgm:prSet presAssocID="{6BCE202F-803A-4543-8A4E-0FC4B4C624F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900467-383F-4E2A-8031-1BE8FAA29AB1}" type="pres">
      <dgm:prSet presAssocID="{AA151BE1-86D6-4F53-BB3F-65470A2A23C4}" presName="spacer" presStyleCnt="0"/>
      <dgm:spPr/>
    </dgm:pt>
    <dgm:pt modelId="{46013FAC-72F6-4A0C-B1DB-E13FA53F3104}" type="pres">
      <dgm:prSet presAssocID="{B9CFE7FF-7714-49C5-BFEF-80F63D7271F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73EA66-18C2-4C15-853B-8B1B5C830AEB}" type="pres">
      <dgm:prSet presAssocID="{80949FFC-7797-411E-8239-DD4D6B1A255A}" presName="spacer" presStyleCnt="0"/>
      <dgm:spPr/>
    </dgm:pt>
    <dgm:pt modelId="{C58ED4BE-84C7-4115-BBE0-742D7A263307}" type="pres">
      <dgm:prSet presAssocID="{51AAADBA-32AE-48C4-B2C8-0593C671FE3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9D8E932-5570-4E25-9A6C-C448C7CF2506}" type="pres">
      <dgm:prSet presAssocID="{2D309C7F-3AC9-453C-AF64-457E7D5ECDB2}" presName="spacer" presStyleCnt="0"/>
      <dgm:spPr/>
    </dgm:pt>
    <dgm:pt modelId="{68B691C9-03FE-40C3-87D9-955C523961FC}" type="pres">
      <dgm:prSet presAssocID="{5B18E70B-6F7F-45E3-95D3-0B8BFE94B2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370519-F513-4EFC-A7A3-44E6175093AA}" srcId="{97CA1BE0-B0A3-45AA-B3AA-0952B1EFB383}" destId="{B9CFE7FF-7714-49C5-BFEF-80F63D7271F0}" srcOrd="3" destOrd="0" parTransId="{AA829C39-D009-447A-AE6C-97DD113DD464}" sibTransId="{80949FFC-7797-411E-8239-DD4D6B1A255A}"/>
    <dgm:cxn modelId="{702BB229-5F37-4835-8E4C-42C0B535156D}" type="presOf" srcId="{B9CFE7FF-7714-49C5-BFEF-80F63D7271F0}" destId="{46013FAC-72F6-4A0C-B1DB-E13FA53F3104}" srcOrd="0" destOrd="0" presId="urn:microsoft.com/office/officeart/2005/8/layout/vList2"/>
    <dgm:cxn modelId="{28A92B37-9356-4863-964E-E19EBFF24AE5}" type="presOf" srcId="{6BCE202F-803A-4543-8A4E-0FC4B4C624FA}" destId="{7FA6C415-A5C3-4492-A47A-22B889648322}" srcOrd="0" destOrd="0" presId="urn:microsoft.com/office/officeart/2005/8/layout/vList2"/>
    <dgm:cxn modelId="{99D4BB3D-76D8-421A-A858-D80FC0656950}" srcId="{97CA1BE0-B0A3-45AA-B3AA-0952B1EFB383}" destId="{D52E3076-F612-49B4-A6B4-DDFED27A91D7}" srcOrd="1" destOrd="0" parTransId="{B716807B-C9B0-41A5-B7D4-6C28EADCBA6D}" sibTransId="{395146B2-47D6-4E71-B516-9EB767074C92}"/>
    <dgm:cxn modelId="{EDF4E275-EF68-43A2-A04D-36FED03FD86D}" type="presOf" srcId="{5B18E70B-6F7F-45E3-95D3-0B8BFE94B2C7}" destId="{68B691C9-03FE-40C3-87D9-955C523961FC}" srcOrd="0" destOrd="0" presId="urn:microsoft.com/office/officeart/2005/8/layout/vList2"/>
    <dgm:cxn modelId="{374E3879-16FA-4F47-B5FE-59993E04880F}" type="presOf" srcId="{51AAADBA-32AE-48C4-B2C8-0593C671FE32}" destId="{C58ED4BE-84C7-4115-BBE0-742D7A263307}" srcOrd="0" destOrd="0" presId="urn:microsoft.com/office/officeart/2005/8/layout/vList2"/>
    <dgm:cxn modelId="{AFC1767D-1F63-4CAA-A85F-952734363BB6}" srcId="{97CA1BE0-B0A3-45AA-B3AA-0952B1EFB383}" destId="{A78AEED1-AA43-4AB6-B714-6A3420300AAF}" srcOrd="0" destOrd="0" parTransId="{495F29FF-3D47-4190-9431-47FFCFFF602C}" sibTransId="{30B3053D-B399-4F5B-A7D0-E1D38BA389C6}"/>
    <dgm:cxn modelId="{5A1B1F81-6081-4C0D-8D64-3918BE09A24E}" srcId="{97CA1BE0-B0A3-45AA-B3AA-0952B1EFB383}" destId="{6BCE202F-803A-4543-8A4E-0FC4B4C624FA}" srcOrd="2" destOrd="0" parTransId="{DFA6134F-237C-4352-9029-D12B0F82221E}" sibTransId="{AA151BE1-86D6-4F53-BB3F-65470A2A23C4}"/>
    <dgm:cxn modelId="{D77C4B9E-3229-4B3C-BDE2-888972E7F0B1}" type="presOf" srcId="{97CA1BE0-B0A3-45AA-B3AA-0952B1EFB383}" destId="{540707C0-D313-4838-BF59-5B0C9996A7BC}" srcOrd="0" destOrd="0" presId="urn:microsoft.com/office/officeart/2005/8/layout/vList2"/>
    <dgm:cxn modelId="{11D1DAA9-CEEE-4E58-B7F8-2E88C465E6B5}" type="presOf" srcId="{A78AEED1-AA43-4AB6-B714-6A3420300AAF}" destId="{18C5712B-F76C-4192-98DE-40DCC389FA95}" srcOrd="0" destOrd="0" presId="urn:microsoft.com/office/officeart/2005/8/layout/vList2"/>
    <dgm:cxn modelId="{0BD58CEB-AB7F-4DA2-8538-E992858FBD07}" srcId="{97CA1BE0-B0A3-45AA-B3AA-0952B1EFB383}" destId="{5B18E70B-6F7F-45E3-95D3-0B8BFE94B2C7}" srcOrd="5" destOrd="0" parTransId="{2645C8F9-1F90-4493-AAE6-84EF70ED3FE8}" sibTransId="{D1393674-8562-4ABD-B1EA-7917EFE65528}"/>
    <dgm:cxn modelId="{9ECBB9F4-87A9-4827-905D-EAC4ED51AD03}" type="presOf" srcId="{D52E3076-F612-49B4-A6B4-DDFED27A91D7}" destId="{AD55522C-A49F-4097-9A8F-24D79123195B}" srcOrd="0" destOrd="0" presId="urn:microsoft.com/office/officeart/2005/8/layout/vList2"/>
    <dgm:cxn modelId="{66A0E7FD-5F3D-4406-ADF7-2F79C5B5C773}" srcId="{97CA1BE0-B0A3-45AA-B3AA-0952B1EFB383}" destId="{51AAADBA-32AE-48C4-B2C8-0593C671FE32}" srcOrd="4" destOrd="0" parTransId="{A511B8D3-F7DB-4B09-8658-64EFF9CA0A7F}" sibTransId="{2D309C7F-3AC9-453C-AF64-457E7D5ECDB2}"/>
    <dgm:cxn modelId="{2E10FEF7-CF2C-4C40-BEBE-3DDAF06E582A}" type="presParOf" srcId="{540707C0-D313-4838-BF59-5B0C9996A7BC}" destId="{18C5712B-F76C-4192-98DE-40DCC389FA95}" srcOrd="0" destOrd="0" presId="urn:microsoft.com/office/officeart/2005/8/layout/vList2"/>
    <dgm:cxn modelId="{16E84E47-E637-4841-B904-2D8CF15C3AA2}" type="presParOf" srcId="{540707C0-D313-4838-BF59-5B0C9996A7BC}" destId="{FC5558EC-3B4F-46F9-BA32-30F676D50B2D}" srcOrd="1" destOrd="0" presId="urn:microsoft.com/office/officeart/2005/8/layout/vList2"/>
    <dgm:cxn modelId="{E5227843-BC19-4B8D-BF08-1D79DA4CD1E3}" type="presParOf" srcId="{540707C0-D313-4838-BF59-5B0C9996A7BC}" destId="{AD55522C-A49F-4097-9A8F-24D79123195B}" srcOrd="2" destOrd="0" presId="urn:microsoft.com/office/officeart/2005/8/layout/vList2"/>
    <dgm:cxn modelId="{C89E1DED-D07C-4828-9AE6-7F1118D31F14}" type="presParOf" srcId="{540707C0-D313-4838-BF59-5B0C9996A7BC}" destId="{F898E533-F392-47FD-BFCB-ABB468667D98}" srcOrd="3" destOrd="0" presId="urn:microsoft.com/office/officeart/2005/8/layout/vList2"/>
    <dgm:cxn modelId="{CDB8462C-3945-4555-AB81-6E29436215A2}" type="presParOf" srcId="{540707C0-D313-4838-BF59-5B0C9996A7BC}" destId="{7FA6C415-A5C3-4492-A47A-22B889648322}" srcOrd="4" destOrd="0" presId="urn:microsoft.com/office/officeart/2005/8/layout/vList2"/>
    <dgm:cxn modelId="{F91D2435-2D1A-4C0D-8F28-BE854EA1936D}" type="presParOf" srcId="{540707C0-D313-4838-BF59-5B0C9996A7BC}" destId="{59900467-383F-4E2A-8031-1BE8FAA29AB1}" srcOrd="5" destOrd="0" presId="urn:microsoft.com/office/officeart/2005/8/layout/vList2"/>
    <dgm:cxn modelId="{E7DE9AD2-C4DD-47DD-A0F4-30862B97CBC1}" type="presParOf" srcId="{540707C0-D313-4838-BF59-5B0C9996A7BC}" destId="{46013FAC-72F6-4A0C-B1DB-E13FA53F3104}" srcOrd="6" destOrd="0" presId="urn:microsoft.com/office/officeart/2005/8/layout/vList2"/>
    <dgm:cxn modelId="{B2C08497-8A8B-477B-9E11-AE767BCB06D2}" type="presParOf" srcId="{540707C0-D313-4838-BF59-5B0C9996A7BC}" destId="{EC73EA66-18C2-4C15-853B-8B1B5C830AEB}" srcOrd="7" destOrd="0" presId="urn:microsoft.com/office/officeart/2005/8/layout/vList2"/>
    <dgm:cxn modelId="{3ABE33D1-16A6-4458-928D-64F8F33646BF}" type="presParOf" srcId="{540707C0-D313-4838-BF59-5B0C9996A7BC}" destId="{C58ED4BE-84C7-4115-BBE0-742D7A263307}" srcOrd="8" destOrd="0" presId="urn:microsoft.com/office/officeart/2005/8/layout/vList2"/>
    <dgm:cxn modelId="{0729A525-8FBF-4072-8A8E-EB00A775B6FA}" type="presParOf" srcId="{540707C0-D313-4838-BF59-5B0C9996A7BC}" destId="{79D8E932-5570-4E25-9A6C-C448C7CF2506}" srcOrd="9" destOrd="0" presId="urn:microsoft.com/office/officeart/2005/8/layout/vList2"/>
    <dgm:cxn modelId="{845C6C4B-F29D-4F34-88D7-F4BB333D7B97}" type="presParOf" srcId="{540707C0-D313-4838-BF59-5B0C9996A7BC}" destId="{68B691C9-03FE-40C3-87D9-955C523961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E3E8E-83ED-48FA-9DC4-26C20CFEF42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BA3397-7CEC-42F5-9D86-A034E806B65D}">
      <dgm:prSet/>
      <dgm:spPr/>
      <dgm:t>
        <a:bodyPr/>
        <a:lstStyle/>
        <a:p>
          <a:r>
            <a:rPr lang="en-US"/>
            <a:t>Do</a:t>
          </a:r>
        </a:p>
      </dgm:t>
    </dgm:pt>
    <dgm:pt modelId="{F2A216D6-B64C-41C9-BE35-201475DDC9C8}" type="parTrans" cxnId="{43E8C31B-9E8E-44DE-8DA5-7FD392D443B1}">
      <dgm:prSet/>
      <dgm:spPr/>
      <dgm:t>
        <a:bodyPr/>
        <a:lstStyle/>
        <a:p>
          <a:endParaRPr lang="en-US"/>
        </a:p>
      </dgm:t>
    </dgm:pt>
    <dgm:pt modelId="{CF17B9A1-6667-4A54-A453-59B6FD3BE29C}" type="sibTrans" cxnId="{43E8C31B-9E8E-44DE-8DA5-7FD392D443B1}">
      <dgm:prSet/>
      <dgm:spPr/>
      <dgm:t>
        <a:bodyPr/>
        <a:lstStyle/>
        <a:p>
          <a:endParaRPr lang="en-US"/>
        </a:p>
      </dgm:t>
    </dgm:pt>
    <dgm:pt modelId="{72EAAFB2-65B9-42D5-A45D-44490D06B6BF}">
      <dgm:prSet/>
      <dgm:spPr/>
      <dgm:t>
        <a:bodyPr/>
        <a:lstStyle/>
        <a:p>
          <a:r>
            <a:rPr lang="en-US"/>
            <a:t>Do the exercise on pp. 8 &amp;9</a:t>
          </a:r>
        </a:p>
      </dgm:t>
    </dgm:pt>
    <dgm:pt modelId="{0BDE1A9B-AF78-4CB3-8F4D-65B5E0A43A5E}" type="parTrans" cxnId="{70C34B5D-0F14-4530-B25C-3FB29E8C7764}">
      <dgm:prSet/>
      <dgm:spPr/>
      <dgm:t>
        <a:bodyPr/>
        <a:lstStyle/>
        <a:p>
          <a:endParaRPr lang="en-US"/>
        </a:p>
      </dgm:t>
    </dgm:pt>
    <dgm:pt modelId="{6957F583-ECA1-4B50-86EE-B7219E4EDA76}" type="sibTrans" cxnId="{70C34B5D-0F14-4530-B25C-3FB29E8C7764}">
      <dgm:prSet/>
      <dgm:spPr/>
      <dgm:t>
        <a:bodyPr/>
        <a:lstStyle/>
        <a:p>
          <a:endParaRPr lang="en-US"/>
        </a:p>
      </dgm:t>
    </dgm:pt>
    <dgm:pt modelId="{47B55A8A-2833-4AD4-A35A-82A5F0357072}">
      <dgm:prSet/>
      <dgm:spPr/>
      <dgm:t>
        <a:bodyPr/>
        <a:lstStyle/>
        <a:p>
          <a:r>
            <a:rPr lang="en-US"/>
            <a:t>Group</a:t>
          </a:r>
        </a:p>
      </dgm:t>
    </dgm:pt>
    <dgm:pt modelId="{6DE142AC-8762-4BF2-B0C0-6967E8FCFF91}" type="parTrans" cxnId="{6C5A54FF-EDE5-499E-AFF2-089D0A1876C5}">
      <dgm:prSet/>
      <dgm:spPr/>
      <dgm:t>
        <a:bodyPr/>
        <a:lstStyle/>
        <a:p>
          <a:endParaRPr lang="en-US"/>
        </a:p>
      </dgm:t>
    </dgm:pt>
    <dgm:pt modelId="{D39D1991-21CF-43E5-A38D-559066BDC239}" type="sibTrans" cxnId="{6C5A54FF-EDE5-499E-AFF2-089D0A1876C5}">
      <dgm:prSet/>
      <dgm:spPr/>
      <dgm:t>
        <a:bodyPr/>
        <a:lstStyle/>
        <a:p>
          <a:endParaRPr lang="en-US"/>
        </a:p>
      </dgm:t>
    </dgm:pt>
    <dgm:pt modelId="{3BA506E1-CD7B-4DFA-B7CB-877E7A12FA16}">
      <dgm:prSet/>
      <dgm:spPr/>
      <dgm:t>
        <a:bodyPr/>
        <a:lstStyle/>
        <a:p>
          <a:r>
            <a:rPr lang="en-US"/>
            <a:t>Group 1. exercise 1.1</a:t>
          </a:r>
        </a:p>
      </dgm:t>
    </dgm:pt>
    <dgm:pt modelId="{13D87721-89AB-4F5F-AC0E-45A05BD92C98}" type="parTrans" cxnId="{2FF619F0-EF2A-4A29-9DB1-8156FABC28E5}">
      <dgm:prSet/>
      <dgm:spPr/>
      <dgm:t>
        <a:bodyPr/>
        <a:lstStyle/>
        <a:p>
          <a:endParaRPr lang="en-US"/>
        </a:p>
      </dgm:t>
    </dgm:pt>
    <dgm:pt modelId="{769B1879-A9B3-432B-9C8A-EA7C32C71D5F}" type="sibTrans" cxnId="{2FF619F0-EF2A-4A29-9DB1-8156FABC28E5}">
      <dgm:prSet/>
      <dgm:spPr/>
      <dgm:t>
        <a:bodyPr/>
        <a:lstStyle/>
        <a:p>
          <a:endParaRPr lang="en-US"/>
        </a:p>
      </dgm:t>
    </dgm:pt>
    <dgm:pt modelId="{771A8AC7-C059-47B2-A3A3-3B2FF0F0D54C}">
      <dgm:prSet/>
      <dgm:spPr/>
      <dgm:t>
        <a:bodyPr/>
        <a:lstStyle/>
        <a:p>
          <a:r>
            <a:rPr lang="en-US"/>
            <a:t>Group</a:t>
          </a:r>
        </a:p>
      </dgm:t>
    </dgm:pt>
    <dgm:pt modelId="{4D3CC602-E371-4130-B03F-5C70DA8F3B47}" type="parTrans" cxnId="{E59BEDC4-6E63-4948-A999-11309EBA9159}">
      <dgm:prSet/>
      <dgm:spPr/>
      <dgm:t>
        <a:bodyPr/>
        <a:lstStyle/>
        <a:p>
          <a:endParaRPr lang="en-US"/>
        </a:p>
      </dgm:t>
    </dgm:pt>
    <dgm:pt modelId="{43BC5116-EA2E-49DD-9883-ABE164165985}" type="sibTrans" cxnId="{E59BEDC4-6E63-4948-A999-11309EBA9159}">
      <dgm:prSet/>
      <dgm:spPr/>
      <dgm:t>
        <a:bodyPr/>
        <a:lstStyle/>
        <a:p>
          <a:endParaRPr lang="en-US"/>
        </a:p>
      </dgm:t>
    </dgm:pt>
    <dgm:pt modelId="{44A191D3-B9A8-48F6-8AE8-7C7C80F0C34D}">
      <dgm:prSet/>
      <dgm:spPr/>
      <dgm:t>
        <a:bodyPr/>
        <a:lstStyle/>
        <a:p>
          <a:r>
            <a:rPr lang="en-US"/>
            <a:t>Group 2. exercise 1.2</a:t>
          </a:r>
        </a:p>
      </dgm:t>
    </dgm:pt>
    <dgm:pt modelId="{E9896A46-2FC7-4173-A48F-08F1CF62E04D}" type="parTrans" cxnId="{06323AEB-4D7D-4CF1-8683-A4635A468780}">
      <dgm:prSet/>
      <dgm:spPr/>
      <dgm:t>
        <a:bodyPr/>
        <a:lstStyle/>
        <a:p>
          <a:endParaRPr lang="en-US"/>
        </a:p>
      </dgm:t>
    </dgm:pt>
    <dgm:pt modelId="{33A87467-35A9-4E99-8DC4-117DB1ABD6C4}" type="sibTrans" cxnId="{06323AEB-4D7D-4CF1-8683-A4635A468780}">
      <dgm:prSet/>
      <dgm:spPr/>
      <dgm:t>
        <a:bodyPr/>
        <a:lstStyle/>
        <a:p>
          <a:endParaRPr lang="en-US"/>
        </a:p>
      </dgm:t>
    </dgm:pt>
    <dgm:pt modelId="{24B7E3FB-B745-4C11-A603-1BF514315D21}" type="pres">
      <dgm:prSet presAssocID="{B18E3E8E-83ED-48FA-9DC4-26C20CFEF424}" presName="Name0" presStyleCnt="0">
        <dgm:presLayoutVars>
          <dgm:dir/>
          <dgm:animLvl val="lvl"/>
          <dgm:resizeHandles val="exact"/>
        </dgm:presLayoutVars>
      </dgm:prSet>
      <dgm:spPr/>
    </dgm:pt>
    <dgm:pt modelId="{B95E82FC-68F0-4B16-80DF-C440B8612185}" type="pres">
      <dgm:prSet presAssocID="{76BA3397-7CEC-42F5-9D86-A034E806B65D}" presName="linNode" presStyleCnt="0"/>
      <dgm:spPr/>
    </dgm:pt>
    <dgm:pt modelId="{82FE6FFB-D674-4063-AD11-7B615C8F854A}" type="pres">
      <dgm:prSet presAssocID="{76BA3397-7CEC-42F5-9D86-A034E806B65D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FE0207E-A559-463A-B4F5-37B1DD4FFBF4}" type="pres">
      <dgm:prSet presAssocID="{76BA3397-7CEC-42F5-9D86-A034E806B65D}" presName="descendantText" presStyleLbl="alignNode1" presStyleIdx="0" presStyleCnt="3">
        <dgm:presLayoutVars>
          <dgm:bulletEnabled/>
        </dgm:presLayoutVars>
      </dgm:prSet>
      <dgm:spPr/>
    </dgm:pt>
    <dgm:pt modelId="{8437BACC-97B8-475F-8C9A-8A94680F7D10}" type="pres">
      <dgm:prSet presAssocID="{CF17B9A1-6667-4A54-A453-59B6FD3BE29C}" presName="sp" presStyleCnt="0"/>
      <dgm:spPr/>
    </dgm:pt>
    <dgm:pt modelId="{3124882A-568B-4BB2-86C1-39BB3F53A0D0}" type="pres">
      <dgm:prSet presAssocID="{47B55A8A-2833-4AD4-A35A-82A5F0357072}" presName="linNode" presStyleCnt="0"/>
      <dgm:spPr/>
    </dgm:pt>
    <dgm:pt modelId="{95E58816-6AB7-4DAE-94F2-B8BB1E45A2F1}" type="pres">
      <dgm:prSet presAssocID="{47B55A8A-2833-4AD4-A35A-82A5F0357072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607BDA59-44A0-4F03-8C41-C88B52D5F04C}" type="pres">
      <dgm:prSet presAssocID="{47B55A8A-2833-4AD4-A35A-82A5F0357072}" presName="descendantText" presStyleLbl="alignNode1" presStyleIdx="1" presStyleCnt="3">
        <dgm:presLayoutVars>
          <dgm:bulletEnabled/>
        </dgm:presLayoutVars>
      </dgm:prSet>
      <dgm:spPr/>
    </dgm:pt>
    <dgm:pt modelId="{86A19DCD-A4BF-49A3-9C44-19266354847B}" type="pres">
      <dgm:prSet presAssocID="{D39D1991-21CF-43E5-A38D-559066BDC239}" presName="sp" presStyleCnt="0"/>
      <dgm:spPr/>
    </dgm:pt>
    <dgm:pt modelId="{EC650CE4-6931-4223-BF6E-9E903AC51506}" type="pres">
      <dgm:prSet presAssocID="{771A8AC7-C059-47B2-A3A3-3B2FF0F0D54C}" presName="linNode" presStyleCnt="0"/>
      <dgm:spPr/>
    </dgm:pt>
    <dgm:pt modelId="{E5A5D37A-D9BF-40F0-A704-DC5A4DDCEFBA}" type="pres">
      <dgm:prSet presAssocID="{771A8AC7-C059-47B2-A3A3-3B2FF0F0D54C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DD40766-C663-4896-9213-25A158CE56BB}" type="pres">
      <dgm:prSet presAssocID="{771A8AC7-C059-47B2-A3A3-3B2FF0F0D54C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C6FF2F11-01E0-46C4-9A42-AABB5AEA602E}" type="presOf" srcId="{B18E3E8E-83ED-48FA-9DC4-26C20CFEF424}" destId="{24B7E3FB-B745-4C11-A603-1BF514315D21}" srcOrd="0" destOrd="0" presId="urn:microsoft.com/office/officeart/2016/7/layout/VerticalHollowActionList"/>
    <dgm:cxn modelId="{1F33E411-5F80-4E63-9209-32F9668B35F5}" type="presOf" srcId="{3BA506E1-CD7B-4DFA-B7CB-877E7A12FA16}" destId="{607BDA59-44A0-4F03-8C41-C88B52D5F04C}" srcOrd="0" destOrd="0" presId="urn:microsoft.com/office/officeart/2016/7/layout/VerticalHollowActionList"/>
    <dgm:cxn modelId="{43E8C31B-9E8E-44DE-8DA5-7FD392D443B1}" srcId="{B18E3E8E-83ED-48FA-9DC4-26C20CFEF424}" destId="{76BA3397-7CEC-42F5-9D86-A034E806B65D}" srcOrd="0" destOrd="0" parTransId="{F2A216D6-B64C-41C9-BE35-201475DDC9C8}" sibTransId="{CF17B9A1-6667-4A54-A453-59B6FD3BE29C}"/>
    <dgm:cxn modelId="{70C34B5D-0F14-4530-B25C-3FB29E8C7764}" srcId="{76BA3397-7CEC-42F5-9D86-A034E806B65D}" destId="{72EAAFB2-65B9-42D5-A45D-44490D06B6BF}" srcOrd="0" destOrd="0" parTransId="{0BDE1A9B-AF78-4CB3-8F4D-65B5E0A43A5E}" sibTransId="{6957F583-ECA1-4B50-86EE-B7219E4EDA76}"/>
    <dgm:cxn modelId="{6F846654-4ECC-427D-9237-EAB9A65DCE0A}" type="presOf" srcId="{76BA3397-7CEC-42F5-9D86-A034E806B65D}" destId="{82FE6FFB-D674-4063-AD11-7B615C8F854A}" srcOrd="0" destOrd="0" presId="urn:microsoft.com/office/officeart/2016/7/layout/VerticalHollowActionList"/>
    <dgm:cxn modelId="{6FFB5858-31AF-48B5-B6F8-665135E17638}" type="presOf" srcId="{47B55A8A-2833-4AD4-A35A-82A5F0357072}" destId="{95E58816-6AB7-4DAE-94F2-B8BB1E45A2F1}" srcOrd="0" destOrd="0" presId="urn:microsoft.com/office/officeart/2016/7/layout/VerticalHollowActionList"/>
    <dgm:cxn modelId="{8E39339A-022B-48A1-8C05-D010C6631A67}" type="presOf" srcId="{771A8AC7-C059-47B2-A3A3-3B2FF0F0D54C}" destId="{E5A5D37A-D9BF-40F0-A704-DC5A4DDCEFBA}" srcOrd="0" destOrd="0" presId="urn:microsoft.com/office/officeart/2016/7/layout/VerticalHollowActionList"/>
    <dgm:cxn modelId="{E59BEDC4-6E63-4948-A999-11309EBA9159}" srcId="{B18E3E8E-83ED-48FA-9DC4-26C20CFEF424}" destId="{771A8AC7-C059-47B2-A3A3-3B2FF0F0D54C}" srcOrd="2" destOrd="0" parTransId="{4D3CC602-E371-4130-B03F-5C70DA8F3B47}" sibTransId="{43BC5116-EA2E-49DD-9883-ABE164165985}"/>
    <dgm:cxn modelId="{8167D2DC-0913-4ED2-9BE3-939EF6925AAA}" type="presOf" srcId="{72EAAFB2-65B9-42D5-A45D-44490D06B6BF}" destId="{BFE0207E-A559-463A-B4F5-37B1DD4FFBF4}" srcOrd="0" destOrd="0" presId="urn:microsoft.com/office/officeart/2016/7/layout/VerticalHollowActionList"/>
    <dgm:cxn modelId="{06323AEB-4D7D-4CF1-8683-A4635A468780}" srcId="{771A8AC7-C059-47B2-A3A3-3B2FF0F0D54C}" destId="{44A191D3-B9A8-48F6-8AE8-7C7C80F0C34D}" srcOrd="0" destOrd="0" parTransId="{E9896A46-2FC7-4173-A48F-08F1CF62E04D}" sibTransId="{33A87467-35A9-4E99-8DC4-117DB1ABD6C4}"/>
    <dgm:cxn modelId="{2FF619F0-EF2A-4A29-9DB1-8156FABC28E5}" srcId="{47B55A8A-2833-4AD4-A35A-82A5F0357072}" destId="{3BA506E1-CD7B-4DFA-B7CB-877E7A12FA16}" srcOrd="0" destOrd="0" parTransId="{13D87721-89AB-4F5F-AC0E-45A05BD92C98}" sibTransId="{769B1879-A9B3-432B-9C8A-EA7C32C71D5F}"/>
    <dgm:cxn modelId="{C72F23FA-DA78-4740-A0AA-6CA525C8B6A7}" type="presOf" srcId="{44A191D3-B9A8-48F6-8AE8-7C7C80F0C34D}" destId="{6DD40766-C663-4896-9213-25A158CE56BB}" srcOrd="0" destOrd="0" presId="urn:microsoft.com/office/officeart/2016/7/layout/VerticalHollowActionList"/>
    <dgm:cxn modelId="{6C5A54FF-EDE5-499E-AFF2-089D0A1876C5}" srcId="{B18E3E8E-83ED-48FA-9DC4-26C20CFEF424}" destId="{47B55A8A-2833-4AD4-A35A-82A5F0357072}" srcOrd="1" destOrd="0" parTransId="{6DE142AC-8762-4BF2-B0C0-6967E8FCFF91}" sibTransId="{D39D1991-21CF-43E5-A38D-559066BDC239}"/>
    <dgm:cxn modelId="{4355D4B9-FB8D-46C6-987D-C2745A932F7D}" type="presParOf" srcId="{24B7E3FB-B745-4C11-A603-1BF514315D21}" destId="{B95E82FC-68F0-4B16-80DF-C440B8612185}" srcOrd="0" destOrd="0" presId="urn:microsoft.com/office/officeart/2016/7/layout/VerticalHollowActionList"/>
    <dgm:cxn modelId="{69837A7C-523B-4630-8B02-C127484B8FC9}" type="presParOf" srcId="{B95E82FC-68F0-4B16-80DF-C440B8612185}" destId="{82FE6FFB-D674-4063-AD11-7B615C8F854A}" srcOrd="0" destOrd="0" presId="urn:microsoft.com/office/officeart/2016/7/layout/VerticalHollowActionList"/>
    <dgm:cxn modelId="{CFA4B78D-81F0-44B8-8FFA-C7DB3E505B22}" type="presParOf" srcId="{B95E82FC-68F0-4B16-80DF-C440B8612185}" destId="{BFE0207E-A559-463A-B4F5-37B1DD4FFBF4}" srcOrd="1" destOrd="0" presId="urn:microsoft.com/office/officeart/2016/7/layout/VerticalHollowActionList"/>
    <dgm:cxn modelId="{FFAB7171-FD05-407A-A62F-9CF0779A084A}" type="presParOf" srcId="{24B7E3FB-B745-4C11-A603-1BF514315D21}" destId="{8437BACC-97B8-475F-8C9A-8A94680F7D10}" srcOrd="1" destOrd="0" presId="urn:microsoft.com/office/officeart/2016/7/layout/VerticalHollowActionList"/>
    <dgm:cxn modelId="{0FB9A7F0-AB0F-4086-89B6-4533DBF76737}" type="presParOf" srcId="{24B7E3FB-B745-4C11-A603-1BF514315D21}" destId="{3124882A-568B-4BB2-86C1-39BB3F53A0D0}" srcOrd="2" destOrd="0" presId="urn:microsoft.com/office/officeart/2016/7/layout/VerticalHollowActionList"/>
    <dgm:cxn modelId="{07A92DB0-E597-43B9-9AAE-D66895C25A31}" type="presParOf" srcId="{3124882A-568B-4BB2-86C1-39BB3F53A0D0}" destId="{95E58816-6AB7-4DAE-94F2-B8BB1E45A2F1}" srcOrd="0" destOrd="0" presId="urn:microsoft.com/office/officeart/2016/7/layout/VerticalHollowActionList"/>
    <dgm:cxn modelId="{CB68D3AB-3180-4750-9819-5E7CBF5BE2DC}" type="presParOf" srcId="{3124882A-568B-4BB2-86C1-39BB3F53A0D0}" destId="{607BDA59-44A0-4F03-8C41-C88B52D5F04C}" srcOrd="1" destOrd="0" presId="urn:microsoft.com/office/officeart/2016/7/layout/VerticalHollowActionList"/>
    <dgm:cxn modelId="{2E3E64CE-1591-42E1-901A-372085B5E7CA}" type="presParOf" srcId="{24B7E3FB-B745-4C11-A603-1BF514315D21}" destId="{86A19DCD-A4BF-49A3-9C44-19266354847B}" srcOrd="3" destOrd="0" presId="urn:microsoft.com/office/officeart/2016/7/layout/VerticalHollowActionList"/>
    <dgm:cxn modelId="{E73EF48F-8967-4B36-A063-0DD355609C53}" type="presParOf" srcId="{24B7E3FB-B745-4C11-A603-1BF514315D21}" destId="{EC650CE4-6931-4223-BF6E-9E903AC51506}" srcOrd="4" destOrd="0" presId="urn:microsoft.com/office/officeart/2016/7/layout/VerticalHollowActionList"/>
    <dgm:cxn modelId="{AAD09C0C-69F9-44A0-8563-CD41CF468BC2}" type="presParOf" srcId="{EC650CE4-6931-4223-BF6E-9E903AC51506}" destId="{E5A5D37A-D9BF-40F0-A704-DC5A4DDCEFBA}" srcOrd="0" destOrd="0" presId="urn:microsoft.com/office/officeart/2016/7/layout/VerticalHollowActionList"/>
    <dgm:cxn modelId="{EFB75091-B3DF-4036-926A-579703C067BF}" type="presParOf" srcId="{EC650CE4-6931-4223-BF6E-9E903AC51506}" destId="{6DD40766-C663-4896-9213-25A158CE56B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17162-7710-4AED-8FD9-CA7D0CC3CF26}">
      <dsp:nvSpPr>
        <dsp:cNvPr id="0" name=""/>
        <dsp:cNvSpPr/>
      </dsp:nvSpPr>
      <dsp:spPr>
        <a:xfrm>
          <a:off x="0" y="519136"/>
          <a:ext cx="5000124" cy="10628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Hello everyone, welcome to the first lesson of Critical Thinking and Analysis. </a:t>
          </a:r>
        </a:p>
      </dsp:txBody>
      <dsp:txXfrm>
        <a:off x="51885" y="571021"/>
        <a:ext cx="4896354" cy="959101"/>
      </dsp:txXfrm>
    </dsp:sp>
    <dsp:sp modelId="{598BAFE5-D58F-448B-B143-7078E8B99D4C}">
      <dsp:nvSpPr>
        <dsp:cNvPr id="0" name=""/>
        <dsp:cNvSpPr/>
      </dsp:nvSpPr>
      <dsp:spPr>
        <a:xfrm>
          <a:off x="0" y="1636728"/>
          <a:ext cx="5000124" cy="1062871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hope you will take everything you will be taught seriously and apply it to your daily lives.</a:t>
          </a:r>
        </a:p>
      </dsp:txBody>
      <dsp:txXfrm>
        <a:off x="51885" y="1688613"/>
        <a:ext cx="4896354" cy="959101"/>
      </dsp:txXfrm>
    </dsp:sp>
    <dsp:sp modelId="{602DB963-B74D-4EA9-AF51-0E55F5747449}">
      <dsp:nvSpPr>
        <dsp:cNvPr id="0" name=""/>
        <dsp:cNvSpPr/>
      </dsp:nvSpPr>
      <dsp:spPr>
        <a:xfrm>
          <a:off x="0" y="2754320"/>
          <a:ext cx="5000124" cy="1062871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will begin with the introduction and definition of key terms, after which you will be taught the characteristics of a critical thinker.</a:t>
          </a:r>
        </a:p>
      </dsp:txBody>
      <dsp:txXfrm>
        <a:off x="51885" y="2806205"/>
        <a:ext cx="4896354" cy="959101"/>
      </dsp:txXfrm>
    </dsp:sp>
    <dsp:sp modelId="{FDFE806B-21E9-4AEA-B55A-1B62CA82F950}">
      <dsp:nvSpPr>
        <dsp:cNvPr id="0" name=""/>
        <dsp:cNvSpPr/>
      </dsp:nvSpPr>
      <dsp:spPr>
        <a:xfrm>
          <a:off x="0" y="3871911"/>
          <a:ext cx="5000124" cy="106287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hope you will enjoy every bit of the lesson. </a:t>
          </a:r>
        </a:p>
      </dsp:txBody>
      <dsp:txXfrm>
        <a:off x="51885" y="3923796"/>
        <a:ext cx="4896354" cy="959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A7121-E225-40D4-A567-4818DED82AFF}">
      <dsp:nvSpPr>
        <dsp:cNvPr id="0" name=""/>
        <dsp:cNvSpPr/>
      </dsp:nvSpPr>
      <dsp:spPr>
        <a:xfrm>
          <a:off x="0" y="60723"/>
          <a:ext cx="3419569" cy="2510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Socrates, a famous Greek Philosopher, once said: “the unexamined life is not worth living”.</a:t>
          </a:r>
        </a:p>
      </dsp:txBody>
      <dsp:txXfrm>
        <a:off x="122568" y="183291"/>
        <a:ext cx="3174433" cy="2265683"/>
      </dsp:txXfrm>
    </dsp:sp>
    <dsp:sp modelId="{A303778F-2402-473F-A3D9-A8CD64E0CFC2}">
      <dsp:nvSpPr>
        <dsp:cNvPr id="0" name=""/>
        <dsp:cNvSpPr/>
      </dsp:nvSpPr>
      <dsp:spPr>
        <a:xfrm>
          <a:off x="0" y="2655063"/>
          <a:ext cx="3419569" cy="2510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 do you understand this statement?</a:t>
          </a:r>
        </a:p>
      </dsp:txBody>
      <dsp:txXfrm>
        <a:off x="122568" y="2777631"/>
        <a:ext cx="3174433" cy="226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7172-7EDF-4947-BD4F-F883E722C368}">
      <dsp:nvSpPr>
        <dsp:cNvPr id="0" name=""/>
        <dsp:cNvSpPr/>
      </dsp:nvSpPr>
      <dsp:spPr>
        <a:xfrm>
          <a:off x="0" y="4105454"/>
          <a:ext cx="1250031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0688" rIns="8890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Reflect </a:t>
          </a:r>
        </a:p>
      </dsp:txBody>
      <dsp:txXfrm>
        <a:off x="0" y="4105454"/>
        <a:ext cx="1250031" cy="1347501"/>
      </dsp:txXfrm>
    </dsp:sp>
    <dsp:sp modelId="{EF900506-AB3C-41AE-B8DD-A597A94E6875}">
      <dsp:nvSpPr>
        <dsp:cNvPr id="0" name=""/>
        <dsp:cNvSpPr/>
      </dsp:nvSpPr>
      <dsp:spPr>
        <a:xfrm>
          <a:off x="1250031" y="4105454"/>
          <a:ext cx="3750093" cy="13475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54000" rIns="7607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Reflect on one’s thinking skills. </a:t>
          </a:r>
        </a:p>
      </dsp:txBody>
      <dsp:txXfrm>
        <a:off x="1250031" y="4105454"/>
        <a:ext cx="3750093" cy="1347501"/>
      </dsp:txXfrm>
    </dsp:sp>
    <dsp:sp modelId="{A834C62B-0BE4-4756-A95E-4E67DA02D415}">
      <dsp:nvSpPr>
        <dsp:cNvPr id="0" name=""/>
        <dsp:cNvSpPr/>
      </dsp:nvSpPr>
      <dsp:spPr>
        <a:xfrm rot="10800000">
          <a:off x="0" y="2053209"/>
          <a:ext cx="1250031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0688" rIns="8890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</a:t>
          </a:r>
        </a:p>
      </dsp:txBody>
      <dsp:txXfrm rot="-10800000">
        <a:off x="0" y="2053209"/>
        <a:ext cx="1250031" cy="1347097"/>
      </dsp:txXfrm>
    </dsp:sp>
    <dsp:sp modelId="{627CEF61-5CC9-4A0A-9A06-E65B05F29849}">
      <dsp:nvSpPr>
        <dsp:cNvPr id="0" name=""/>
        <dsp:cNvSpPr/>
      </dsp:nvSpPr>
      <dsp:spPr>
        <a:xfrm>
          <a:off x="1250031" y="2007758"/>
          <a:ext cx="3750093" cy="1347097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54000" rIns="7607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the pros and cons of a decision and the evidence for and against a hypothesis.</a:t>
          </a:r>
        </a:p>
      </dsp:txBody>
      <dsp:txXfrm>
        <a:off x="1250031" y="2007758"/>
        <a:ext cx="3750093" cy="1347097"/>
      </dsp:txXfrm>
    </dsp:sp>
    <dsp:sp modelId="{F2520449-F899-4238-861C-11292EAD7DB9}">
      <dsp:nvSpPr>
        <dsp:cNvPr id="0" name=""/>
        <dsp:cNvSpPr/>
      </dsp:nvSpPr>
      <dsp:spPr>
        <a:xfrm rot="10800000">
          <a:off x="0" y="964"/>
          <a:ext cx="1250031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0688" rIns="88902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Deduce</a:t>
          </a:r>
        </a:p>
      </dsp:txBody>
      <dsp:txXfrm rot="-10800000">
        <a:off x="0" y="964"/>
        <a:ext cx="1250031" cy="1347097"/>
      </dsp:txXfrm>
    </dsp:sp>
    <dsp:sp modelId="{87F36583-AE13-4C5E-81B4-C6F0E67BAB86}">
      <dsp:nvSpPr>
        <dsp:cNvPr id="0" name=""/>
        <dsp:cNvSpPr/>
      </dsp:nvSpPr>
      <dsp:spPr>
        <a:xfrm>
          <a:off x="1250031" y="964"/>
          <a:ext cx="3750093" cy="1347097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54000" rIns="7607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Deduce consequences from what you know, and how to make use of information to solve problems.</a:t>
          </a:r>
        </a:p>
      </dsp:txBody>
      <dsp:txXfrm>
        <a:off x="1250031" y="964"/>
        <a:ext cx="3750093" cy="1347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26E00-B5F9-436D-88B2-55BDAEFFAA6C}">
      <dsp:nvSpPr>
        <dsp:cNvPr id="0" name=""/>
        <dsp:cNvSpPr/>
      </dsp:nvSpPr>
      <dsp:spPr>
        <a:xfrm>
          <a:off x="0" y="144093"/>
          <a:ext cx="4438638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education </a:t>
          </a:r>
        </a:p>
      </dsp:txBody>
      <dsp:txXfrm>
        <a:off x="54298" y="198391"/>
        <a:ext cx="4330042" cy="1003708"/>
      </dsp:txXfrm>
    </dsp:sp>
    <dsp:sp modelId="{765889B1-C4AA-449E-A406-EBBBCFE5FADA}">
      <dsp:nvSpPr>
        <dsp:cNvPr id="0" name=""/>
        <dsp:cNvSpPr/>
      </dsp:nvSpPr>
      <dsp:spPr>
        <a:xfrm>
          <a:off x="0" y="1337037"/>
          <a:ext cx="4438638" cy="111230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any career</a:t>
          </a:r>
        </a:p>
      </dsp:txBody>
      <dsp:txXfrm>
        <a:off x="54298" y="1391335"/>
        <a:ext cx="4330042" cy="1003708"/>
      </dsp:txXfrm>
    </dsp:sp>
    <dsp:sp modelId="{3FE5639F-57A8-4976-BB60-6E15E0939CA4}">
      <dsp:nvSpPr>
        <dsp:cNvPr id="0" name=""/>
        <dsp:cNvSpPr/>
      </dsp:nvSpPr>
      <dsp:spPr>
        <a:xfrm>
          <a:off x="0" y="2529982"/>
          <a:ext cx="4438638" cy="111230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creativity</a:t>
          </a:r>
          <a:endParaRPr lang="en-US" sz="2800" kern="1200"/>
        </a:p>
      </dsp:txBody>
      <dsp:txXfrm>
        <a:off x="54298" y="2584280"/>
        <a:ext cx="4330042" cy="1003708"/>
      </dsp:txXfrm>
    </dsp:sp>
    <dsp:sp modelId="{9D2875EA-CB81-4F84-9374-F70D8EEE5E59}">
      <dsp:nvSpPr>
        <dsp:cNvPr id="0" name=""/>
        <dsp:cNvSpPr/>
      </dsp:nvSpPr>
      <dsp:spPr>
        <a:xfrm>
          <a:off x="0" y="3722926"/>
          <a:ext cx="4438638" cy="111230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self-reflection - </a:t>
          </a:r>
          <a:r>
            <a:rPr lang="en-US" sz="2800" kern="1200" dirty="0"/>
            <a:t> our values, beliefs and decisions.</a:t>
          </a:r>
        </a:p>
      </dsp:txBody>
      <dsp:txXfrm>
        <a:off x="54298" y="3777224"/>
        <a:ext cx="4330042" cy="1003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10953-17E6-45E8-AE41-29DBB02AE405}">
      <dsp:nvSpPr>
        <dsp:cNvPr id="0" name=""/>
        <dsp:cNvSpPr/>
      </dsp:nvSpPr>
      <dsp:spPr>
        <a:xfrm>
          <a:off x="0" y="65898"/>
          <a:ext cx="4945856" cy="2640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Critical thinking enhances language and presentation skills</a:t>
          </a:r>
          <a:r>
            <a:rPr lang="en-US" sz="3700" kern="1200"/>
            <a:t>. </a:t>
          </a:r>
        </a:p>
      </dsp:txBody>
      <dsp:txXfrm>
        <a:off x="128908" y="194806"/>
        <a:ext cx="4688040" cy="2382874"/>
      </dsp:txXfrm>
    </dsp:sp>
    <dsp:sp modelId="{BE655C73-8D93-4FBD-9ABC-8CD63811F8F7}">
      <dsp:nvSpPr>
        <dsp:cNvPr id="0" name=""/>
        <dsp:cNvSpPr/>
      </dsp:nvSpPr>
      <dsp:spPr>
        <a:xfrm>
          <a:off x="0" y="2813149"/>
          <a:ext cx="4945856" cy="264069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Good critical thinking is the foundation of science and democracy</a:t>
          </a:r>
          <a:r>
            <a:rPr lang="en-US" sz="3700" kern="1200"/>
            <a:t>. </a:t>
          </a:r>
        </a:p>
      </dsp:txBody>
      <dsp:txXfrm>
        <a:off x="128908" y="2942057"/>
        <a:ext cx="4688040" cy="2382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1AE5D-4302-49BA-A37D-664A1529BEF9}">
      <dsp:nvSpPr>
        <dsp:cNvPr id="0" name=""/>
        <dsp:cNvSpPr/>
      </dsp:nvSpPr>
      <dsp:spPr>
        <a:xfrm>
          <a:off x="0" y="88528"/>
          <a:ext cx="4438638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 thought to be too confrontation </a:t>
          </a:r>
        </a:p>
      </dsp:txBody>
      <dsp:txXfrm>
        <a:off x="36845" y="125373"/>
        <a:ext cx="4364948" cy="681087"/>
      </dsp:txXfrm>
    </dsp:sp>
    <dsp:sp modelId="{5B26C3C2-D042-4ADA-A65C-4041AF7650D8}">
      <dsp:nvSpPr>
        <dsp:cNvPr id="0" name=""/>
        <dsp:cNvSpPr/>
      </dsp:nvSpPr>
      <dsp:spPr>
        <a:xfrm>
          <a:off x="0" y="898026"/>
          <a:ext cx="4438638" cy="754777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 thought to be about criticizing people all the time</a:t>
          </a:r>
        </a:p>
      </dsp:txBody>
      <dsp:txXfrm>
        <a:off x="36845" y="934871"/>
        <a:ext cx="4364948" cy="681087"/>
      </dsp:txXfrm>
    </dsp:sp>
    <dsp:sp modelId="{5D01FB24-B383-4036-87E3-4F0F80CCB8D1}">
      <dsp:nvSpPr>
        <dsp:cNvPr id="0" name=""/>
        <dsp:cNvSpPr/>
      </dsp:nvSpPr>
      <dsp:spPr>
        <a:xfrm>
          <a:off x="0" y="1707524"/>
          <a:ext cx="4438638" cy="754777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 makes people doubt the existence of God</a:t>
          </a:r>
        </a:p>
      </dsp:txBody>
      <dsp:txXfrm>
        <a:off x="36845" y="1744369"/>
        <a:ext cx="4364948" cy="681087"/>
      </dsp:txXfrm>
    </dsp:sp>
    <dsp:sp modelId="{CF1544DB-DA14-4E86-A3FE-D0B0D162192B}">
      <dsp:nvSpPr>
        <dsp:cNvPr id="0" name=""/>
        <dsp:cNvSpPr/>
      </dsp:nvSpPr>
      <dsp:spPr>
        <a:xfrm>
          <a:off x="0" y="2517021"/>
          <a:ext cx="4438638" cy="754777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 waste time in an emergency situations </a:t>
          </a:r>
        </a:p>
      </dsp:txBody>
      <dsp:txXfrm>
        <a:off x="36845" y="2553866"/>
        <a:ext cx="4364948" cy="681087"/>
      </dsp:txXfrm>
    </dsp:sp>
    <dsp:sp modelId="{879D8715-CFDD-45CA-A39D-618CBCD4325B}">
      <dsp:nvSpPr>
        <dsp:cNvPr id="0" name=""/>
        <dsp:cNvSpPr/>
      </dsp:nvSpPr>
      <dsp:spPr>
        <a:xfrm>
          <a:off x="0" y="3326519"/>
          <a:ext cx="4438638" cy="754777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CT is opposed to emotions, feelings and sympathy</a:t>
          </a:r>
        </a:p>
      </dsp:txBody>
      <dsp:txXfrm>
        <a:off x="36845" y="3363364"/>
        <a:ext cx="4364948" cy="681087"/>
      </dsp:txXfrm>
    </dsp:sp>
    <dsp:sp modelId="{498BB32E-0E77-4A67-848E-71D89E729D63}">
      <dsp:nvSpPr>
        <dsp:cNvPr id="0" name=""/>
        <dsp:cNvSpPr/>
      </dsp:nvSpPr>
      <dsp:spPr>
        <a:xfrm>
          <a:off x="0" y="4136017"/>
          <a:ext cx="4438638" cy="75477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 destroys good relationship</a:t>
          </a:r>
        </a:p>
      </dsp:txBody>
      <dsp:txXfrm>
        <a:off x="36845" y="4172862"/>
        <a:ext cx="4364948" cy="6810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5712B-F76C-4192-98DE-40DCC389FA95}">
      <dsp:nvSpPr>
        <dsp:cNvPr id="0" name=""/>
        <dsp:cNvSpPr/>
      </dsp:nvSpPr>
      <dsp:spPr>
        <a:xfrm>
          <a:off x="0" y="88528"/>
          <a:ext cx="4438638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 this lesson we have learnt the following: </a:t>
          </a:r>
          <a:endParaRPr lang="en-US" sz="1900" kern="1200"/>
        </a:p>
      </dsp:txBody>
      <dsp:txXfrm>
        <a:off x="36845" y="125373"/>
        <a:ext cx="4364948" cy="681087"/>
      </dsp:txXfrm>
    </dsp:sp>
    <dsp:sp modelId="{AD55522C-A49F-4097-9A8F-24D79123195B}">
      <dsp:nvSpPr>
        <dsp:cNvPr id="0" name=""/>
        <dsp:cNvSpPr/>
      </dsp:nvSpPr>
      <dsp:spPr>
        <a:xfrm>
          <a:off x="0" y="898026"/>
          <a:ext cx="4438638" cy="754777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CT is to think critically and rationally about our beliefs, actions and judgements.</a:t>
          </a:r>
          <a:endParaRPr lang="en-US" sz="1900" kern="1200"/>
        </a:p>
      </dsp:txBody>
      <dsp:txXfrm>
        <a:off x="36845" y="934871"/>
        <a:ext cx="4364948" cy="681087"/>
      </dsp:txXfrm>
    </dsp:sp>
    <dsp:sp modelId="{7FA6C415-A5C3-4492-A47A-22B889648322}">
      <dsp:nvSpPr>
        <dsp:cNvPr id="0" name=""/>
        <dsp:cNvSpPr/>
      </dsp:nvSpPr>
      <dsp:spPr>
        <a:xfrm>
          <a:off x="0" y="1707524"/>
          <a:ext cx="4438638" cy="754777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qualities of a CT </a:t>
          </a:r>
          <a:endParaRPr lang="en-US" sz="1900" kern="1200"/>
        </a:p>
      </dsp:txBody>
      <dsp:txXfrm>
        <a:off x="36845" y="1744369"/>
        <a:ext cx="4364948" cy="681087"/>
      </dsp:txXfrm>
    </dsp:sp>
    <dsp:sp modelId="{46013FAC-72F6-4A0C-B1DB-E13FA53F3104}">
      <dsp:nvSpPr>
        <dsp:cNvPr id="0" name=""/>
        <dsp:cNvSpPr/>
      </dsp:nvSpPr>
      <dsp:spPr>
        <a:xfrm>
          <a:off x="0" y="2517021"/>
          <a:ext cx="4438638" cy="754777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importance of CT</a:t>
          </a:r>
          <a:endParaRPr lang="en-US" sz="1900" kern="1200"/>
        </a:p>
      </dsp:txBody>
      <dsp:txXfrm>
        <a:off x="36845" y="2553866"/>
        <a:ext cx="4364948" cy="681087"/>
      </dsp:txXfrm>
    </dsp:sp>
    <dsp:sp modelId="{C58ED4BE-84C7-4115-BBE0-742D7A263307}">
      <dsp:nvSpPr>
        <dsp:cNvPr id="0" name=""/>
        <dsp:cNvSpPr/>
      </dsp:nvSpPr>
      <dsp:spPr>
        <a:xfrm>
          <a:off x="0" y="3326519"/>
          <a:ext cx="4438638" cy="754777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to improve our CT</a:t>
          </a:r>
          <a:endParaRPr lang="en-US" sz="1900" kern="1200"/>
        </a:p>
      </dsp:txBody>
      <dsp:txXfrm>
        <a:off x="36845" y="3363364"/>
        <a:ext cx="4364948" cy="681087"/>
      </dsp:txXfrm>
    </dsp:sp>
    <dsp:sp modelId="{68B691C9-03FE-40C3-87D9-955C523961FC}">
      <dsp:nvSpPr>
        <dsp:cNvPr id="0" name=""/>
        <dsp:cNvSpPr/>
      </dsp:nvSpPr>
      <dsp:spPr>
        <a:xfrm>
          <a:off x="0" y="4136017"/>
          <a:ext cx="4438638" cy="75477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Some misconceptions about CT</a:t>
          </a:r>
          <a:endParaRPr lang="en-US" sz="1900" kern="1200" dirty="0"/>
        </a:p>
      </dsp:txBody>
      <dsp:txXfrm>
        <a:off x="36845" y="4172862"/>
        <a:ext cx="4364948" cy="6810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0207E-A559-463A-B4F5-37B1DD4FFBF4}">
      <dsp:nvSpPr>
        <dsp:cNvPr id="0" name=""/>
        <dsp:cNvSpPr/>
      </dsp:nvSpPr>
      <dsp:spPr>
        <a:xfrm>
          <a:off x="887727" y="1556"/>
          <a:ext cx="3550910" cy="15949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" tIns="405115" rIns="68898" bIns="4051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the exercise on pp. 8 &amp;9</a:t>
          </a:r>
        </a:p>
      </dsp:txBody>
      <dsp:txXfrm>
        <a:off x="887727" y="1556"/>
        <a:ext cx="3550910" cy="1594939"/>
      </dsp:txXfrm>
    </dsp:sp>
    <dsp:sp modelId="{82FE6FFB-D674-4063-AD11-7B615C8F854A}">
      <dsp:nvSpPr>
        <dsp:cNvPr id="0" name=""/>
        <dsp:cNvSpPr/>
      </dsp:nvSpPr>
      <dsp:spPr>
        <a:xfrm>
          <a:off x="0" y="1556"/>
          <a:ext cx="887727" cy="1594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" tIns="157545" rIns="46976" bIns="1575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</a:t>
          </a:r>
        </a:p>
      </dsp:txBody>
      <dsp:txXfrm>
        <a:off x="0" y="1556"/>
        <a:ext cx="887727" cy="1594939"/>
      </dsp:txXfrm>
    </dsp:sp>
    <dsp:sp modelId="{607BDA59-44A0-4F03-8C41-C88B52D5F04C}">
      <dsp:nvSpPr>
        <dsp:cNvPr id="0" name=""/>
        <dsp:cNvSpPr/>
      </dsp:nvSpPr>
      <dsp:spPr>
        <a:xfrm>
          <a:off x="887727" y="1692192"/>
          <a:ext cx="3550910" cy="1594939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" tIns="405115" rIns="68898" bIns="4051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 1. exercise 1.1</a:t>
          </a:r>
        </a:p>
      </dsp:txBody>
      <dsp:txXfrm>
        <a:off x="887727" y="1692192"/>
        <a:ext cx="3550910" cy="1594939"/>
      </dsp:txXfrm>
    </dsp:sp>
    <dsp:sp modelId="{95E58816-6AB7-4DAE-94F2-B8BB1E45A2F1}">
      <dsp:nvSpPr>
        <dsp:cNvPr id="0" name=""/>
        <dsp:cNvSpPr/>
      </dsp:nvSpPr>
      <dsp:spPr>
        <a:xfrm>
          <a:off x="0" y="1692192"/>
          <a:ext cx="887727" cy="1594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" tIns="157545" rIns="46976" bIns="1575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Group</a:t>
          </a:r>
        </a:p>
      </dsp:txBody>
      <dsp:txXfrm>
        <a:off x="0" y="1692192"/>
        <a:ext cx="887727" cy="1594939"/>
      </dsp:txXfrm>
    </dsp:sp>
    <dsp:sp modelId="{6DD40766-C663-4896-9213-25A158CE56BB}">
      <dsp:nvSpPr>
        <dsp:cNvPr id="0" name=""/>
        <dsp:cNvSpPr/>
      </dsp:nvSpPr>
      <dsp:spPr>
        <a:xfrm>
          <a:off x="887727" y="3382828"/>
          <a:ext cx="3550910" cy="159493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" tIns="405115" rIns="68898" bIns="4051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 2. exercise 1.2</a:t>
          </a:r>
        </a:p>
      </dsp:txBody>
      <dsp:txXfrm>
        <a:off x="887727" y="3382828"/>
        <a:ext cx="3550910" cy="1594939"/>
      </dsp:txXfrm>
    </dsp:sp>
    <dsp:sp modelId="{E5A5D37A-D9BF-40F0-A704-DC5A4DDCEFBA}">
      <dsp:nvSpPr>
        <dsp:cNvPr id="0" name=""/>
        <dsp:cNvSpPr/>
      </dsp:nvSpPr>
      <dsp:spPr>
        <a:xfrm>
          <a:off x="0" y="3382828"/>
          <a:ext cx="887727" cy="1594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" tIns="157545" rIns="46976" bIns="1575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Group</a:t>
          </a:r>
        </a:p>
      </dsp:txBody>
      <dsp:txXfrm>
        <a:off x="0" y="3382828"/>
        <a:ext cx="887727" cy="159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21B5-A5F9-466E-BAB7-54BECCF8F46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388D-05B6-4A06-9BF0-74A22283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533" y="1346200"/>
            <a:ext cx="4218089" cy="328453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Critical/Analytical 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276" y="4630738"/>
            <a:ext cx="4213346" cy="1150937"/>
          </a:xfrm>
        </p:spPr>
        <p:txBody>
          <a:bodyPr anchor="t">
            <a:normAutofit/>
          </a:bodyPr>
          <a:lstStyle/>
          <a:p>
            <a:pPr algn="l"/>
            <a:r>
              <a:rPr lang="en-US" sz="3000" dirty="0"/>
              <a:t>Ms. Philomina O. Mintah</a:t>
            </a:r>
          </a:p>
          <a:p>
            <a:pPr algn="l"/>
            <a:r>
              <a:rPr lang="en-US" sz="3000" dirty="0"/>
              <a:t>Central University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3703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181" y="0"/>
            <a:ext cx="186474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DB778-9A6D-0B6F-5680-389F1989C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8" r="31538"/>
          <a:stretch/>
        </p:blipFill>
        <p:spPr>
          <a:xfrm>
            <a:off x="-1130" y="10"/>
            <a:ext cx="3904463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9304" y="0"/>
            <a:ext cx="2134029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3E7D5-3327-4458-9CB4-2FB5E90B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3300"/>
              <a:t>Some misconceptions about CT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0CFA7-5347-5856-A3C8-F6B7DC732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328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88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70D6-D198-48CE-9268-C95BB43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CT skills?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16CB-5601-4626-B3ED-2B5F556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r>
              <a:rPr lang="en-US" dirty="0"/>
              <a:t>There are three ways to improve our CT skills: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the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Deliberate practice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Adopting the right attitudes</a:t>
            </a:r>
          </a:p>
          <a:p>
            <a:pPr marL="0" indent="0">
              <a:buNone/>
            </a:pPr>
            <a:r>
              <a:rPr lang="en-US" dirty="0"/>
              <a:t>(ref. Lau p.4-8)</a:t>
            </a:r>
          </a:p>
        </p:txBody>
      </p:sp>
    </p:spTree>
    <p:extLst>
      <p:ext uri="{BB962C8B-B14F-4D97-AF65-F5344CB8AC3E}">
        <p14:creationId xmlns:p14="http://schemas.microsoft.com/office/powerpoint/2010/main" val="422558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549B-A5C4-4F1E-A645-DCFCD7CE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Summary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969E87-7553-E6D1-2CF4-A76CA87D5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89143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99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364BB-1EBD-4F4A-8B45-CEBA2C2B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Exercise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A9ABCE-0661-46CA-91DC-7913EC306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8464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75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B3587-6BCE-4B8B-B9DB-A8444C7C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Welcome Students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FA1A5-C5ED-CFE7-9D78-4961D6D9C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6436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7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critical thinking?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Critical thinking is the ability to think clearly and rationally about what to do or what to believe.</a:t>
            </a:r>
            <a:r>
              <a:rPr lang="en-US" dirty="0"/>
              <a:t> </a:t>
            </a:r>
          </a:p>
          <a:p>
            <a:r>
              <a:rPr lang="en-US" dirty="0"/>
              <a:t>It includes the ability to engage in reflective and independent thinking. </a:t>
            </a:r>
          </a:p>
          <a:p>
            <a:r>
              <a:rPr lang="en-US" dirty="0"/>
              <a:t> It is the careful application of reason in the determination of whether a claim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4CB7-A867-4518-8719-7D91F71D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Importance of critical thinking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E3F7-0D78-490E-9A4E-5EE40FF2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/>
              <a:t>One big difference between humans and animals is the capacity of humans to think, reason and evaluate their actions. </a:t>
            </a:r>
          </a:p>
        </p:txBody>
      </p:sp>
      <p:pic>
        <p:nvPicPr>
          <p:cNvPr id="5" name="Picture 4" descr="Shadows of bull fighting a bear">
            <a:extLst>
              <a:ext uri="{FF2B5EF4-FFF2-40B4-BE49-F238E27FC236}">
                <a16:creationId xmlns:a16="http://schemas.microsoft.com/office/drawing/2014/main" id="{CC7E3F72-0289-4912-58EA-761B79AF8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72" r="30489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B9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4F5B6B3F-43DC-C2DD-17EF-DB7A8FBF0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256979"/>
              </p:ext>
            </p:extLst>
          </p:nvPr>
        </p:nvGraphicFramePr>
        <p:xfrm>
          <a:off x="443039" y="1083485"/>
          <a:ext cx="3419569" cy="522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ulpture, building, outdoor&#10;&#10;Description automatically generated">
            <a:extLst>
              <a:ext uri="{FF2B5EF4-FFF2-40B4-BE49-F238E27FC236}">
                <a16:creationId xmlns:a16="http://schemas.microsoft.com/office/drawing/2014/main" id="{A9F0DC6E-4555-4EAA-AD74-ED0B8F998F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5" r="24458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A CRITICAL THINKER </a:t>
            </a:r>
          </a:p>
        </p:txBody>
      </p:sp>
      <p:pic>
        <p:nvPicPr>
          <p:cNvPr id="5" name="Picture 4" descr="Crumpled paper light bulb">
            <a:extLst>
              <a:ext uri="{FF2B5EF4-FFF2-40B4-BE49-F238E27FC236}">
                <a16:creationId xmlns:a16="http://schemas.microsoft.com/office/drawing/2014/main" id="{DE16F21B-70CA-E722-B00E-3B35253E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2" r="38609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 critical thinker is able to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understand the logical connections between ideas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Formulate ideas succinctly and precisely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identify, construct and evaluate arguments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detect inconsistencies and common mistakes in reasoning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solve problems systematically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identify the relevance and importance of ideas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reflect on the justification of one's own beliefs and values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A critical thinker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2BC2C-809C-B5B4-3317-FCE080D92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8043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35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 dirty="0"/>
              <a:t>Importance of critical thinking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83C0C-7326-09F8-A5CB-F68C8F81E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7597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8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321731"/>
            <a:ext cx="3106572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83616"/>
            <a:ext cx="2791605" cy="552057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Importance of critical thinking cont.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127" y="321732"/>
            <a:ext cx="5430574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997DD7-7CE7-B921-0336-E43FC0F7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16318"/>
              </p:ext>
            </p:extLst>
          </p:nvPr>
        </p:nvGraphicFramePr>
        <p:xfrm>
          <a:off x="3700462" y="584200"/>
          <a:ext cx="4945856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8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03CF5742034FAB9A0E9BA130FC38" ma:contentTypeVersion="0" ma:contentTypeDescription="Create a new document." ma:contentTypeScope="" ma:versionID="68b5649ed352a6727f7de99685a728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9E7FA4-D22A-4D04-86D6-7D79CCAFE20B}"/>
</file>

<file path=customXml/itemProps2.xml><?xml version="1.0" encoding="utf-8"?>
<ds:datastoreItem xmlns:ds="http://schemas.openxmlformats.org/officeDocument/2006/customXml" ds:itemID="{1AE1B0F6-961F-4AEE-B538-87131139143D}"/>
</file>

<file path=customXml/itemProps3.xml><?xml version="1.0" encoding="utf-8"?>
<ds:datastoreItem xmlns:ds="http://schemas.openxmlformats.org/officeDocument/2006/customXml" ds:itemID="{94464509-7843-4B56-BABF-C8B91692E947}"/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484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Calibri</vt:lpstr>
      <vt:lpstr>Office Theme</vt:lpstr>
      <vt:lpstr>Critical/Analytical  Thinking</vt:lpstr>
      <vt:lpstr>Welcome Students</vt:lpstr>
      <vt:lpstr>What is critical thinking?</vt:lpstr>
      <vt:lpstr>Importance of critical thinking cont. </vt:lpstr>
      <vt:lpstr>PowerPoint Presentation</vt:lpstr>
      <vt:lpstr>A CRITICAL THINKER </vt:lpstr>
      <vt:lpstr>A critical thinker cont.</vt:lpstr>
      <vt:lpstr>Importance of critical thinking</vt:lpstr>
      <vt:lpstr>Importance of critical thinking cont.</vt:lpstr>
      <vt:lpstr>Some misconceptions about CT </vt:lpstr>
      <vt:lpstr>How to improve CT skills?</vt:lpstr>
      <vt:lpstr>Summary 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USER</dc:creator>
  <cp:lastModifiedBy>Philomina Mintah</cp:lastModifiedBy>
  <cp:revision>17</cp:revision>
  <dcterms:created xsi:type="dcterms:W3CDTF">2019-10-01T20:57:52Z</dcterms:created>
  <dcterms:modified xsi:type="dcterms:W3CDTF">2022-04-26T09:34:37Z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0x010100B77603CF5742034FAB9A0E9BA130FC38</vt:lpwstr>
  </property>
</Properties>
</file>