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m4a" ContentType="audio/mp4"/>
  <Default Extension="rels" ContentType="application/vnd.openxmlformats-package.relationships+xml"/>
  <Default Extension="wmf" ContentType="image/x-wmf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2" r:id="rId4"/>
    <p:sldId id="273" r:id="rId5"/>
    <p:sldId id="274" r:id="rId6"/>
    <p:sldId id="271" r:id="rId7"/>
    <p:sldId id="285" r:id="rId8"/>
    <p:sldId id="286" r:id="rId9"/>
    <p:sldId id="287" r:id="rId10"/>
    <p:sldId id="288" r:id="rId11"/>
    <p:sldId id="290" r:id="rId12"/>
    <p:sldId id="291" r:id="rId13"/>
    <p:sldId id="289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DFA914-D27A-472A-B468-23636FA58599}" v="1" dt="2022-05-05T15:27:34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omina Mintah" userId="7a9d1df817cb01ba" providerId="LiveId" clId="{C6DFA914-D27A-472A-B468-23636FA58599}"/>
    <pc:docChg chg="undo custSel addSld delSld modSld">
      <pc:chgData name="Philomina Mintah" userId="7a9d1df817cb01ba" providerId="LiveId" clId="{C6DFA914-D27A-472A-B468-23636FA58599}" dt="2022-05-05T15:27:34.751" v="6372"/>
      <pc:docMkLst>
        <pc:docMk/>
      </pc:docMkLst>
      <pc:sldChg chg="addSp modSp mod setBg setClrOvrMap">
        <pc:chgData name="Philomina Mintah" userId="7a9d1df817cb01ba" providerId="LiveId" clId="{C6DFA914-D27A-472A-B468-23636FA58599}" dt="2022-04-26T16:47:40.438" v="6322" actId="26606"/>
        <pc:sldMkLst>
          <pc:docMk/>
          <pc:sldMk cId="1612615876" sldId="257"/>
        </pc:sldMkLst>
        <pc:spChg chg="mod">
          <ac:chgData name="Philomina Mintah" userId="7a9d1df817cb01ba" providerId="LiveId" clId="{C6DFA914-D27A-472A-B468-23636FA58599}" dt="2022-04-26T16:47:40.438" v="6322" actId="26606"/>
          <ac:spMkLst>
            <pc:docMk/>
            <pc:sldMk cId="1612615876" sldId="257"/>
            <ac:spMk id="2" creationId="{00000000-0000-0000-0000-000000000000}"/>
          </ac:spMkLst>
        </pc:spChg>
        <pc:spChg chg="mod">
          <ac:chgData name="Philomina Mintah" userId="7a9d1df817cb01ba" providerId="LiveId" clId="{C6DFA914-D27A-472A-B468-23636FA58599}" dt="2022-04-26T16:47:40.438" v="6322" actId="26606"/>
          <ac:spMkLst>
            <pc:docMk/>
            <pc:sldMk cId="1612615876" sldId="257"/>
            <ac:spMk id="3" creationId="{00000000-0000-0000-0000-000000000000}"/>
          </ac:spMkLst>
        </pc:spChg>
        <pc:spChg chg="add">
          <ac:chgData name="Philomina Mintah" userId="7a9d1df817cb01ba" providerId="LiveId" clId="{C6DFA914-D27A-472A-B468-23636FA58599}" dt="2022-04-26T16:47:40.438" v="6322" actId="26606"/>
          <ac:spMkLst>
            <pc:docMk/>
            <pc:sldMk cId="1612615876" sldId="257"/>
            <ac:spMk id="9" creationId="{E49CC64F-7275-4E33-961B-0C5CDC439875}"/>
          </ac:spMkLst>
        </pc:spChg>
        <pc:picChg chg="add">
          <ac:chgData name="Philomina Mintah" userId="7a9d1df817cb01ba" providerId="LiveId" clId="{C6DFA914-D27A-472A-B468-23636FA58599}" dt="2022-04-26T16:47:40.438" v="6322" actId="26606"/>
          <ac:picMkLst>
            <pc:docMk/>
            <pc:sldMk cId="1612615876" sldId="257"/>
            <ac:picMk id="5" creationId="{0B261315-3AEC-926D-5DB1-140214AEF662}"/>
          </ac:picMkLst>
        </pc:picChg>
      </pc:sldChg>
      <pc:sldChg chg="del">
        <pc:chgData name="Philomina Mintah" userId="7a9d1df817cb01ba" providerId="LiveId" clId="{C6DFA914-D27A-472A-B468-23636FA58599}" dt="2022-04-26T16:44:51.168" v="6194" actId="47"/>
        <pc:sldMkLst>
          <pc:docMk/>
          <pc:sldMk cId="3020113341" sldId="258"/>
        </pc:sldMkLst>
      </pc:sldChg>
      <pc:sldChg chg="del">
        <pc:chgData name="Philomina Mintah" userId="7a9d1df817cb01ba" providerId="LiveId" clId="{C6DFA914-D27A-472A-B468-23636FA58599}" dt="2022-04-26T16:44:51.844" v="6195" actId="47"/>
        <pc:sldMkLst>
          <pc:docMk/>
          <pc:sldMk cId="406866071" sldId="259"/>
        </pc:sldMkLst>
      </pc:sldChg>
      <pc:sldChg chg="del">
        <pc:chgData name="Philomina Mintah" userId="7a9d1df817cb01ba" providerId="LiveId" clId="{C6DFA914-D27A-472A-B468-23636FA58599}" dt="2022-04-26T16:44:52.590" v="6196" actId="47"/>
        <pc:sldMkLst>
          <pc:docMk/>
          <pc:sldMk cId="1624041782" sldId="260"/>
        </pc:sldMkLst>
      </pc:sldChg>
      <pc:sldChg chg="del">
        <pc:chgData name="Philomina Mintah" userId="7a9d1df817cb01ba" providerId="LiveId" clId="{C6DFA914-D27A-472A-B468-23636FA58599}" dt="2022-04-26T16:44:53.201" v="6197" actId="47"/>
        <pc:sldMkLst>
          <pc:docMk/>
          <pc:sldMk cId="3895486410" sldId="261"/>
        </pc:sldMkLst>
      </pc:sldChg>
      <pc:sldChg chg="del">
        <pc:chgData name="Philomina Mintah" userId="7a9d1df817cb01ba" providerId="LiveId" clId="{C6DFA914-D27A-472A-B468-23636FA58599}" dt="2022-04-26T16:44:53.764" v="6198" actId="47"/>
        <pc:sldMkLst>
          <pc:docMk/>
          <pc:sldMk cId="4289096393" sldId="262"/>
        </pc:sldMkLst>
      </pc:sldChg>
      <pc:sldChg chg="del">
        <pc:chgData name="Philomina Mintah" userId="7a9d1df817cb01ba" providerId="LiveId" clId="{C6DFA914-D27A-472A-B468-23636FA58599}" dt="2022-04-26T16:44:54.309" v="6199" actId="47"/>
        <pc:sldMkLst>
          <pc:docMk/>
          <pc:sldMk cId="856084879" sldId="263"/>
        </pc:sldMkLst>
      </pc:sldChg>
      <pc:sldChg chg="del">
        <pc:chgData name="Philomina Mintah" userId="7a9d1df817cb01ba" providerId="LiveId" clId="{C6DFA914-D27A-472A-B468-23636FA58599}" dt="2022-04-26T16:44:54.952" v="6200" actId="47"/>
        <pc:sldMkLst>
          <pc:docMk/>
          <pc:sldMk cId="3099524911" sldId="264"/>
        </pc:sldMkLst>
      </pc:sldChg>
      <pc:sldChg chg="del">
        <pc:chgData name="Philomina Mintah" userId="7a9d1df817cb01ba" providerId="LiveId" clId="{C6DFA914-D27A-472A-B468-23636FA58599}" dt="2022-04-26T16:44:55.461" v="6201" actId="47"/>
        <pc:sldMkLst>
          <pc:docMk/>
          <pc:sldMk cId="3161824745" sldId="265"/>
        </pc:sldMkLst>
      </pc:sldChg>
      <pc:sldChg chg="del">
        <pc:chgData name="Philomina Mintah" userId="7a9d1df817cb01ba" providerId="LiveId" clId="{C6DFA914-D27A-472A-B468-23636FA58599}" dt="2022-04-26T16:44:56.100" v="6202" actId="47"/>
        <pc:sldMkLst>
          <pc:docMk/>
          <pc:sldMk cId="1824448093" sldId="266"/>
        </pc:sldMkLst>
      </pc:sldChg>
      <pc:sldChg chg="del">
        <pc:chgData name="Philomina Mintah" userId="7a9d1df817cb01ba" providerId="LiveId" clId="{C6DFA914-D27A-472A-B468-23636FA58599}" dt="2022-04-26T16:44:56.657" v="6203" actId="47"/>
        <pc:sldMkLst>
          <pc:docMk/>
          <pc:sldMk cId="2927813165" sldId="267"/>
        </pc:sldMkLst>
      </pc:sldChg>
      <pc:sldChg chg="add del">
        <pc:chgData name="Philomina Mintah" userId="7a9d1df817cb01ba" providerId="LiveId" clId="{C6DFA914-D27A-472A-B468-23636FA58599}" dt="2022-04-26T16:45:08.006" v="6210" actId="47"/>
        <pc:sldMkLst>
          <pc:docMk/>
          <pc:sldMk cId="1559009551" sldId="268"/>
        </pc:sldMkLst>
      </pc:sldChg>
      <pc:sldChg chg="del">
        <pc:chgData name="Philomina Mintah" userId="7a9d1df817cb01ba" providerId="LiveId" clId="{C6DFA914-D27A-472A-B468-23636FA58599}" dt="2022-04-26T12:37:00.996" v="1" actId="47"/>
        <pc:sldMkLst>
          <pc:docMk/>
          <pc:sldMk cId="2840319182" sldId="269"/>
        </pc:sldMkLst>
      </pc:sldChg>
      <pc:sldChg chg="addSp modSp mod setBg setClrOvrMap">
        <pc:chgData name="Philomina Mintah" userId="7a9d1df817cb01ba" providerId="LiveId" clId="{C6DFA914-D27A-472A-B468-23636FA58599}" dt="2022-04-26T16:48:21.235" v="6323" actId="26606"/>
        <pc:sldMkLst>
          <pc:docMk/>
          <pc:sldMk cId="1006209454" sldId="270"/>
        </pc:sldMkLst>
        <pc:spChg chg="mod">
          <ac:chgData name="Philomina Mintah" userId="7a9d1df817cb01ba" providerId="LiveId" clId="{C6DFA914-D27A-472A-B468-23636FA58599}" dt="2022-04-26T16:48:21.235" v="6323" actId="26606"/>
          <ac:spMkLst>
            <pc:docMk/>
            <pc:sldMk cId="1006209454" sldId="270"/>
            <ac:spMk id="2" creationId="{9FB63D75-AC2E-45C2-B17A-B5CE8900C933}"/>
          </ac:spMkLst>
        </pc:spChg>
        <pc:spChg chg="mod">
          <ac:chgData name="Philomina Mintah" userId="7a9d1df817cb01ba" providerId="LiveId" clId="{C6DFA914-D27A-472A-B468-23636FA58599}" dt="2022-04-26T16:48:21.235" v="6323" actId="26606"/>
          <ac:spMkLst>
            <pc:docMk/>
            <pc:sldMk cId="1006209454" sldId="270"/>
            <ac:spMk id="3" creationId="{0612E319-0EDC-4581-8847-7B9682A9F71E}"/>
          </ac:spMkLst>
        </pc:spChg>
        <pc:spChg chg="add">
          <ac:chgData name="Philomina Mintah" userId="7a9d1df817cb01ba" providerId="LiveId" clId="{C6DFA914-D27A-472A-B468-23636FA58599}" dt="2022-04-26T16:48:21.235" v="6323" actId="26606"/>
          <ac:spMkLst>
            <pc:docMk/>
            <pc:sldMk cId="1006209454" sldId="270"/>
            <ac:spMk id="9" creationId="{DFF2AC85-FAA0-4844-813F-83C04D7382E2}"/>
          </ac:spMkLst>
        </pc:spChg>
        <pc:spChg chg="add">
          <ac:chgData name="Philomina Mintah" userId="7a9d1df817cb01ba" providerId="LiveId" clId="{C6DFA914-D27A-472A-B468-23636FA58599}" dt="2022-04-26T16:48:21.235" v="6323" actId="26606"/>
          <ac:spMkLst>
            <pc:docMk/>
            <pc:sldMk cId="1006209454" sldId="270"/>
            <ac:spMk id="11" creationId="{89CC0F1E-BAA2-47B1-8F83-7ECB9FD9E009}"/>
          </ac:spMkLst>
        </pc:spChg>
      </pc:sldChg>
      <pc:sldChg chg="addSp delSp modSp mod setBg setClrOvrMap">
        <pc:chgData name="Philomina Mintah" userId="7a9d1df817cb01ba" providerId="LiveId" clId="{C6DFA914-D27A-472A-B468-23636FA58599}" dt="2022-05-05T15:27:34.751" v="6372"/>
        <pc:sldMkLst>
          <pc:docMk/>
          <pc:sldMk cId="1475048877" sldId="271"/>
        </pc:sldMkLst>
        <pc:spChg chg="mod">
          <ac:chgData name="Philomina Mintah" userId="7a9d1df817cb01ba" providerId="LiveId" clId="{C6DFA914-D27A-472A-B468-23636FA58599}" dt="2022-04-26T16:50:27.179" v="6334" actId="26606"/>
          <ac:spMkLst>
            <pc:docMk/>
            <pc:sldMk cId="1475048877" sldId="271"/>
            <ac:spMk id="2" creationId="{92A3E97A-BF6E-4193-B537-975BDF465409}"/>
          </ac:spMkLst>
        </pc:spChg>
        <pc:spChg chg="add del mod">
          <ac:chgData name="Philomina Mintah" userId="7a9d1df817cb01ba" providerId="LiveId" clId="{C6DFA914-D27A-472A-B468-23636FA58599}" dt="2022-04-26T16:50:27.179" v="6334" actId="26606"/>
          <ac:spMkLst>
            <pc:docMk/>
            <pc:sldMk cId="1475048877" sldId="271"/>
            <ac:spMk id="3" creationId="{9F353E33-E19F-4EB1-94E9-42D4B813542E}"/>
          </ac:spMkLst>
        </pc:spChg>
        <pc:spChg chg="add del">
          <ac:chgData name="Philomina Mintah" userId="7a9d1df817cb01ba" providerId="LiveId" clId="{C6DFA914-D27A-472A-B468-23636FA58599}" dt="2022-04-26T16:49:47.006" v="6327" actId="26606"/>
          <ac:spMkLst>
            <pc:docMk/>
            <pc:sldMk cId="1475048877" sldId="271"/>
            <ac:spMk id="9" creationId="{9AA72BD9-2C5A-4EDC-931F-5AA08EACA0F3}"/>
          </ac:spMkLst>
        </pc:spChg>
        <pc:spChg chg="add">
          <ac:chgData name="Philomina Mintah" userId="7a9d1df817cb01ba" providerId="LiveId" clId="{C6DFA914-D27A-472A-B468-23636FA58599}" dt="2022-04-26T16:50:27.179" v="6334" actId="26606"/>
          <ac:spMkLst>
            <pc:docMk/>
            <pc:sldMk cId="1475048877" sldId="271"/>
            <ac:spMk id="10" creationId="{EF9B8DF2-C3F5-49A2-94D2-F7B65A0F1F15}"/>
          </ac:spMkLst>
        </pc:spChg>
        <pc:spChg chg="add del">
          <ac:chgData name="Philomina Mintah" userId="7a9d1df817cb01ba" providerId="LiveId" clId="{C6DFA914-D27A-472A-B468-23636FA58599}" dt="2022-04-26T16:49:47.006" v="6327" actId="26606"/>
          <ac:spMkLst>
            <pc:docMk/>
            <pc:sldMk cId="1475048877" sldId="271"/>
            <ac:spMk id="11" creationId="{DD3981AC-7B61-4947-BCF3-F7AA7FA385B9}"/>
          </ac:spMkLst>
        </pc:spChg>
        <pc:spChg chg="add">
          <ac:chgData name="Philomina Mintah" userId="7a9d1df817cb01ba" providerId="LiveId" clId="{C6DFA914-D27A-472A-B468-23636FA58599}" dt="2022-04-26T16:50:27.179" v="6334" actId="26606"/>
          <ac:spMkLst>
            <pc:docMk/>
            <pc:sldMk cId="1475048877" sldId="271"/>
            <ac:spMk id="12" creationId="{4330B6AC-E6AB-45E4-A303-C8DE90EB2AAC}"/>
          </ac:spMkLst>
        </pc:spChg>
        <pc:spChg chg="add del">
          <ac:chgData name="Philomina Mintah" userId="7a9d1df817cb01ba" providerId="LiveId" clId="{C6DFA914-D27A-472A-B468-23636FA58599}" dt="2022-04-26T16:49:47.006" v="6327" actId="26606"/>
          <ac:spMkLst>
            <pc:docMk/>
            <pc:sldMk cId="1475048877" sldId="271"/>
            <ac:spMk id="13" creationId="{55D4142C-5077-457F-A6AD-3FECFDB39685}"/>
          </ac:spMkLst>
        </pc:spChg>
        <pc:spChg chg="add del">
          <ac:chgData name="Philomina Mintah" userId="7a9d1df817cb01ba" providerId="LiveId" clId="{C6DFA914-D27A-472A-B468-23636FA58599}" dt="2022-04-26T16:49:47.006" v="6327" actId="26606"/>
          <ac:spMkLst>
            <pc:docMk/>
            <pc:sldMk cId="1475048877" sldId="271"/>
            <ac:spMk id="15" creationId="{7A5F0580-5EE9-419F-96EE-B6529EF6E7D0}"/>
          </ac:spMkLst>
        </pc:spChg>
        <pc:spChg chg="add del">
          <ac:chgData name="Philomina Mintah" userId="7a9d1df817cb01ba" providerId="LiveId" clId="{C6DFA914-D27A-472A-B468-23636FA58599}" dt="2022-04-26T16:50:27.163" v="6333" actId="26606"/>
          <ac:spMkLst>
            <pc:docMk/>
            <pc:sldMk cId="1475048877" sldId="271"/>
            <ac:spMk id="21" creationId="{C5E6CFF1-2F42-4E10-9A97-F116F46F53FE}"/>
          </ac:spMkLst>
        </pc:spChg>
        <pc:spChg chg="add del">
          <ac:chgData name="Philomina Mintah" userId="7a9d1df817cb01ba" providerId="LiveId" clId="{C6DFA914-D27A-472A-B468-23636FA58599}" dt="2022-04-26T16:50:27.163" v="6333" actId="26606"/>
          <ac:spMkLst>
            <pc:docMk/>
            <pc:sldMk cId="1475048877" sldId="271"/>
            <ac:spMk id="24" creationId="{9F353E33-E19F-4EB1-94E9-42D4B813542E}"/>
          </ac:spMkLst>
        </pc:spChg>
        <pc:spChg chg="add">
          <ac:chgData name="Philomina Mintah" userId="7a9d1df817cb01ba" providerId="LiveId" clId="{C6DFA914-D27A-472A-B468-23636FA58599}" dt="2022-04-26T16:50:27.179" v="6334" actId="26606"/>
          <ac:spMkLst>
            <pc:docMk/>
            <pc:sldMk cId="1475048877" sldId="271"/>
            <ac:spMk id="26" creationId="{9F353E33-E19F-4EB1-94E9-42D4B813542E}"/>
          </ac:spMkLst>
        </pc:spChg>
        <pc:graphicFrameChg chg="add del">
          <ac:chgData name="Philomina Mintah" userId="7a9d1df817cb01ba" providerId="LiveId" clId="{C6DFA914-D27A-472A-B468-23636FA58599}" dt="2022-04-26T16:49:53.041" v="6329" actId="26606"/>
          <ac:graphicFrameMkLst>
            <pc:docMk/>
            <pc:sldMk cId="1475048877" sldId="271"/>
            <ac:graphicFrameMk id="17" creationId="{E48BB164-A84B-2290-AC08-7B42229B9461}"/>
          </ac:graphicFrameMkLst>
        </pc:graphicFrameChg>
        <pc:graphicFrameChg chg="add del">
          <ac:chgData name="Philomina Mintah" userId="7a9d1df817cb01ba" providerId="LiveId" clId="{C6DFA914-D27A-472A-B468-23636FA58599}" dt="2022-04-26T16:50:09.035" v="6331" actId="26606"/>
          <ac:graphicFrameMkLst>
            <pc:docMk/>
            <pc:sldMk cId="1475048877" sldId="271"/>
            <ac:graphicFrameMk id="19" creationId="{885D581B-A02D-08E7-5DB0-FD073D3E420B}"/>
          </ac:graphicFrameMkLst>
        </pc:graphicFrameChg>
        <pc:picChg chg="add mod">
          <ac:chgData name="Philomina Mintah" userId="7a9d1df817cb01ba" providerId="LiveId" clId="{C6DFA914-D27A-472A-B468-23636FA58599}" dt="2022-05-05T15:27:34.751" v="6372"/>
          <ac:picMkLst>
            <pc:docMk/>
            <pc:sldMk cId="1475048877" sldId="271"/>
            <ac:picMk id="3" creationId="{8936484B-C4AA-C16F-ED9E-FBB957A5B6C6}"/>
          </ac:picMkLst>
        </pc:picChg>
        <pc:picChg chg="add del">
          <ac:chgData name="Philomina Mintah" userId="7a9d1df817cb01ba" providerId="LiveId" clId="{C6DFA914-D27A-472A-B468-23636FA58599}" dt="2022-04-26T16:49:47.006" v="6327" actId="26606"/>
          <ac:picMkLst>
            <pc:docMk/>
            <pc:sldMk cId="1475048877" sldId="271"/>
            <ac:picMk id="5" creationId="{848F7EC6-39AA-1444-1B27-3D06E3CAAB9E}"/>
          </ac:picMkLst>
        </pc:picChg>
        <pc:picChg chg="add">
          <ac:chgData name="Philomina Mintah" userId="7a9d1df817cb01ba" providerId="LiveId" clId="{C6DFA914-D27A-472A-B468-23636FA58599}" dt="2022-04-26T16:50:27.179" v="6334" actId="26606"/>
          <ac:picMkLst>
            <pc:docMk/>
            <pc:sldMk cId="1475048877" sldId="271"/>
            <ac:picMk id="7" creationId="{A568364C-2662-1CA2-A5D7-4A3AA4580D23}"/>
          </ac:picMkLst>
        </pc:picChg>
        <pc:picChg chg="add del">
          <ac:chgData name="Philomina Mintah" userId="7a9d1df817cb01ba" providerId="LiveId" clId="{C6DFA914-D27A-472A-B468-23636FA58599}" dt="2022-04-26T16:50:27.163" v="6333" actId="26606"/>
          <ac:picMkLst>
            <pc:docMk/>
            <pc:sldMk cId="1475048877" sldId="271"/>
            <ac:picMk id="22" creationId="{F0D442C2-7F3E-F7A7-E42E-188FA1AED7F3}"/>
          </ac:picMkLst>
        </pc:picChg>
        <pc:cxnChg chg="add del">
          <ac:chgData name="Philomina Mintah" userId="7a9d1df817cb01ba" providerId="LiveId" clId="{C6DFA914-D27A-472A-B468-23636FA58599}" dt="2022-04-26T16:50:27.163" v="6333" actId="26606"/>
          <ac:cxnSpMkLst>
            <pc:docMk/>
            <pc:sldMk cId="1475048877" sldId="271"/>
            <ac:cxnSpMk id="23" creationId="{67182200-4859-4C8D-BCBB-55B245C28BA3}"/>
          </ac:cxnSpMkLst>
        </pc:cxnChg>
      </pc:sldChg>
      <pc:sldChg chg="addSp modSp mod setBg setClrOvrMap">
        <pc:chgData name="Philomina Mintah" userId="7a9d1df817cb01ba" providerId="LiveId" clId="{C6DFA914-D27A-472A-B468-23636FA58599}" dt="2022-04-26T16:48:43.518" v="6324" actId="26606"/>
        <pc:sldMkLst>
          <pc:docMk/>
          <pc:sldMk cId="2088290612" sldId="273"/>
        </pc:sldMkLst>
        <pc:spChg chg="mod">
          <ac:chgData name="Philomina Mintah" userId="7a9d1df817cb01ba" providerId="LiveId" clId="{C6DFA914-D27A-472A-B468-23636FA58599}" dt="2022-04-26T16:48:43.518" v="6324" actId="26606"/>
          <ac:spMkLst>
            <pc:docMk/>
            <pc:sldMk cId="2088290612" sldId="273"/>
            <ac:spMk id="2" creationId="{202B0AEA-D734-4790-976A-3707E4CA6343}"/>
          </ac:spMkLst>
        </pc:spChg>
        <pc:spChg chg="mod">
          <ac:chgData name="Philomina Mintah" userId="7a9d1df817cb01ba" providerId="LiveId" clId="{C6DFA914-D27A-472A-B468-23636FA58599}" dt="2022-04-26T16:48:43.518" v="6324" actId="26606"/>
          <ac:spMkLst>
            <pc:docMk/>
            <pc:sldMk cId="2088290612" sldId="273"/>
            <ac:spMk id="3" creationId="{04B5AEE0-2B41-4DE1-87E0-B0DC1153E253}"/>
          </ac:spMkLst>
        </pc:spChg>
        <pc:spChg chg="add">
          <ac:chgData name="Philomina Mintah" userId="7a9d1df817cb01ba" providerId="LiveId" clId="{C6DFA914-D27A-472A-B468-23636FA58599}" dt="2022-04-26T16:48:43.518" v="6324" actId="26606"/>
          <ac:spMkLst>
            <pc:docMk/>
            <pc:sldMk cId="2088290612" sldId="273"/>
            <ac:spMk id="8" creationId="{DFF2AC85-FAA0-4844-813F-83C04D7382E2}"/>
          </ac:spMkLst>
        </pc:spChg>
        <pc:spChg chg="add">
          <ac:chgData name="Philomina Mintah" userId="7a9d1df817cb01ba" providerId="LiveId" clId="{C6DFA914-D27A-472A-B468-23636FA58599}" dt="2022-04-26T16:48:43.518" v="6324" actId="26606"/>
          <ac:spMkLst>
            <pc:docMk/>
            <pc:sldMk cId="2088290612" sldId="273"/>
            <ac:spMk id="10" creationId="{89CC0F1E-BAA2-47B1-8F83-7ECB9FD9E009}"/>
          </ac:spMkLst>
        </pc:spChg>
      </pc:sldChg>
      <pc:sldChg chg="addSp delSp modSp mod setBg">
        <pc:chgData name="Philomina Mintah" userId="7a9d1df817cb01ba" providerId="LiveId" clId="{C6DFA914-D27A-472A-B468-23636FA58599}" dt="2022-04-26T16:49:04.746" v="6325" actId="26606"/>
        <pc:sldMkLst>
          <pc:docMk/>
          <pc:sldMk cId="1299574095" sldId="274"/>
        </pc:sldMkLst>
        <pc:spChg chg="mod">
          <ac:chgData name="Philomina Mintah" userId="7a9d1df817cb01ba" providerId="LiveId" clId="{C6DFA914-D27A-472A-B468-23636FA58599}" dt="2022-04-26T16:49:04.746" v="6325" actId="26606"/>
          <ac:spMkLst>
            <pc:docMk/>
            <pc:sldMk cId="1299574095" sldId="274"/>
            <ac:spMk id="2" creationId="{8DFB2BB3-C764-4A4B-9224-6DA41C5218AE}"/>
          </ac:spMkLst>
        </pc:spChg>
        <pc:spChg chg="del">
          <ac:chgData name="Philomina Mintah" userId="7a9d1df817cb01ba" providerId="LiveId" clId="{C6DFA914-D27A-472A-B468-23636FA58599}" dt="2022-04-26T16:49:04.746" v="6325" actId="26606"/>
          <ac:spMkLst>
            <pc:docMk/>
            <pc:sldMk cId="1299574095" sldId="274"/>
            <ac:spMk id="3" creationId="{A625315A-1073-435A-ACB0-44453C849DF7}"/>
          </ac:spMkLst>
        </pc:spChg>
        <pc:spChg chg="add">
          <ac:chgData name="Philomina Mintah" userId="7a9d1df817cb01ba" providerId="LiveId" clId="{C6DFA914-D27A-472A-B468-23636FA58599}" dt="2022-04-26T16:49:04.746" v="6325" actId="26606"/>
          <ac:spMkLst>
            <pc:docMk/>
            <pc:sldMk cId="1299574095" sldId="274"/>
            <ac:spMk id="9" creationId="{46C2E80F-49A6-4372-B103-219D417A55ED}"/>
          </ac:spMkLst>
        </pc:spChg>
        <pc:graphicFrameChg chg="add">
          <ac:chgData name="Philomina Mintah" userId="7a9d1df817cb01ba" providerId="LiveId" clId="{C6DFA914-D27A-472A-B468-23636FA58599}" dt="2022-04-26T16:49:04.746" v="6325" actId="26606"/>
          <ac:graphicFrameMkLst>
            <pc:docMk/>
            <pc:sldMk cId="1299574095" sldId="274"/>
            <ac:graphicFrameMk id="5" creationId="{E70DDBE0-B72D-B1C9-0151-FE573418D26A}"/>
          </ac:graphicFrameMkLst>
        </pc:graphicFrameChg>
      </pc:sldChg>
      <pc:sldChg chg="del">
        <pc:chgData name="Philomina Mintah" userId="7a9d1df817cb01ba" providerId="LiveId" clId="{C6DFA914-D27A-472A-B468-23636FA58599}" dt="2022-04-26T12:36:51.920" v="0" actId="47"/>
        <pc:sldMkLst>
          <pc:docMk/>
          <pc:sldMk cId="2168943483" sldId="275"/>
        </pc:sldMkLst>
      </pc:sldChg>
      <pc:sldChg chg="del">
        <pc:chgData name="Philomina Mintah" userId="7a9d1df817cb01ba" providerId="LiveId" clId="{C6DFA914-D27A-472A-B468-23636FA58599}" dt="2022-04-26T12:37:05.527" v="2" actId="47"/>
        <pc:sldMkLst>
          <pc:docMk/>
          <pc:sldMk cId="1415257182" sldId="276"/>
        </pc:sldMkLst>
      </pc:sldChg>
      <pc:sldChg chg="del">
        <pc:chgData name="Philomina Mintah" userId="7a9d1df817cb01ba" providerId="LiveId" clId="{C6DFA914-D27A-472A-B468-23636FA58599}" dt="2022-04-26T12:37:26.159" v="3" actId="47"/>
        <pc:sldMkLst>
          <pc:docMk/>
          <pc:sldMk cId="1186007042" sldId="277"/>
        </pc:sldMkLst>
      </pc:sldChg>
      <pc:sldChg chg="del">
        <pc:chgData name="Philomina Mintah" userId="7a9d1df817cb01ba" providerId="LiveId" clId="{C6DFA914-D27A-472A-B468-23636FA58599}" dt="2022-04-26T16:44:46.422" v="6187" actId="47"/>
        <pc:sldMkLst>
          <pc:docMk/>
          <pc:sldMk cId="3629942195" sldId="278"/>
        </pc:sldMkLst>
      </pc:sldChg>
      <pc:sldChg chg="del">
        <pc:chgData name="Philomina Mintah" userId="7a9d1df817cb01ba" providerId="LiveId" clId="{C6DFA914-D27A-472A-B468-23636FA58599}" dt="2022-04-26T16:44:47.967" v="6189" actId="47"/>
        <pc:sldMkLst>
          <pc:docMk/>
          <pc:sldMk cId="1230724940" sldId="279"/>
        </pc:sldMkLst>
      </pc:sldChg>
      <pc:sldChg chg="del">
        <pc:chgData name="Philomina Mintah" userId="7a9d1df817cb01ba" providerId="LiveId" clId="{C6DFA914-D27A-472A-B468-23636FA58599}" dt="2022-04-26T16:44:48.727" v="6190" actId="47"/>
        <pc:sldMkLst>
          <pc:docMk/>
          <pc:sldMk cId="4268518266" sldId="280"/>
        </pc:sldMkLst>
      </pc:sldChg>
      <pc:sldChg chg="del">
        <pc:chgData name="Philomina Mintah" userId="7a9d1df817cb01ba" providerId="LiveId" clId="{C6DFA914-D27A-472A-B468-23636FA58599}" dt="2022-04-26T16:44:49.338" v="6191" actId="47"/>
        <pc:sldMkLst>
          <pc:docMk/>
          <pc:sldMk cId="717368061" sldId="281"/>
        </pc:sldMkLst>
      </pc:sldChg>
      <pc:sldChg chg="del">
        <pc:chgData name="Philomina Mintah" userId="7a9d1df817cb01ba" providerId="LiveId" clId="{C6DFA914-D27A-472A-B468-23636FA58599}" dt="2022-04-26T16:44:47.253" v="6188" actId="47"/>
        <pc:sldMkLst>
          <pc:docMk/>
          <pc:sldMk cId="18866302" sldId="282"/>
        </pc:sldMkLst>
      </pc:sldChg>
      <pc:sldChg chg="del">
        <pc:chgData name="Philomina Mintah" userId="7a9d1df817cb01ba" providerId="LiveId" clId="{C6DFA914-D27A-472A-B468-23636FA58599}" dt="2022-04-26T16:44:49.950" v="6192" actId="47"/>
        <pc:sldMkLst>
          <pc:docMk/>
          <pc:sldMk cId="3010568133" sldId="283"/>
        </pc:sldMkLst>
      </pc:sldChg>
      <pc:sldChg chg="del">
        <pc:chgData name="Philomina Mintah" userId="7a9d1df817cb01ba" providerId="LiveId" clId="{C6DFA914-D27A-472A-B468-23636FA58599}" dt="2022-04-26T16:44:50.558" v="6193" actId="47"/>
        <pc:sldMkLst>
          <pc:docMk/>
          <pc:sldMk cId="3053776065" sldId="284"/>
        </pc:sldMkLst>
      </pc:sldChg>
      <pc:sldChg chg="addSp delSp modSp new mod setBg setClrOvrMap">
        <pc:chgData name="Philomina Mintah" userId="7a9d1df817cb01ba" providerId="LiveId" clId="{C6DFA914-D27A-472A-B468-23636FA58599}" dt="2022-05-05T15:27:34.751" v="6372"/>
        <pc:sldMkLst>
          <pc:docMk/>
          <pc:sldMk cId="299110419" sldId="285"/>
        </pc:sldMkLst>
        <pc:spChg chg="mod">
          <ac:chgData name="Philomina Mintah" userId="7a9d1df817cb01ba" providerId="LiveId" clId="{C6DFA914-D27A-472A-B468-23636FA58599}" dt="2022-04-26T16:51:15.930" v="6337" actId="26606"/>
          <ac:spMkLst>
            <pc:docMk/>
            <pc:sldMk cId="299110419" sldId="285"/>
            <ac:spMk id="2" creationId="{049F2061-9A23-4FBE-95C1-F62FF1690E3C}"/>
          </ac:spMkLst>
        </pc:spChg>
        <pc:spChg chg="del mod">
          <ac:chgData name="Philomina Mintah" userId="7a9d1df817cb01ba" providerId="LiveId" clId="{C6DFA914-D27A-472A-B468-23636FA58599}" dt="2022-04-26T16:51:15.930" v="6337" actId="26606"/>
          <ac:spMkLst>
            <pc:docMk/>
            <pc:sldMk cId="299110419" sldId="285"/>
            <ac:spMk id="3" creationId="{CFE39EC0-4EFE-4978-A450-AC41F0B4650B}"/>
          </ac:spMkLst>
        </pc:spChg>
        <pc:spChg chg="add del">
          <ac:chgData name="Philomina Mintah" userId="7a9d1df817cb01ba" providerId="LiveId" clId="{C6DFA914-D27A-472A-B468-23636FA58599}" dt="2022-04-26T16:51:15.896" v="6336" actId="26606"/>
          <ac:spMkLst>
            <pc:docMk/>
            <pc:sldMk cId="299110419" sldId="285"/>
            <ac:spMk id="9" creationId="{EF9B8DF2-C3F5-49A2-94D2-F7B65A0F1F15}"/>
          </ac:spMkLst>
        </pc:spChg>
        <pc:spChg chg="add">
          <ac:chgData name="Philomina Mintah" userId="7a9d1df817cb01ba" providerId="LiveId" clId="{C6DFA914-D27A-472A-B468-23636FA58599}" dt="2022-04-26T16:51:15.930" v="6337" actId="26606"/>
          <ac:spMkLst>
            <pc:docMk/>
            <pc:sldMk cId="299110419" sldId="285"/>
            <ac:spMk id="10" creationId="{B50AB553-2A96-4A92-96F2-93548E096954}"/>
          </ac:spMkLst>
        </pc:spChg>
        <pc:graphicFrameChg chg="add">
          <ac:chgData name="Philomina Mintah" userId="7a9d1df817cb01ba" providerId="LiveId" clId="{C6DFA914-D27A-472A-B468-23636FA58599}" dt="2022-04-26T16:51:15.930" v="6337" actId="26606"/>
          <ac:graphicFrameMkLst>
            <pc:docMk/>
            <pc:sldMk cId="299110419" sldId="285"/>
            <ac:graphicFrameMk id="11" creationId="{E1705768-A49F-08D9-F6DC-4F44851D45CE}"/>
          </ac:graphicFrameMkLst>
        </pc:graphicFrameChg>
        <pc:picChg chg="add mod">
          <ac:chgData name="Philomina Mintah" userId="7a9d1df817cb01ba" providerId="LiveId" clId="{C6DFA914-D27A-472A-B468-23636FA58599}" dt="2022-05-05T15:27:34.751" v="6372"/>
          <ac:picMkLst>
            <pc:docMk/>
            <pc:sldMk cId="299110419" sldId="285"/>
            <ac:picMk id="3" creationId="{B136A753-636C-AF68-FE81-2179FFBB8A81}"/>
          </ac:picMkLst>
        </pc:picChg>
        <pc:picChg chg="add del">
          <ac:chgData name="Philomina Mintah" userId="7a9d1df817cb01ba" providerId="LiveId" clId="{C6DFA914-D27A-472A-B468-23636FA58599}" dt="2022-04-26T16:51:15.896" v="6336" actId="26606"/>
          <ac:picMkLst>
            <pc:docMk/>
            <pc:sldMk cId="299110419" sldId="285"/>
            <ac:picMk id="5" creationId="{124BF5F3-D61A-AEDF-11B3-CFDE6E7909BD}"/>
          </ac:picMkLst>
        </pc:picChg>
        <pc:picChg chg="add">
          <ac:chgData name="Philomina Mintah" userId="7a9d1df817cb01ba" providerId="LiveId" clId="{C6DFA914-D27A-472A-B468-23636FA58599}" dt="2022-04-26T16:51:15.930" v="6337" actId="26606"/>
          <ac:picMkLst>
            <pc:docMk/>
            <pc:sldMk cId="299110419" sldId="285"/>
            <ac:picMk id="6" creationId="{F0D1E166-E977-FD41-BA54-6ADF0ECE5893}"/>
          </ac:picMkLst>
        </pc:picChg>
      </pc:sldChg>
      <pc:sldChg chg="addSp delSp modSp new mod setBg setClrOvrMap">
        <pc:chgData name="Philomina Mintah" userId="7a9d1df817cb01ba" providerId="LiveId" clId="{C6DFA914-D27A-472A-B468-23636FA58599}" dt="2022-04-26T16:53:52.323" v="6348" actId="26606"/>
        <pc:sldMkLst>
          <pc:docMk/>
          <pc:sldMk cId="2107054940" sldId="286"/>
        </pc:sldMkLst>
        <pc:spChg chg="mod">
          <ac:chgData name="Philomina Mintah" userId="7a9d1df817cb01ba" providerId="LiveId" clId="{C6DFA914-D27A-472A-B468-23636FA58599}" dt="2022-04-26T16:53:52.323" v="6348" actId="26606"/>
          <ac:spMkLst>
            <pc:docMk/>
            <pc:sldMk cId="2107054940" sldId="286"/>
            <ac:spMk id="2" creationId="{BFEC8C84-AAF6-4A71-90E6-EB4DD62A80F7}"/>
          </ac:spMkLst>
        </pc:spChg>
        <pc:spChg chg="add del mod">
          <ac:chgData name="Philomina Mintah" userId="7a9d1df817cb01ba" providerId="LiveId" clId="{C6DFA914-D27A-472A-B468-23636FA58599}" dt="2022-04-26T16:53:52.323" v="6348" actId="26606"/>
          <ac:spMkLst>
            <pc:docMk/>
            <pc:sldMk cId="2107054940" sldId="286"/>
            <ac:spMk id="3" creationId="{D3E9D36F-1DF4-4322-A8A6-49A63AAB5298}"/>
          </ac:spMkLst>
        </pc:spChg>
        <pc:spChg chg="add del">
          <ac:chgData name="Philomina Mintah" userId="7a9d1df817cb01ba" providerId="LiveId" clId="{C6DFA914-D27A-472A-B468-23636FA58599}" dt="2022-04-26T16:52:58.106" v="6339" actId="26606"/>
          <ac:spMkLst>
            <pc:docMk/>
            <pc:sldMk cId="2107054940" sldId="286"/>
            <ac:spMk id="9" creationId="{CF62D2A7-8207-488C-9F46-316BA81A16C8}"/>
          </ac:spMkLst>
        </pc:spChg>
        <pc:spChg chg="add del">
          <ac:chgData name="Philomina Mintah" userId="7a9d1df817cb01ba" providerId="LiveId" clId="{C6DFA914-D27A-472A-B468-23636FA58599}" dt="2022-04-26T16:53:04.675" v="6341" actId="26606"/>
          <ac:spMkLst>
            <pc:docMk/>
            <pc:sldMk cId="2107054940" sldId="286"/>
            <ac:spMk id="12" creationId="{B50AB553-2A96-4A92-96F2-93548E096954}"/>
          </ac:spMkLst>
        </pc:spChg>
        <pc:spChg chg="add del">
          <ac:chgData name="Philomina Mintah" userId="7a9d1df817cb01ba" providerId="LiveId" clId="{C6DFA914-D27A-472A-B468-23636FA58599}" dt="2022-04-26T16:53:28.005" v="6343" actId="26606"/>
          <ac:spMkLst>
            <pc:docMk/>
            <pc:sldMk cId="2107054940" sldId="286"/>
            <ac:spMk id="15" creationId="{5FDF4720-5445-47BE-89FE-E40D1AE6F619}"/>
          </ac:spMkLst>
        </pc:spChg>
        <pc:spChg chg="add del">
          <ac:chgData name="Philomina Mintah" userId="7a9d1df817cb01ba" providerId="LiveId" clId="{C6DFA914-D27A-472A-B468-23636FA58599}" dt="2022-04-26T16:53:28.005" v="6343" actId="26606"/>
          <ac:spMkLst>
            <pc:docMk/>
            <pc:sldMk cId="2107054940" sldId="286"/>
            <ac:spMk id="16" creationId="{AC8710B4-A815-4082-9E4F-F13A0007090C}"/>
          </ac:spMkLst>
        </pc:spChg>
        <pc:spChg chg="add">
          <ac:chgData name="Philomina Mintah" userId="7a9d1df817cb01ba" providerId="LiveId" clId="{C6DFA914-D27A-472A-B468-23636FA58599}" dt="2022-04-26T16:53:52.323" v="6348" actId="26606"/>
          <ac:spMkLst>
            <pc:docMk/>
            <pc:sldMk cId="2107054940" sldId="286"/>
            <ac:spMk id="23" creationId="{B50AB553-2A96-4A92-96F2-93548E096954}"/>
          </ac:spMkLst>
        </pc:spChg>
        <pc:spChg chg="add">
          <ac:chgData name="Philomina Mintah" userId="7a9d1df817cb01ba" providerId="LiveId" clId="{C6DFA914-D27A-472A-B468-23636FA58599}" dt="2022-04-26T16:53:52.323" v="6348" actId="26606"/>
          <ac:spMkLst>
            <pc:docMk/>
            <pc:sldMk cId="2107054940" sldId="286"/>
            <ac:spMk id="24" creationId="{D3E9D36F-1DF4-4322-A8A6-49A63AAB5298}"/>
          </ac:spMkLst>
        </pc:spChg>
        <pc:graphicFrameChg chg="add del">
          <ac:chgData name="Philomina Mintah" userId="7a9d1df817cb01ba" providerId="LiveId" clId="{C6DFA914-D27A-472A-B468-23636FA58599}" dt="2022-04-26T16:53:35.726" v="6345" actId="26606"/>
          <ac:graphicFrameMkLst>
            <pc:docMk/>
            <pc:sldMk cId="2107054940" sldId="286"/>
            <ac:graphicFrameMk id="18" creationId="{E8044ABC-CF19-DA10-E94F-3735E87D1EFB}"/>
          </ac:graphicFrameMkLst>
        </pc:graphicFrameChg>
        <pc:graphicFrameChg chg="add del">
          <ac:chgData name="Philomina Mintah" userId="7a9d1df817cb01ba" providerId="LiveId" clId="{C6DFA914-D27A-472A-B468-23636FA58599}" dt="2022-04-26T16:53:52.208" v="6347" actId="26606"/>
          <ac:graphicFrameMkLst>
            <pc:docMk/>
            <pc:sldMk cId="2107054940" sldId="286"/>
            <ac:graphicFrameMk id="20" creationId="{987DDA07-4588-DF5C-5D90-3B3A6B612C1B}"/>
          </ac:graphicFrameMkLst>
        </pc:graphicFrameChg>
        <pc:picChg chg="add del">
          <ac:chgData name="Philomina Mintah" userId="7a9d1df817cb01ba" providerId="LiveId" clId="{C6DFA914-D27A-472A-B468-23636FA58599}" dt="2022-04-26T16:52:58.106" v="6339" actId="26606"/>
          <ac:picMkLst>
            <pc:docMk/>
            <pc:sldMk cId="2107054940" sldId="286"/>
            <ac:picMk id="5" creationId="{45088BA4-C685-5416-BB69-EBE9315ABFF4}"/>
          </ac:picMkLst>
        </pc:picChg>
        <pc:picChg chg="add del">
          <ac:chgData name="Philomina Mintah" userId="7a9d1df817cb01ba" providerId="LiveId" clId="{C6DFA914-D27A-472A-B468-23636FA58599}" dt="2022-04-26T16:53:04.675" v="6341" actId="26606"/>
          <ac:picMkLst>
            <pc:docMk/>
            <pc:sldMk cId="2107054940" sldId="286"/>
            <ac:picMk id="11" creationId="{69C2D2E4-D42E-E4C1-5D42-6C4DCE7B32A7}"/>
          </ac:picMkLst>
        </pc:picChg>
        <pc:picChg chg="add del">
          <ac:chgData name="Philomina Mintah" userId="7a9d1df817cb01ba" providerId="LiveId" clId="{C6DFA914-D27A-472A-B468-23636FA58599}" dt="2022-04-26T16:53:28.005" v="6343" actId="26606"/>
          <ac:picMkLst>
            <pc:docMk/>
            <pc:sldMk cId="2107054940" sldId="286"/>
            <ac:picMk id="14" creationId="{0B0F4E7F-3092-9B55-6D71-DA51875F9055}"/>
          </ac:picMkLst>
        </pc:picChg>
        <pc:picChg chg="add">
          <ac:chgData name="Philomina Mintah" userId="7a9d1df817cb01ba" providerId="LiveId" clId="{C6DFA914-D27A-472A-B468-23636FA58599}" dt="2022-04-26T16:53:52.323" v="6348" actId="26606"/>
          <ac:picMkLst>
            <pc:docMk/>
            <pc:sldMk cId="2107054940" sldId="286"/>
            <ac:picMk id="22" creationId="{40415958-87A1-1A21-9D3A-3738DDF2EE8D}"/>
          </ac:picMkLst>
        </pc:picChg>
      </pc:sldChg>
      <pc:sldChg chg="addSp modSp new mod setBg setClrOvrMap">
        <pc:chgData name="Philomina Mintah" userId="7a9d1df817cb01ba" providerId="LiveId" clId="{C6DFA914-D27A-472A-B468-23636FA58599}" dt="2022-04-26T16:54:19.419" v="6349" actId="26606"/>
        <pc:sldMkLst>
          <pc:docMk/>
          <pc:sldMk cId="3284947501" sldId="287"/>
        </pc:sldMkLst>
        <pc:spChg chg="mod">
          <ac:chgData name="Philomina Mintah" userId="7a9d1df817cb01ba" providerId="LiveId" clId="{C6DFA914-D27A-472A-B468-23636FA58599}" dt="2022-04-26T16:54:19.419" v="6349" actId="26606"/>
          <ac:spMkLst>
            <pc:docMk/>
            <pc:sldMk cId="3284947501" sldId="287"/>
            <ac:spMk id="2" creationId="{37B0B85B-01E7-4CA1-9F7E-318C021C537A}"/>
          </ac:spMkLst>
        </pc:spChg>
        <pc:spChg chg="mod">
          <ac:chgData name="Philomina Mintah" userId="7a9d1df817cb01ba" providerId="LiveId" clId="{C6DFA914-D27A-472A-B468-23636FA58599}" dt="2022-04-26T16:54:19.419" v="6349" actId="26606"/>
          <ac:spMkLst>
            <pc:docMk/>
            <pc:sldMk cId="3284947501" sldId="287"/>
            <ac:spMk id="3" creationId="{85E88A47-0F03-4454-8FE6-B11C3DD82866}"/>
          </ac:spMkLst>
        </pc:spChg>
        <pc:spChg chg="add">
          <ac:chgData name="Philomina Mintah" userId="7a9d1df817cb01ba" providerId="LiveId" clId="{C6DFA914-D27A-472A-B468-23636FA58599}" dt="2022-04-26T16:54:19.419" v="6349" actId="26606"/>
          <ac:spMkLst>
            <pc:docMk/>
            <pc:sldMk cId="3284947501" sldId="287"/>
            <ac:spMk id="8" creationId="{AD21898E-86C0-4C8A-A76C-DF33E844C87A}"/>
          </ac:spMkLst>
        </pc:spChg>
        <pc:spChg chg="add">
          <ac:chgData name="Philomina Mintah" userId="7a9d1df817cb01ba" providerId="LiveId" clId="{C6DFA914-D27A-472A-B468-23636FA58599}" dt="2022-04-26T16:54:19.419" v="6349" actId="26606"/>
          <ac:spMkLst>
            <pc:docMk/>
            <pc:sldMk cId="3284947501" sldId="287"/>
            <ac:spMk id="10" creationId="{5C8F04BD-D093-45D0-B54C-50FDB308B4EE}"/>
          </ac:spMkLst>
        </pc:spChg>
      </pc:sldChg>
      <pc:sldChg chg="addSp modSp new mod setBg setClrOvrMap">
        <pc:chgData name="Philomina Mintah" userId="7a9d1df817cb01ba" providerId="LiveId" clId="{C6DFA914-D27A-472A-B468-23636FA58599}" dt="2022-04-26T16:54:39.172" v="6350" actId="26606"/>
        <pc:sldMkLst>
          <pc:docMk/>
          <pc:sldMk cId="1741087092" sldId="288"/>
        </pc:sldMkLst>
        <pc:spChg chg="mod">
          <ac:chgData name="Philomina Mintah" userId="7a9d1df817cb01ba" providerId="LiveId" clId="{C6DFA914-D27A-472A-B468-23636FA58599}" dt="2022-04-26T16:54:39.172" v="6350" actId="26606"/>
          <ac:spMkLst>
            <pc:docMk/>
            <pc:sldMk cId="1741087092" sldId="288"/>
            <ac:spMk id="2" creationId="{B3087026-D3A2-4E8F-85FA-C4A90051C934}"/>
          </ac:spMkLst>
        </pc:spChg>
        <pc:spChg chg="mod">
          <ac:chgData name="Philomina Mintah" userId="7a9d1df817cb01ba" providerId="LiveId" clId="{C6DFA914-D27A-472A-B468-23636FA58599}" dt="2022-04-26T16:54:39.172" v="6350" actId="26606"/>
          <ac:spMkLst>
            <pc:docMk/>
            <pc:sldMk cId="1741087092" sldId="288"/>
            <ac:spMk id="3" creationId="{B133F673-D768-4B02-AE68-FB4C9AB15E9D}"/>
          </ac:spMkLst>
        </pc:spChg>
        <pc:spChg chg="add">
          <ac:chgData name="Philomina Mintah" userId="7a9d1df817cb01ba" providerId="LiveId" clId="{C6DFA914-D27A-472A-B468-23636FA58599}" dt="2022-04-26T16:54:39.172" v="6350" actId="26606"/>
          <ac:spMkLst>
            <pc:docMk/>
            <pc:sldMk cId="1741087092" sldId="288"/>
            <ac:spMk id="8" creationId="{CB5DFCDA-694D-4637-8E9B-038575194349}"/>
          </ac:spMkLst>
        </pc:spChg>
        <pc:spChg chg="add">
          <ac:chgData name="Philomina Mintah" userId="7a9d1df817cb01ba" providerId="LiveId" clId="{C6DFA914-D27A-472A-B468-23636FA58599}" dt="2022-04-26T16:54:39.172" v="6350" actId="26606"/>
          <ac:spMkLst>
            <pc:docMk/>
            <pc:sldMk cId="1741087092" sldId="288"/>
            <ac:spMk id="10" creationId="{E4DB276E-BFF1-43F5-AB90-7ABA4B9A919A}"/>
          </ac:spMkLst>
        </pc:spChg>
      </pc:sldChg>
      <pc:sldChg chg="addSp modSp new mod setBg setClrOvrMap">
        <pc:chgData name="Philomina Mintah" userId="7a9d1df817cb01ba" providerId="LiveId" clId="{C6DFA914-D27A-472A-B468-23636FA58599}" dt="2022-04-26T16:56:32.180" v="6357" actId="26606"/>
        <pc:sldMkLst>
          <pc:docMk/>
          <pc:sldMk cId="2936129888" sldId="289"/>
        </pc:sldMkLst>
        <pc:spChg chg="mod">
          <ac:chgData name="Philomina Mintah" userId="7a9d1df817cb01ba" providerId="LiveId" clId="{C6DFA914-D27A-472A-B468-23636FA58599}" dt="2022-04-26T16:56:32.180" v="6357" actId="26606"/>
          <ac:spMkLst>
            <pc:docMk/>
            <pc:sldMk cId="2936129888" sldId="289"/>
            <ac:spMk id="2" creationId="{664F8998-DF4B-419E-914E-7D5024971F39}"/>
          </ac:spMkLst>
        </pc:spChg>
        <pc:spChg chg="mod">
          <ac:chgData name="Philomina Mintah" userId="7a9d1df817cb01ba" providerId="LiveId" clId="{C6DFA914-D27A-472A-B468-23636FA58599}" dt="2022-04-26T16:56:32.180" v="6357" actId="26606"/>
          <ac:spMkLst>
            <pc:docMk/>
            <pc:sldMk cId="2936129888" sldId="289"/>
            <ac:spMk id="3" creationId="{BFB50A60-2599-432B-92D9-B19AFB031B38}"/>
          </ac:spMkLst>
        </pc:spChg>
        <pc:spChg chg="add">
          <ac:chgData name="Philomina Mintah" userId="7a9d1df817cb01ba" providerId="LiveId" clId="{C6DFA914-D27A-472A-B468-23636FA58599}" dt="2022-04-26T16:56:32.180" v="6357" actId="26606"/>
          <ac:spMkLst>
            <pc:docMk/>
            <pc:sldMk cId="2936129888" sldId="289"/>
            <ac:spMk id="8" creationId="{5BD1C87D-7B83-49A8-844E-433D32C45671}"/>
          </ac:spMkLst>
        </pc:spChg>
        <pc:spChg chg="add">
          <ac:chgData name="Philomina Mintah" userId="7a9d1df817cb01ba" providerId="LiveId" clId="{C6DFA914-D27A-472A-B468-23636FA58599}" dt="2022-04-26T16:56:32.180" v="6357" actId="26606"/>
          <ac:spMkLst>
            <pc:docMk/>
            <pc:sldMk cId="2936129888" sldId="289"/>
            <ac:spMk id="10" creationId="{1703047A-2C9B-4E2C-9A75-B67521B6D638}"/>
          </ac:spMkLst>
        </pc:spChg>
      </pc:sldChg>
      <pc:sldChg chg="addSp delSp modSp new mod setBg setClrOvrMap">
        <pc:chgData name="Philomina Mintah" userId="7a9d1df817cb01ba" providerId="LiveId" clId="{C6DFA914-D27A-472A-B468-23636FA58599}" dt="2022-04-26T16:55:28.318" v="6353" actId="26606"/>
        <pc:sldMkLst>
          <pc:docMk/>
          <pc:sldMk cId="1059757064" sldId="290"/>
        </pc:sldMkLst>
        <pc:spChg chg="mod">
          <ac:chgData name="Philomina Mintah" userId="7a9d1df817cb01ba" providerId="LiveId" clId="{C6DFA914-D27A-472A-B468-23636FA58599}" dt="2022-04-26T16:55:28.318" v="6353" actId="26606"/>
          <ac:spMkLst>
            <pc:docMk/>
            <pc:sldMk cId="1059757064" sldId="290"/>
            <ac:spMk id="2" creationId="{138D7188-35A4-41FA-9AFC-CAE5AE4E70CF}"/>
          </ac:spMkLst>
        </pc:spChg>
        <pc:spChg chg="mod">
          <ac:chgData name="Philomina Mintah" userId="7a9d1df817cb01ba" providerId="LiveId" clId="{C6DFA914-D27A-472A-B468-23636FA58599}" dt="2022-04-26T16:55:28.318" v="6353" actId="26606"/>
          <ac:spMkLst>
            <pc:docMk/>
            <pc:sldMk cId="1059757064" sldId="290"/>
            <ac:spMk id="3" creationId="{313412CA-38B5-4E12-9F88-20566B6D8B4F}"/>
          </ac:spMkLst>
        </pc:spChg>
        <pc:spChg chg="add del">
          <ac:chgData name="Philomina Mintah" userId="7a9d1df817cb01ba" providerId="LiveId" clId="{C6DFA914-D27A-472A-B468-23636FA58599}" dt="2022-04-26T16:55:28.309" v="6352" actId="26606"/>
          <ac:spMkLst>
            <pc:docMk/>
            <pc:sldMk cId="1059757064" sldId="290"/>
            <ac:spMk id="8" creationId="{DFF2AC85-FAA0-4844-813F-83C04D7382E2}"/>
          </ac:spMkLst>
        </pc:spChg>
        <pc:spChg chg="add del">
          <ac:chgData name="Philomina Mintah" userId="7a9d1df817cb01ba" providerId="LiveId" clId="{C6DFA914-D27A-472A-B468-23636FA58599}" dt="2022-04-26T16:55:28.309" v="6352" actId="26606"/>
          <ac:spMkLst>
            <pc:docMk/>
            <pc:sldMk cId="1059757064" sldId="290"/>
            <ac:spMk id="10" creationId="{89CC0F1E-BAA2-47B1-8F83-7ECB9FD9E009}"/>
          </ac:spMkLst>
        </pc:spChg>
        <pc:spChg chg="add">
          <ac:chgData name="Philomina Mintah" userId="7a9d1df817cb01ba" providerId="LiveId" clId="{C6DFA914-D27A-472A-B468-23636FA58599}" dt="2022-04-26T16:55:28.318" v="6353" actId="26606"/>
          <ac:spMkLst>
            <pc:docMk/>
            <pc:sldMk cId="1059757064" sldId="290"/>
            <ac:spMk id="12" creationId="{CB5DFCDA-694D-4637-8E9B-038575194349}"/>
          </ac:spMkLst>
        </pc:spChg>
        <pc:spChg chg="add">
          <ac:chgData name="Philomina Mintah" userId="7a9d1df817cb01ba" providerId="LiveId" clId="{C6DFA914-D27A-472A-B468-23636FA58599}" dt="2022-04-26T16:55:28.318" v="6353" actId="26606"/>
          <ac:spMkLst>
            <pc:docMk/>
            <pc:sldMk cId="1059757064" sldId="290"/>
            <ac:spMk id="13" creationId="{E4DB276E-BFF1-43F5-AB90-7ABA4B9A919A}"/>
          </ac:spMkLst>
        </pc:spChg>
      </pc:sldChg>
      <pc:sldChg chg="addSp delSp modSp new mod setBg setClrOvrMap">
        <pc:chgData name="Philomina Mintah" userId="7a9d1df817cb01ba" providerId="LiveId" clId="{C6DFA914-D27A-472A-B468-23636FA58599}" dt="2022-04-26T16:56:00.502" v="6356" actId="26606"/>
        <pc:sldMkLst>
          <pc:docMk/>
          <pc:sldMk cId="217700068" sldId="291"/>
        </pc:sldMkLst>
        <pc:spChg chg="mod">
          <ac:chgData name="Philomina Mintah" userId="7a9d1df817cb01ba" providerId="LiveId" clId="{C6DFA914-D27A-472A-B468-23636FA58599}" dt="2022-04-26T16:56:00.502" v="6356" actId="26606"/>
          <ac:spMkLst>
            <pc:docMk/>
            <pc:sldMk cId="217700068" sldId="291"/>
            <ac:spMk id="2" creationId="{E8C55B89-A65F-4ADB-8423-8F1042EE79EC}"/>
          </ac:spMkLst>
        </pc:spChg>
        <pc:spChg chg="mod">
          <ac:chgData name="Philomina Mintah" userId="7a9d1df817cb01ba" providerId="LiveId" clId="{C6DFA914-D27A-472A-B468-23636FA58599}" dt="2022-04-26T16:56:00.502" v="6356" actId="26606"/>
          <ac:spMkLst>
            <pc:docMk/>
            <pc:sldMk cId="217700068" sldId="291"/>
            <ac:spMk id="3" creationId="{8EE8FE12-C57E-4FE6-B1CB-D914DF74FC14}"/>
          </ac:spMkLst>
        </pc:spChg>
        <pc:spChg chg="add del">
          <ac:chgData name="Philomina Mintah" userId="7a9d1df817cb01ba" providerId="LiveId" clId="{C6DFA914-D27A-472A-B468-23636FA58599}" dt="2022-04-26T16:56:00.464" v="6355" actId="26606"/>
          <ac:spMkLst>
            <pc:docMk/>
            <pc:sldMk cId="217700068" sldId="291"/>
            <ac:spMk id="9" creationId="{9AA72BD9-2C5A-4EDC-931F-5AA08EACA0F3}"/>
          </ac:spMkLst>
        </pc:spChg>
        <pc:spChg chg="add del">
          <ac:chgData name="Philomina Mintah" userId="7a9d1df817cb01ba" providerId="LiveId" clId="{C6DFA914-D27A-472A-B468-23636FA58599}" dt="2022-04-26T16:56:00.464" v="6355" actId="26606"/>
          <ac:spMkLst>
            <pc:docMk/>
            <pc:sldMk cId="217700068" sldId="291"/>
            <ac:spMk id="11" creationId="{DD3981AC-7B61-4947-BCF3-F7AA7FA385B9}"/>
          </ac:spMkLst>
        </pc:spChg>
        <pc:spChg chg="add del">
          <ac:chgData name="Philomina Mintah" userId="7a9d1df817cb01ba" providerId="LiveId" clId="{C6DFA914-D27A-472A-B468-23636FA58599}" dt="2022-04-26T16:56:00.464" v="6355" actId="26606"/>
          <ac:spMkLst>
            <pc:docMk/>
            <pc:sldMk cId="217700068" sldId="291"/>
            <ac:spMk id="13" creationId="{55D4142C-5077-457F-A6AD-3FECFDB39685}"/>
          </ac:spMkLst>
        </pc:spChg>
        <pc:spChg chg="add del">
          <ac:chgData name="Philomina Mintah" userId="7a9d1df817cb01ba" providerId="LiveId" clId="{C6DFA914-D27A-472A-B468-23636FA58599}" dt="2022-04-26T16:56:00.464" v="6355" actId="26606"/>
          <ac:spMkLst>
            <pc:docMk/>
            <pc:sldMk cId="217700068" sldId="291"/>
            <ac:spMk id="15" creationId="{7A5F0580-5EE9-419F-96EE-B6529EF6E7D0}"/>
          </ac:spMkLst>
        </pc:spChg>
        <pc:spChg chg="add">
          <ac:chgData name="Philomina Mintah" userId="7a9d1df817cb01ba" providerId="LiveId" clId="{C6DFA914-D27A-472A-B468-23636FA58599}" dt="2022-04-26T16:56:00.502" v="6356" actId="26606"/>
          <ac:spMkLst>
            <pc:docMk/>
            <pc:sldMk cId="217700068" sldId="291"/>
            <ac:spMk id="17" creationId="{CF62D2A7-8207-488C-9F46-316BA81A16C8}"/>
          </ac:spMkLst>
        </pc:spChg>
        <pc:picChg chg="add del">
          <ac:chgData name="Philomina Mintah" userId="7a9d1df817cb01ba" providerId="LiveId" clId="{C6DFA914-D27A-472A-B468-23636FA58599}" dt="2022-04-26T16:56:00.464" v="6355" actId="26606"/>
          <ac:picMkLst>
            <pc:docMk/>
            <pc:sldMk cId="217700068" sldId="291"/>
            <ac:picMk id="5" creationId="{861A32B8-939A-50CA-588F-9966D0ECAE47}"/>
          </ac:picMkLst>
        </pc:picChg>
        <pc:picChg chg="add">
          <ac:chgData name="Philomina Mintah" userId="7a9d1df817cb01ba" providerId="LiveId" clId="{C6DFA914-D27A-472A-B468-23636FA58599}" dt="2022-04-26T16:56:00.502" v="6356" actId="26606"/>
          <ac:picMkLst>
            <pc:docMk/>
            <pc:sldMk cId="217700068" sldId="291"/>
            <ac:picMk id="18" creationId="{5F873953-CB2F-2489-0490-372B1AE73610}"/>
          </ac:picMkLst>
        </pc:picChg>
      </pc:sldChg>
      <pc:sldChg chg="addSp modSp new mod setBg setClrOvrMap">
        <pc:chgData name="Philomina Mintah" userId="7a9d1df817cb01ba" providerId="LiveId" clId="{C6DFA914-D27A-472A-B468-23636FA58599}" dt="2022-04-26T16:57:00.972" v="6358" actId="26606"/>
        <pc:sldMkLst>
          <pc:docMk/>
          <pc:sldMk cId="974130790" sldId="292"/>
        </pc:sldMkLst>
        <pc:spChg chg="mod">
          <ac:chgData name="Philomina Mintah" userId="7a9d1df817cb01ba" providerId="LiveId" clId="{C6DFA914-D27A-472A-B468-23636FA58599}" dt="2022-04-26T16:57:00.972" v="6358" actId="26606"/>
          <ac:spMkLst>
            <pc:docMk/>
            <pc:sldMk cId="974130790" sldId="292"/>
            <ac:spMk id="2" creationId="{A662B72D-225E-412E-B20B-6F8AF87EE08B}"/>
          </ac:spMkLst>
        </pc:spChg>
        <pc:spChg chg="mod">
          <ac:chgData name="Philomina Mintah" userId="7a9d1df817cb01ba" providerId="LiveId" clId="{C6DFA914-D27A-472A-B468-23636FA58599}" dt="2022-04-26T16:57:00.972" v="6358" actId="26606"/>
          <ac:spMkLst>
            <pc:docMk/>
            <pc:sldMk cId="974130790" sldId="292"/>
            <ac:spMk id="3" creationId="{84FB8921-BFA7-41C2-9067-4C0A7BBF1F67}"/>
          </ac:spMkLst>
        </pc:spChg>
        <pc:spChg chg="add">
          <ac:chgData name="Philomina Mintah" userId="7a9d1df817cb01ba" providerId="LiveId" clId="{C6DFA914-D27A-472A-B468-23636FA58599}" dt="2022-04-26T16:57:00.972" v="6358" actId="26606"/>
          <ac:spMkLst>
            <pc:docMk/>
            <pc:sldMk cId="974130790" sldId="292"/>
            <ac:spMk id="8" creationId="{5BD1C87D-7B83-49A8-844E-433D32C45671}"/>
          </ac:spMkLst>
        </pc:spChg>
        <pc:spChg chg="add">
          <ac:chgData name="Philomina Mintah" userId="7a9d1df817cb01ba" providerId="LiveId" clId="{C6DFA914-D27A-472A-B468-23636FA58599}" dt="2022-04-26T16:57:00.972" v="6358" actId="26606"/>
          <ac:spMkLst>
            <pc:docMk/>
            <pc:sldMk cId="974130790" sldId="292"/>
            <ac:spMk id="10" creationId="{1703047A-2C9B-4E2C-9A75-B67521B6D638}"/>
          </ac:spMkLst>
        </pc:spChg>
      </pc:sldChg>
      <pc:sldChg chg="addSp modSp new mod setBg setClrOvrMap">
        <pc:chgData name="Philomina Mintah" userId="7a9d1df817cb01ba" providerId="LiveId" clId="{C6DFA914-D27A-472A-B468-23636FA58599}" dt="2022-04-26T16:57:28.807" v="6359" actId="26606"/>
        <pc:sldMkLst>
          <pc:docMk/>
          <pc:sldMk cId="1415924790" sldId="293"/>
        </pc:sldMkLst>
        <pc:spChg chg="mod">
          <ac:chgData name="Philomina Mintah" userId="7a9d1df817cb01ba" providerId="LiveId" clId="{C6DFA914-D27A-472A-B468-23636FA58599}" dt="2022-04-26T16:57:28.807" v="6359" actId="26606"/>
          <ac:spMkLst>
            <pc:docMk/>
            <pc:sldMk cId="1415924790" sldId="293"/>
            <ac:spMk id="2" creationId="{370ED1A8-79AE-43D0-99F0-C65DFA1A001F}"/>
          </ac:spMkLst>
        </pc:spChg>
        <pc:spChg chg="mod">
          <ac:chgData name="Philomina Mintah" userId="7a9d1df817cb01ba" providerId="LiveId" clId="{C6DFA914-D27A-472A-B468-23636FA58599}" dt="2022-04-26T16:57:28.807" v="6359" actId="26606"/>
          <ac:spMkLst>
            <pc:docMk/>
            <pc:sldMk cId="1415924790" sldId="293"/>
            <ac:spMk id="3" creationId="{2448A079-0EB2-421A-B058-D6D4FCB790EB}"/>
          </ac:spMkLst>
        </pc:spChg>
        <pc:spChg chg="add">
          <ac:chgData name="Philomina Mintah" userId="7a9d1df817cb01ba" providerId="LiveId" clId="{C6DFA914-D27A-472A-B468-23636FA58599}" dt="2022-04-26T16:57:28.807" v="6359" actId="26606"/>
          <ac:spMkLst>
            <pc:docMk/>
            <pc:sldMk cId="1415924790" sldId="293"/>
            <ac:spMk id="8" creationId="{5BD1C87D-7B83-49A8-844E-433D32C45671}"/>
          </ac:spMkLst>
        </pc:spChg>
        <pc:spChg chg="add">
          <ac:chgData name="Philomina Mintah" userId="7a9d1df817cb01ba" providerId="LiveId" clId="{C6DFA914-D27A-472A-B468-23636FA58599}" dt="2022-04-26T16:57:28.807" v="6359" actId="26606"/>
          <ac:spMkLst>
            <pc:docMk/>
            <pc:sldMk cId="1415924790" sldId="293"/>
            <ac:spMk id="10" creationId="{1703047A-2C9B-4E2C-9A75-B67521B6D638}"/>
          </ac:spMkLst>
        </pc:spChg>
      </pc:sldChg>
      <pc:sldChg chg="addSp delSp modSp new mod setBg setClrOvrMap">
        <pc:chgData name="Philomina Mintah" userId="7a9d1df817cb01ba" providerId="LiveId" clId="{C6DFA914-D27A-472A-B468-23636FA58599}" dt="2022-04-26T16:57:46.391" v="6362" actId="26606"/>
        <pc:sldMkLst>
          <pc:docMk/>
          <pc:sldMk cId="3376393578" sldId="294"/>
        </pc:sldMkLst>
        <pc:spChg chg="mod">
          <ac:chgData name="Philomina Mintah" userId="7a9d1df817cb01ba" providerId="LiveId" clId="{C6DFA914-D27A-472A-B468-23636FA58599}" dt="2022-04-26T16:57:46.391" v="6362" actId="26606"/>
          <ac:spMkLst>
            <pc:docMk/>
            <pc:sldMk cId="3376393578" sldId="294"/>
            <ac:spMk id="2" creationId="{A13B81DA-68D4-41AA-A458-3CF5F958EDE4}"/>
          </ac:spMkLst>
        </pc:spChg>
        <pc:spChg chg="mod">
          <ac:chgData name="Philomina Mintah" userId="7a9d1df817cb01ba" providerId="LiveId" clId="{C6DFA914-D27A-472A-B468-23636FA58599}" dt="2022-04-26T16:57:46.391" v="6362" actId="26606"/>
          <ac:spMkLst>
            <pc:docMk/>
            <pc:sldMk cId="3376393578" sldId="294"/>
            <ac:spMk id="3" creationId="{D558B7B3-2035-436A-999D-5B09DC69D546}"/>
          </ac:spMkLst>
        </pc:spChg>
        <pc:spChg chg="add del">
          <ac:chgData name="Philomina Mintah" userId="7a9d1df817cb01ba" providerId="LiveId" clId="{C6DFA914-D27A-472A-B468-23636FA58599}" dt="2022-04-26T16:57:46.359" v="6361" actId="26606"/>
          <ac:spMkLst>
            <pc:docMk/>
            <pc:sldMk cId="3376393578" sldId="294"/>
            <ac:spMk id="9" creationId="{5FDF4720-5445-47BE-89FE-E40D1AE6F619}"/>
          </ac:spMkLst>
        </pc:spChg>
        <pc:spChg chg="add del">
          <ac:chgData name="Philomina Mintah" userId="7a9d1df817cb01ba" providerId="LiveId" clId="{C6DFA914-D27A-472A-B468-23636FA58599}" dt="2022-04-26T16:57:46.359" v="6361" actId="26606"/>
          <ac:spMkLst>
            <pc:docMk/>
            <pc:sldMk cId="3376393578" sldId="294"/>
            <ac:spMk id="11" creationId="{AC8710B4-A815-4082-9E4F-F13A0007090C}"/>
          </ac:spMkLst>
        </pc:spChg>
        <pc:spChg chg="add">
          <ac:chgData name="Philomina Mintah" userId="7a9d1df817cb01ba" providerId="LiveId" clId="{C6DFA914-D27A-472A-B468-23636FA58599}" dt="2022-04-26T16:57:46.391" v="6362" actId="26606"/>
          <ac:spMkLst>
            <pc:docMk/>
            <pc:sldMk cId="3376393578" sldId="294"/>
            <ac:spMk id="13" creationId="{CF62D2A7-8207-488C-9F46-316BA81A16C8}"/>
          </ac:spMkLst>
        </pc:spChg>
        <pc:picChg chg="add del">
          <ac:chgData name="Philomina Mintah" userId="7a9d1df817cb01ba" providerId="LiveId" clId="{C6DFA914-D27A-472A-B468-23636FA58599}" dt="2022-04-26T16:57:46.359" v="6361" actId="26606"/>
          <ac:picMkLst>
            <pc:docMk/>
            <pc:sldMk cId="3376393578" sldId="294"/>
            <ac:picMk id="5" creationId="{D06C0461-D3FC-6F37-8A50-FBC7FD77D672}"/>
          </ac:picMkLst>
        </pc:picChg>
        <pc:picChg chg="add">
          <ac:chgData name="Philomina Mintah" userId="7a9d1df817cb01ba" providerId="LiveId" clId="{C6DFA914-D27A-472A-B468-23636FA58599}" dt="2022-04-26T16:57:46.391" v="6362" actId="26606"/>
          <ac:picMkLst>
            <pc:docMk/>
            <pc:sldMk cId="3376393578" sldId="294"/>
            <ac:picMk id="14" creationId="{222F9632-8B74-243F-EC52-F7C5C01CA632}"/>
          </ac:picMkLst>
        </pc:picChg>
      </pc:sldChg>
      <pc:sldChg chg="addSp modSp new mod setBg setClrOvrMap">
        <pc:chgData name="Philomina Mintah" userId="7a9d1df817cb01ba" providerId="LiveId" clId="{C6DFA914-D27A-472A-B468-23636FA58599}" dt="2022-04-26T16:58:04.694" v="6363" actId="26606"/>
        <pc:sldMkLst>
          <pc:docMk/>
          <pc:sldMk cId="2387489800" sldId="295"/>
        </pc:sldMkLst>
        <pc:spChg chg="mod">
          <ac:chgData name="Philomina Mintah" userId="7a9d1df817cb01ba" providerId="LiveId" clId="{C6DFA914-D27A-472A-B468-23636FA58599}" dt="2022-04-26T16:58:04.694" v="6363" actId="26606"/>
          <ac:spMkLst>
            <pc:docMk/>
            <pc:sldMk cId="2387489800" sldId="295"/>
            <ac:spMk id="2" creationId="{810D3E28-7A34-4385-B3A3-0B2EFB65D26D}"/>
          </ac:spMkLst>
        </pc:spChg>
        <pc:spChg chg="mod">
          <ac:chgData name="Philomina Mintah" userId="7a9d1df817cb01ba" providerId="LiveId" clId="{C6DFA914-D27A-472A-B468-23636FA58599}" dt="2022-04-26T16:58:04.694" v="6363" actId="26606"/>
          <ac:spMkLst>
            <pc:docMk/>
            <pc:sldMk cId="2387489800" sldId="295"/>
            <ac:spMk id="3" creationId="{AAD7FEF9-0A2D-4657-A1F5-6E335E2FF58E}"/>
          </ac:spMkLst>
        </pc:spChg>
        <pc:spChg chg="add">
          <ac:chgData name="Philomina Mintah" userId="7a9d1df817cb01ba" providerId="LiveId" clId="{C6DFA914-D27A-472A-B468-23636FA58599}" dt="2022-04-26T16:58:04.694" v="6363" actId="26606"/>
          <ac:spMkLst>
            <pc:docMk/>
            <pc:sldMk cId="2387489800" sldId="295"/>
            <ac:spMk id="8" creationId="{5BD1C87D-7B83-49A8-844E-433D32C45671}"/>
          </ac:spMkLst>
        </pc:spChg>
        <pc:spChg chg="add">
          <ac:chgData name="Philomina Mintah" userId="7a9d1df817cb01ba" providerId="LiveId" clId="{C6DFA914-D27A-472A-B468-23636FA58599}" dt="2022-04-26T16:58:04.694" v="6363" actId="26606"/>
          <ac:spMkLst>
            <pc:docMk/>
            <pc:sldMk cId="2387489800" sldId="295"/>
            <ac:spMk id="10" creationId="{1703047A-2C9B-4E2C-9A75-B67521B6D638}"/>
          </ac:spMkLst>
        </pc:spChg>
      </pc:sldChg>
      <pc:sldChg chg="addSp modSp new mod setBg setClrOvrMap">
        <pc:chgData name="Philomina Mintah" userId="7a9d1df817cb01ba" providerId="LiveId" clId="{C6DFA914-D27A-472A-B468-23636FA58599}" dt="2022-04-26T16:58:30.399" v="6364" actId="26606"/>
        <pc:sldMkLst>
          <pc:docMk/>
          <pc:sldMk cId="1537871751" sldId="296"/>
        </pc:sldMkLst>
        <pc:spChg chg="mod">
          <ac:chgData name="Philomina Mintah" userId="7a9d1df817cb01ba" providerId="LiveId" clId="{C6DFA914-D27A-472A-B468-23636FA58599}" dt="2022-04-26T16:58:30.399" v="6364" actId="26606"/>
          <ac:spMkLst>
            <pc:docMk/>
            <pc:sldMk cId="1537871751" sldId="296"/>
            <ac:spMk id="2" creationId="{D47D5EC3-3E81-4644-8EE1-6B5568183BBB}"/>
          </ac:spMkLst>
        </pc:spChg>
        <pc:spChg chg="mod">
          <ac:chgData name="Philomina Mintah" userId="7a9d1df817cb01ba" providerId="LiveId" clId="{C6DFA914-D27A-472A-B468-23636FA58599}" dt="2022-04-26T16:58:30.399" v="6364" actId="26606"/>
          <ac:spMkLst>
            <pc:docMk/>
            <pc:sldMk cId="1537871751" sldId="296"/>
            <ac:spMk id="3" creationId="{56511961-61D7-4982-8B06-3E37A6A73D35}"/>
          </ac:spMkLst>
        </pc:spChg>
        <pc:spChg chg="add">
          <ac:chgData name="Philomina Mintah" userId="7a9d1df817cb01ba" providerId="LiveId" clId="{C6DFA914-D27A-472A-B468-23636FA58599}" dt="2022-04-26T16:58:30.399" v="6364" actId="26606"/>
          <ac:spMkLst>
            <pc:docMk/>
            <pc:sldMk cId="1537871751" sldId="296"/>
            <ac:spMk id="9" creationId="{CF62D2A7-8207-488C-9F46-316BA81A16C8}"/>
          </ac:spMkLst>
        </pc:spChg>
        <pc:picChg chg="add">
          <ac:chgData name="Philomina Mintah" userId="7a9d1df817cb01ba" providerId="LiveId" clId="{C6DFA914-D27A-472A-B468-23636FA58599}" dt="2022-04-26T16:58:30.399" v="6364" actId="26606"/>
          <ac:picMkLst>
            <pc:docMk/>
            <pc:sldMk cId="1537871751" sldId="296"/>
            <ac:picMk id="5" creationId="{EA2F8465-092E-2AD5-D619-783820B7F2D8}"/>
          </ac:picMkLst>
        </pc:picChg>
      </pc:sldChg>
      <pc:sldChg chg="addSp modSp new mod setBg setClrOvrMap">
        <pc:chgData name="Philomina Mintah" userId="7a9d1df817cb01ba" providerId="LiveId" clId="{C6DFA914-D27A-472A-B468-23636FA58599}" dt="2022-04-26T16:59:09.748" v="6365" actId="26606"/>
        <pc:sldMkLst>
          <pc:docMk/>
          <pc:sldMk cId="1945539259" sldId="297"/>
        </pc:sldMkLst>
        <pc:spChg chg="mod">
          <ac:chgData name="Philomina Mintah" userId="7a9d1df817cb01ba" providerId="LiveId" clId="{C6DFA914-D27A-472A-B468-23636FA58599}" dt="2022-04-26T16:59:09.748" v="6365" actId="26606"/>
          <ac:spMkLst>
            <pc:docMk/>
            <pc:sldMk cId="1945539259" sldId="297"/>
            <ac:spMk id="2" creationId="{26C1A8E9-A71E-4775-A8D4-7D27D9AF2E52}"/>
          </ac:spMkLst>
        </pc:spChg>
        <pc:spChg chg="mod">
          <ac:chgData name="Philomina Mintah" userId="7a9d1df817cb01ba" providerId="LiveId" clId="{C6DFA914-D27A-472A-B468-23636FA58599}" dt="2022-04-26T16:59:09.748" v="6365" actId="26606"/>
          <ac:spMkLst>
            <pc:docMk/>
            <pc:sldMk cId="1945539259" sldId="297"/>
            <ac:spMk id="3" creationId="{FFEFA19A-0BEC-4127-ACEB-DBE89B600C65}"/>
          </ac:spMkLst>
        </pc:spChg>
        <pc:spChg chg="add">
          <ac:chgData name="Philomina Mintah" userId="7a9d1df817cb01ba" providerId="LiveId" clId="{C6DFA914-D27A-472A-B468-23636FA58599}" dt="2022-04-26T16:59:09.748" v="6365" actId="26606"/>
          <ac:spMkLst>
            <pc:docMk/>
            <pc:sldMk cId="1945539259" sldId="297"/>
            <ac:spMk id="8" creationId="{025E2AA9-10C9-4A14-BEA3-064CD0131100}"/>
          </ac:spMkLst>
        </pc:spChg>
        <pc:spChg chg="add">
          <ac:chgData name="Philomina Mintah" userId="7a9d1df817cb01ba" providerId="LiveId" clId="{C6DFA914-D27A-472A-B468-23636FA58599}" dt="2022-04-26T16:59:09.748" v="6365" actId="26606"/>
          <ac:spMkLst>
            <pc:docMk/>
            <pc:sldMk cId="1945539259" sldId="297"/>
            <ac:spMk id="10" creationId="{F076F371-EE61-49EA-AA2A-3582C3AC9BCD}"/>
          </ac:spMkLst>
        </pc:spChg>
      </pc:sldChg>
      <pc:sldChg chg="addSp delSp modSp new add del mod setBg setClrOvrMap">
        <pc:chgData name="Philomina Mintah" userId="7a9d1df817cb01ba" providerId="LiveId" clId="{C6DFA914-D27A-472A-B468-23636FA58599}" dt="2022-04-26T16:59:48.503" v="6370" actId="26606"/>
        <pc:sldMkLst>
          <pc:docMk/>
          <pc:sldMk cId="1010901358" sldId="298"/>
        </pc:sldMkLst>
        <pc:spChg chg="mod">
          <ac:chgData name="Philomina Mintah" userId="7a9d1df817cb01ba" providerId="LiveId" clId="{C6DFA914-D27A-472A-B468-23636FA58599}" dt="2022-04-26T16:59:48.503" v="6370" actId="26606"/>
          <ac:spMkLst>
            <pc:docMk/>
            <pc:sldMk cId="1010901358" sldId="298"/>
            <ac:spMk id="2" creationId="{45A843CE-9FBC-4FA8-8E43-D26A2AF17E6F}"/>
          </ac:spMkLst>
        </pc:spChg>
        <pc:spChg chg="mod">
          <ac:chgData name="Philomina Mintah" userId="7a9d1df817cb01ba" providerId="LiveId" clId="{C6DFA914-D27A-472A-B468-23636FA58599}" dt="2022-04-26T16:59:48.503" v="6370" actId="26606"/>
          <ac:spMkLst>
            <pc:docMk/>
            <pc:sldMk cId="1010901358" sldId="298"/>
            <ac:spMk id="3" creationId="{6323C6BA-6AF2-4B5C-B43D-A11846A83E68}"/>
          </ac:spMkLst>
        </pc:spChg>
        <pc:spChg chg="add del">
          <ac:chgData name="Philomina Mintah" userId="7a9d1df817cb01ba" providerId="LiveId" clId="{C6DFA914-D27A-472A-B468-23636FA58599}" dt="2022-04-26T16:59:43.233" v="6367" actId="26606"/>
          <ac:spMkLst>
            <pc:docMk/>
            <pc:sldMk cId="1010901358" sldId="298"/>
            <ac:spMk id="9" creationId="{CF62D2A7-8207-488C-9F46-316BA81A16C8}"/>
          </ac:spMkLst>
        </pc:spChg>
        <pc:spChg chg="add del">
          <ac:chgData name="Philomina Mintah" userId="7a9d1df817cb01ba" providerId="LiveId" clId="{C6DFA914-D27A-472A-B468-23636FA58599}" dt="2022-04-26T16:59:48.464" v="6369" actId="26606"/>
          <ac:spMkLst>
            <pc:docMk/>
            <pc:sldMk cId="1010901358" sldId="298"/>
            <ac:spMk id="11" creationId="{DD3981AC-7B61-4947-BCF3-F7AA7FA385B9}"/>
          </ac:spMkLst>
        </pc:spChg>
        <pc:spChg chg="add del">
          <ac:chgData name="Philomina Mintah" userId="7a9d1df817cb01ba" providerId="LiveId" clId="{C6DFA914-D27A-472A-B468-23636FA58599}" dt="2022-04-26T16:59:48.464" v="6369" actId="26606"/>
          <ac:spMkLst>
            <pc:docMk/>
            <pc:sldMk cId="1010901358" sldId="298"/>
            <ac:spMk id="12" creationId="{9AA72BD9-2C5A-4EDC-931F-5AA08EACA0F3}"/>
          </ac:spMkLst>
        </pc:spChg>
        <pc:spChg chg="add del">
          <ac:chgData name="Philomina Mintah" userId="7a9d1df817cb01ba" providerId="LiveId" clId="{C6DFA914-D27A-472A-B468-23636FA58599}" dt="2022-04-26T16:59:48.464" v="6369" actId="26606"/>
          <ac:spMkLst>
            <pc:docMk/>
            <pc:sldMk cId="1010901358" sldId="298"/>
            <ac:spMk id="13" creationId="{55D4142C-5077-457F-A6AD-3FECFDB39685}"/>
          </ac:spMkLst>
        </pc:spChg>
        <pc:spChg chg="add del">
          <ac:chgData name="Philomina Mintah" userId="7a9d1df817cb01ba" providerId="LiveId" clId="{C6DFA914-D27A-472A-B468-23636FA58599}" dt="2022-04-26T16:59:48.464" v="6369" actId="26606"/>
          <ac:spMkLst>
            <pc:docMk/>
            <pc:sldMk cId="1010901358" sldId="298"/>
            <ac:spMk id="15" creationId="{7A5F0580-5EE9-419F-96EE-B6529EF6E7D0}"/>
          </ac:spMkLst>
        </pc:spChg>
        <pc:spChg chg="add">
          <ac:chgData name="Philomina Mintah" userId="7a9d1df817cb01ba" providerId="LiveId" clId="{C6DFA914-D27A-472A-B468-23636FA58599}" dt="2022-04-26T16:59:48.503" v="6370" actId="26606"/>
          <ac:spMkLst>
            <pc:docMk/>
            <pc:sldMk cId="1010901358" sldId="298"/>
            <ac:spMk id="17" creationId="{CF62D2A7-8207-488C-9F46-316BA81A16C8}"/>
          </ac:spMkLst>
        </pc:spChg>
        <pc:picChg chg="add del">
          <ac:chgData name="Philomina Mintah" userId="7a9d1df817cb01ba" providerId="LiveId" clId="{C6DFA914-D27A-472A-B468-23636FA58599}" dt="2022-04-26T16:59:43.233" v="6367" actId="26606"/>
          <ac:picMkLst>
            <pc:docMk/>
            <pc:sldMk cId="1010901358" sldId="298"/>
            <ac:picMk id="5" creationId="{DFAACB9D-6B3B-23C5-31E2-882E8377B2F8}"/>
          </ac:picMkLst>
        </pc:picChg>
        <pc:picChg chg="add del">
          <ac:chgData name="Philomina Mintah" userId="7a9d1df817cb01ba" providerId="LiveId" clId="{C6DFA914-D27A-472A-B468-23636FA58599}" dt="2022-04-26T16:59:48.464" v="6369" actId="26606"/>
          <ac:picMkLst>
            <pc:docMk/>
            <pc:sldMk cId="1010901358" sldId="298"/>
            <ac:picMk id="14" creationId="{422AB87F-0491-8F28-5F5C-F53497556190}"/>
          </ac:picMkLst>
        </pc:picChg>
        <pc:picChg chg="add">
          <ac:chgData name="Philomina Mintah" userId="7a9d1df817cb01ba" providerId="LiveId" clId="{C6DFA914-D27A-472A-B468-23636FA58599}" dt="2022-04-26T16:59:48.503" v="6370" actId="26606"/>
          <ac:picMkLst>
            <pc:docMk/>
            <pc:sldMk cId="1010901358" sldId="298"/>
            <ac:picMk id="18" creationId="{DFAACB9D-6B3B-23C5-31E2-882E8377B2F8}"/>
          </ac:picMkLst>
        </pc:picChg>
      </pc:sldChg>
      <pc:sldChg chg="addSp modSp new add del mod setBg setClrOvrMap">
        <pc:chgData name="Philomina Mintah" userId="7a9d1df817cb01ba" providerId="LiveId" clId="{C6DFA914-D27A-472A-B468-23636FA58599}" dt="2022-04-26T17:00:15.289" v="6371" actId="26606"/>
        <pc:sldMkLst>
          <pc:docMk/>
          <pc:sldMk cId="2463045148" sldId="299"/>
        </pc:sldMkLst>
        <pc:spChg chg="mod">
          <ac:chgData name="Philomina Mintah" userId="7a9d1df817cb01ba" providerId="LiveId" clId="{C6DFA914-D27A-472A-B468-23636FA58599}" dt="2022-04-26T17:00:15.289" v="6371" actId="26606"/>
          <ac:spMkLst>
            <pc:docMk/>
            <pc:sldMk cId="2463045148" sldId="299"/>
            <ac:spMk id="2" creationId="{CF5C0FE3-EAD6-4FA0-9515-DC31AEC76076}"/>
          </ac:spMkLst>
        </pc:spChg>
        <pc:spChg chg="mod">
          <ac:chgData name="Philomina Mintah" userId="7a9d1df817cb01ba" providerId="LiveId" clId="{C6DFA914-D27A-472A-B468-23636FA58599}" dt="2022-04-26T17:00:15.289" v="6371" actId="26606"/>
          <ac:spMkLst>
            <pc:docMk/>
            <pc:sldMk cId="2463045148" sldId="299"/>
            <ac:spMk id="3" creationId="{F500ACC7-9089-4D81-8D35-F19C548AEDF3}"/>
          </ac:spMkLst>
        </pc:spChg>
        <pc:spChg chg="add">
          <ac:chgData name="Philomina Mintah" userId="7a9d1df817cb01ba" providerId="LiveId" clId="{C6DFA914-D27A-472A-B468-23636FA58599}" dt="2022-04-26T17:00:15.289" v="6371" actId="26606"/>
          <ac:spMkLst>
            <pc:docMk/>
            <pc:sldMk cId="2463045148" sldId="299"/>
            <ac:spMk id="9" creationId="{CF62D2A7-8207-488C-9F46-316BA81A16C8}"/>
          </ac:spMkLst>
        </pc:spChg>
        <pc:picChg chg="add">
          <ac:chgData name="Philomina Mintah" userId="7a9d1df817cb01ba" providerId="LiveId" clId="{C6DFA914-D27A-472A-B468-23636FA58599}" dt="2022-04-26T17:00:15.289" v="6371" actId="26606"/>
          <ac:picMkLst>
            <pc:docMk/>
            <pc:sldMk cId="2463045148" sldId="299"/>
            <ac:picMk id="5" creationId="{FEB333D5-159F-4EF9-27D6-E2EA3251938C}"/>
          </ac:picMkLst>
        </pc:picChg>
      </pc:sldChg>
      <pc:sldChg chg="addSp delSp modSp new mod">
        <pc:chgData name="Philomina Mintah" userId="7a9d1df817cb01ba" providerId="LiveId" clId="{C6DFA914-D27A-472A-B468-23636FA58599}" dt="2022-04-26T16:47:09.488" v="6321" actId="26606"/>
        <pc:sldMkLst>
          <pc:docMk/>
          <pc:sldMk cId="3395372377" sldId="300"/>
        </pc:sldMkLst>
        <pc:spChg chg="del mod">
          <ac:chgData name="Philomina Mintah" userId="7a9d1df817cb01ba" providerId="LiveId" clId="{C6DFA914-D27A-472A-B468-23636FA58599}" dt="2022-04-26T16:47:09.488" v="6321" actId="26606"/>
          <ac:spMkLst>
            <pc:docMk/>
            <pc:sldMk cId="3395372377" sldId="300"/>
            <ac:spMk id="3" creationId="{734E1275-2098-46B0-86B7-62A5E131903B}"/>
          </ac:spMkLst>
        </pc:spChg>
        <pc:graphicFrameChg chg="add">
          <ac:chgData name="Philomina Mintah" userId="7a9d1df817cb01ba" providerId="LiveId" clId="{C6DFA914-D27A-472A-B468-23636FA58599}" dt="2022-04-26T16:47:09.488" v="6321" actId="26606"/>
          <ac:graphicFrameMkLst>
            <pc:docMk/>
            <pc:sldMk cId="3395372377" sldId="300"/>
            <ac:graphicFrameMk id="5" creationId="{F1193F48-BD3D-731A-4281-E1D51A3FFD8D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961EEE-0F89-4B1D-AD5F-583A41AF57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641401-E031-429C-9260-6CACF4D96731}">
      <dgm:prSet/>
      <dgm:spPr/>
      <dgm:t>
        <a:bodyPr/>
        <a:lstStyle/>
        <a:p>
          <a:r>
            <a:rPr lang="en-US"/>
            <a:t>Language is a structured system of communication </a:t>
          </a:r>
        </a:p>
      </dgm:t>
    </dgm:pt>
    <dgm:pt modelId="{5F381D91-FCD4-4888-BABC-68345FB56370}" type="parTrans" cxnId="{8274F99C-2D9B-44D2-ACBE-686065A18853}">
      <dgm:prSet/>
      <dgm:spPr/>
      <dgm:t>
        <a:bodyPr/>
        <a:lstStyle/>
        <a:p>
          <a:endParaRPr lang="en-US"/>
        </a:p>
      </dgm:t>
    </dgm:pt>
    <dgm:pt modelId="{BE253457-7DB5-4591-9F61-B427D9CEA3A0}" type="sibTrans" cxnId="{8274F99C-2D9B-44D2-ACBE-686065A18853}">
      <dgm:prSet/>
      <dgm:spPr/>
      <dgm:t>
        <a:bodyPr/>
        <a:lstStyle/>
        <a:p>
          <a:endParaRPr lang="en-US"/>
        </a:p>
      </dgm:t>
    </dgm:pt>
    <dgm:pt modelId="{BFDA4DF7-B040-4C32-B1EE-BA4DF7AFC2AA}">
      <dgm:prSet/>
      <dgm:spPr/>
      <dgm:t>
        <a:bodyPr/>
        <a:lstStyle/>
        <a:p>
          <a:r>
            <a:rPr lang="en-US"/>
            <a:t>It can be conveyed through speech, sign or writing. </a:t>
          </a:r>
        </a:p>
      </dgm:t>
    </dgm:pt>
    <dgm:pt modelId="{2CD5ED4B-3736-4AF5-91C6-1E540ED9E24D}" type="parTrans" cxnId="{A81C3A9E-80B0-439B-91DC-425C14A33750}">
      <dgm:prSet/>
      <dgm:spPr/>
      <dgm:t>
        <a:bodyPr/>
        <a:lstStyle/>
        <a:p>
          <a:endParaRPr lang="en-US"/>
        </a:p>
      </dgm:t>
    </dgm:pt>
    <dgm:pt modelId="{586BF071-947C-4733-9352-770FCD42AF88}" type="sibTrans" cxnId="{A81C3A9E-80B0-439B-91DC-425C14A33750}">
      <dgm:prSet/>
      <dgm:spPr/>
      <dgm:t>
        <a:bodyPr/>
        <a:lstStyle/>
        <a:p>
          <a:endParaRPr lang="en-US"/>
        </a:p>
      </dgm:t>
    </dgm:pt>
    <dgm:pt modelId="{9E81FEFD-F2EA-4759-BE82-3891E0EE5A77}" type="pres">
      <dgm:prSet presAssocID="{6B961EEE-0F89-4B1D-AD5F-583A41AF57AD}" presName="root" presStyleCnt="0">
        <dgm:presLayoutVars>
          <dgm:dir/>
          <dgm:resizeHandles val="exact"/>
        </dgm:presLayoutVars>
      </dgm:prSet>
      <dgm:spPr/>
    </dgm:pt>
    <dgm:pt modelId="{FD46E645-0364-49C7-84C0-CA179FCCFD2A}" type="pres">
      <dgm:prSet presAssocID="{21641401-E031-429C-9260-6CACF4D96731}" presName="compNode" presStyleCnt="0"/>
      <dgm:spPr/>
    </dgm:pt>
    <dgm:pt modelId="{969D71EB-ACB0-41A9-BAAC-3C6298970B66}" type="pres">
      <dgm:prSet presAssocID="{21641401-E031-429C-9260-6CACF4D96731}" presName="bgRect" presStyleLbl="bgShp" presStyleIdx="0" presStyleCnt="2"/>
      <dgm:spPr/>
    </dgm:pt>
    <dgm:pt modelId="{A7CDAA69-5078-4A8F-9E85-6D449FAB62EA}" type="pres">
      <dgm:prSet presAssocID="{21641401-E031-429C-9260-6CACF4D9673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1B81745-FFC7-45DF-BC9A-4EFFC2A8B6CA}" type="pres">
      <dgm:prSet presAssocID="{21641401-E031-429C-9260-6CACF4D96731}" presName="spaceRect" presStyleCnt="0"/>
      <dgm:spPr/>
    </dgm:pt>
    <dgm:pt modelId="{033AC94E-D573-4B55-BE62-887040C2D157}" type="pres">
      <dgm:prSet presAssocID="{21641401-E031-429C-9260-6CACF4D96731}" presName="parTx" presStyleLbl="revTx" presStyleIdx="0" presStyleCnt="2">
        <dgm:presLayoutVars>
          <dgm:chMax val="0"/>
          <dgm:chPref val="0"/>
        </dgm:presLayoutVars>
      </dgm:prSet>
      <dgm:spPr/>
    </dgm:pt>
    <dgm:pt modelId="{7A9A85CD-3467-485E-A0FD-BE0AC7D8C2DD}" type="pres">
      <dgm:prSet presAssocID="{BE253457-7DB5-4591-9F61-B427D9CEA3A0}" presName="sibTrans" presStyleCnt="0"/>
      <dgm:spPr/>
    </dgm:pt>
    <dgm:pt modelId="{94D28D13-EC5C-47C6-845D-BF3DDC187E67}" type="pres">
      <dgm:prSet presAssocID="{BFDA4DF7-B040-4C32-B1EE-BA4DF7AFC2AA}" presName="compNode" presStyleCnt="0"/>
      <dgm:spPr/>
    </dgm:pt>
    <dgm:pt modelId="{AB7E5B85-55DC-4EF6-A932-72B366C52835}" type="pres">
      <dgm:prSet presAssocID="{BFDA4DF7-B040-4C32-B1EE-BA4DF7AFC2AA}" presName="bgRect" presStyleLbl="bgShp" presStyleIdx="1" presStyleCnt="2"/>
      <dgm:spPr/>
    </dgm:pt>
    <dgm:pt modelId="{C2663E19-FE73-4905-ACCD-E6676516F872}" type="pres">
      <dgm:prSet presAssocID="{BFDA4DF7-B040-4C32-B1EE-BA4DF7AFC2A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ing Hands"/>
        </a:ext>
      </dgm:extLst>
    </dgm:pt>
    <dgm:pt modelId="{D38C0D77-2A7D-497F-A469-738D415E0B32}" type="pres">
      <dgm:prSet presAssocID="{BFDA4DF7-B040-4C32-B1EE-BA4DF7AFC2AA}" presName="spaceRect" presStyleCnt="0"/>
      <dgm:spPr/>
    </dgm:pt>
    <dgm:pt modelId="{FCDD7BC3-43C7-4C25-844F-86DF4E375711}" type="pres">
      <dgm:prSet presAssocID="{BFDA4DF7-B040-4C32-B1EE-BA4DF7AFC2A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0EBFF8E-7BEF-4E12-9CEB-2EEB372789CC}" type="presOf" srcId="{BFDA4DF7-B040-4C32-B1EE-BA4DF7AFC2AA}" destId="{FCDD7BC3-43C7-4C25-844F-86DF4E375711}" srcOrd="0" destOrd="0" presId="urn:microsoft.com/office/officeart/2018/2/layout/IconVerticalSolidList"/>
    <dgm:cxn modelId="{8274F99C-2D9B-44D2-ACBE-686065A18853}" srcId="{6B961EEE-0F89-4B1D-AD5F-583A41AF57AD}" destId="{21641401-E031-429C-9260-6CACF4D96731}" srcOrd="0" destOrd="0" parTransId="{5F381D91-FCD4-4888-BABC-68345FB56370}" sibTransId="{BE253457-7DB5-4591-9F61-B427D9CEA3A0}"/>
    <dgm:cxn modelId="{A81C3A9E-80B0-439B-91DC-425C14A33750}" srcId="{6B961EEE-0F89-4B1D-AD5F-583A41AF57AD}" destId="{BFDA4DF7-B040-4C32-B1EE-BA4DF7AFC2AA}" srcOrd="1" destOrd="0" parTransId="{2CD5ED4B-3736-4AF5-91C6-1E540ED9E24D}" sibTransId="{586BF071-947C-4733-9352-770FCD42AF88}"/>
    <dgm:cxn modelId="{8521E8C3-00CC-437A-A2F3-EB0F2266524F}" type="presOf" srcId="{21641401-E031-429C-9260-6CACF4D96731}" destId="{033AC94E-D573-4B55-BE62-887040C2D157}" srcOrd="0" destOrd="0" presId="urn:microsoft.com/office/officeart/2018/2/layout/IconVerticalSolidList"/>
    <dgm:cxn modelId="{9431DBDB-859B-4B5B-9E37-D79394A4ADAB}" type="presOf" srcId="{6B961EEE-0F89-4B1D-AD5F-583A41AF57AD}" destId="{9E81FEFD-F2EA-4759-BE82-3891E0EE5A77}" srcOrd="0" destOrd="0" presId="urn:microsoft.com/office/officeart/2018/2/layout/IconVerticalSolidList"/>
    <dgm:cxn modelId="{895C31C6-F9CE-41A6-98CA-7F2EFEB1424B}" type="presParOf" srcId="{9E81FEFD-F2EA-4759-BE82-3891E0EE5A77}" destId="{FD46E645-0364-49C7-84C0-CA179FCCFD2A}" srcOrd="0" destOrd="0" presId="urn:microsoft.com/office/officeart/2018/2/layout/IconVerticalSolidList"/>
    <dgm:cxn modelId="{B639A9D1-3AA0-4799-AEDB-6EDB34AE9B6A}" type="presParOf" srcId="{FD46E645-0364-49C7-84C0-CA179FCCFD2A}" destId="{969D71EB-ACB0-41A9-BAAC-3C6298970B66}" srcOrd="0" destOrd="0" presId="urn:microsoft.com/office/officeart/2018/2/layout/IconVerticalSolidList"/>
    <dgm:cxn modelId="{D3981D83-8020-43E9-927B-8DF2CC4E8F14}" type="presParOf" srcId="{FD46E645-0364-49C7-84C0-CA179FCCFD2A}" destId="{A7CDAA69-5078-4A8F-9E85-6D449FAB62EA}" srcOrd="1" destOrd="0" presId="urn:microsoft.com/office/officeart/2018/2/layout/IconVerticalSolidList"/>
    <dgm:cxn modelId="{995645CA-8CAD-456C-91FE-5CBF86C20035}" type="presParOf" srcId="{FD46E645-0364-49C7-84C0-CA179FCCFD2A}" destId="{51B81745-FFC7-45DF-BC9A-4EFFC2A8B6CA}" srcOrd="2" destOrd="0" presId="urn:microsoft.com/office/officeart/2018/2/layout/IconVerticalSolidList"/>
    <dgm:cxn modelId="{FC1E1E9C-2B35-46C7-AD44-054BFD771753}" type="presParOf" srcId="{FD46E645-0364-49C7-84C0-CA179FCCFD2A}" destId="{033AC94E-D573-4B55-BE62-887040C2D157}" srcOrd="3" destOrd="0" presId="urn:microsoft.com/office/officeart/2018/2/layout/IconVerticalSolidList"/>
    <dgm:cxn modelId="{CBF47A43-C4E5-4132-887A-B1248A944E43}" type="presParOf" srcId="{9E81FEFD-F2EA-4759-BE82-3891E0EE5A77}" destId="{7A9A85CD-3467-485E-A0FD-BE0AC7D8C2DD}" srcOrd="1" destOrd="0" presId="urn:microsoft.com/office/officeart/2018/2/layout/IconVerticalSolidList"/>
    <dgm:cxn modelId="{488FB245-2CFC-4306-B850-38336861A8A9}" type="presParOf" srcId="{9E81FEFD-F2EA-4759-BE82-3891E0EE5A77}" destId="{94D28D13-EC5C-47C6-845D-BF3DDC187E67}" srcOrd="2" destOrd="0" presId="urn:microsoft.com/office/officeart/2018/2/layout/IconVerticalSolidList"/>
    <dgm:cxn modelId="{D2229DDD-2B63-419B-8A49-97F053FCCF2B}" type="presParOf" srcId="{94D28D13-EC5C-47C6-845D-BF3DDC187E67}" destId="{AB7E5B85-55DC-4EF6-A932-72B366C52835}" srcOrd="0" destOrd="0" presId="urn:microsoft.com/office/officeart/2018/2/layout/IconVerticalSolidList"/>
    <dgm:cxn modelId="{20599EBD-ECEE-4079-AC79-649F1B1E1F16}" type="presParOf" srcId="{94D28D13-EC5C-47C6-845D-BF3DDC187E67}" destId="{C2663E19-FE73-4905-ACCD-E6676516F872}" srcOrd="1" destOrd="0" presId="urn:microsoft.com/office/officeart/2018/2/layout/IconVerticalSolidList"/>
    <dgm:cxn modelId="{D0C8A790-0491-4764-8181-5E305E8D55BC}" type="presParOf" srcId="{94D28D13-EC5C-47C6-845D-BF3DDC187E67}" destId="{D38C0D77-2A7D-497F-A469-738D415E0B32}" srcOrd="2" destOrd="0" presId="urn:microsoft.com/office/officeart/2018/2/layout/IconVerticalSolidList"/>
    <dgm:cxn modelId="{CE2114E1-F04F-4524-AB04-A8B03C9DD685}" type="presParOf" srcId="{94D28D13-EC5C-47C6-845D-BF3DDC187E67}" destId="{FCDD7BC3-43C7-4C25-844F-86DF4E3757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A3A6DF-6F34-41BF-9032-52879995BD12}" type="doc">
      <dgm:prSet loTypeId="urn:microsoft.com/office/officeart/2005/8/layout/vList5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2BA6B03-048E-46C7-9F9B-8ED9D933AE0C}">
      <dgm:prSet/>
      <dgm:spPr/>
      <dgm:t>
        <a:bodyPr/>
        <a:lstStyle/>
        <a:p>
          <a:r>
            <a:rPr lang="en-US"/>
            <a:t>A sentence is a group of words that expresses a complete thought.</a:t>
          </a:r>
        </a:p>
      </dgm:t>
    </dgm:pt>
    <dgm:pt modelId="{2D6E91AB-EF35-41CA-93B6-5ED5ACB04518}" type="parTrans" cxnId="{6D90D8F4-B2F9-42B2-819C-A92FFF13D971}">
      <dgm:prSet/>
      <dgm:spPr/>
      <dgm:t>
        <a:bodyPr/>
        <a:lstStyle/>
        <a:p>
          <a:endParaRPr lang="en-US"/>
        </a:p>
      </dgm:t>
    </dgm:pt>
    <dgm:pt modelId="{EF44E64E-5F0E-489D-9C72-FCE3F747852B}" type="sibTrans" cxnId="{6D90D8F4-B2F9-42B2-819C-A92FFF13D971}">
      <dgm:prSet/>
      <dgm:spPr/>
      <dgm:t>
        <a:bodyPr/>
        <a:lstStyle/>
        <a:p>
          <a:endParaRPr lang="en-US"/>
        </a:p>
      </dgm:t>
    </dgm:pt>
    <dgm:pt modelId="{07173180-4F32-46F7-B016-035E38C4CE1C}">
      <dgm:prSet/>
      <dgm:spPr/>
      <dgm:t>
        <a:bodyPr/>
        <a:lstStyle/>
        <a:p>
          <a:r>
            <a:rPr lang="en-US"/>
            <a:t>There are four functions of a sentence:</a:t>
          </a:r>
        </a:p>
      </dgm:t>
    </dgm:pt>
    <dgm:pt modelId="{3521B3F4-6AC4-4F81-9823-5E802BED0595}" type="parTrans" cxnId="{8CEF1CCC-60E4-4B67-9FEF-13C2A9244F6E}">
      <dgm:prSet/>
      <dgm:spPr/>
      <dgm:t>
        <a:bodyPr/>
        <a:lstStyle/>
        <a:p>
          <a:endParaRPr lang="en-US"/>
        </a:p>
      </dgm:t>
    </dgm:pt>
    <dgm:pt modelId="{D9650320-131A-48B7-B8CC-20FA7B3BB532}" type="sibTrans" cxnId="{8CEF1CCC-60E4-4B67-9FEF-13C2A9244F6E}">
      <dgm:prSet/>
      <dgm:spPr/>
      <dgm:t>
        <a:bodyPr/>
        <a:lstStyle/>
        <a:p>
          <a:endParaRPr lang="en-US"/>
        </a:p>
      </dgm:t>
    </dgm:pt>
    <dgm:pt modelId="{D0CFE3F3-F12A-48C1-8DE9-4FE9AD7885FC}">
      <dgm:prSet/>
      <dgm:spPr/>
      <dgm:t>
        <a:bodyPr/>
        <a:lstStyle/>
        <a:p>
          <a:r>
            <a:rPr lang="en-US"/>
            <a:t>Declarative</a:t>
          </a:r>
        </a:p>
      </dgm:t>
    </dgm:pt>
    <dgm:pt modelId="{E66B9B12-EEAA-45AB-AC04-F4C0D992D917}" type="parTrans" cxnId="{B19A703B-99EF-4664-AB30-9427721D0F40}">
      <dgm:prSet/>
      <dgm:spPr/>
      <dgm:t>
        <a:bodyPr/>
        <a:lstStyle/>
        <a:p>
          <a:endParaRPr lang="en-US"/>
        </a:p>
      </dgm:t>
    </dgm:pt>
    <dgm:pt modelId="{B3D8E2BD-BBA9-4486-8B81-0F84187570B3}" type="sibTrans" cxnId="{B19A703B-99EF-4664-AB30-9427721D0F40}">
      <dgm:prSet/>
      <dgm:spPr/>
      <dgm:t>
        <a:bodyPr/>
        <a:lstStyle/>
        <a:p>
          <a:endParaRPr lang="en-US"/>
        </a:p>
      </dgm:t>
    </dgm:pt>
    <dgm:pt modelId="{07AA1F7A-BBB3-4B8B-9313-3D1933E2BE4F}">
      <dgm:prSet/>
      <dgm:spPr/>
      <dgm:t>
        <a:bodyPr/>
        <a:lstStyle/>
        <a:p>
          <a:r>
            <a:rPr lang="en-US"/>
            <a:t>Imperative</a:t>
          </a:r>
        </a:p>
      </dgm:t>
    </dgm:pt>
    <dgm:pt modelId="{A6C90EAF-F095-4A20-8DD3-3F8D1B613D4F}" type="parTrans" cxnId="{33AE3424-28DF-4F31-99D2-500FE668931C}">
      <dgm:prSet/>
      <dgm:spPr/>
      <dgm:t>
        <a:bodyPr/>
        <a:lstStyle/>
        <a:p>
          <a:endParaRPr lang="en-US"/>
        </a:p>
      </dgm:t>
    </dgm:pt>
    <dgm:pt modelId="{B2711849-CB25-421B-A115-0982A4C7287B}" type="sibTrans" cxnId="{33AE3424-28DF-4F31-99D2-500FE668931C}">
      <dgm:prSet/>
      <dgm:spPr/>
      <dgm:t>
        <a:bodyPr/>
        <a:lstStyle/>
        <a:p>
          <a:endParaRPr lang="en-US"/>
        </a:p>
      </dgm:t>
    </dgm:pt>
    <dgm:pt modelId="{B2B80071-9678-423A-875D-32971BC77FFB}">
      <dgm:prSet/>
      <dgm:spPr/>
      <dgm:t>
        <a:bodyPr/>
        <a:lstStyle/>
        <a:p>
          <a:r>
            <a:rPr lang="en-US"/>
            <a:t>Interrogative </a:t>
          </a:r>
        </a:p>
      </dgm:t>
    </dgm:pt>
    <dgm:pt modelId="{4B522262-B30A-4473-A97E-C91268F59F0B}" type="parTrans" cxnId="{9BC6B928-561D-4DEB-8D3A-0BF99CB3A97F}">
      <dgm:prSet/>
      <dgm:spPr/>
      <dgm:t>
        <a:bodyPr/>
        <a:lstStyle/>
        <a:p>
          <a:endParaRPr lang="en-US"/>
        </a:p>
      </dgm:t>
    </dgm:pt>
    <dgm:pt modelId="{48B0B20B-BFB5-4DBE-A347-B687E1B49793}" type="sibTrans" cxnId="{9BC6B928-561D-4DEB-8D3A-0BF99CB3A97F}">
      <dgm:prSet/>
      <dgm:spPr/>
      <dgm:t>
        <a:bodyPr/>
        <a:lstStyle/>
        <a:p>
          <a:endParaRPr lang="en-US"/>
        </a:p>
      </dgm:t>
    </dgm:pt>
    <dgm:pt modelId="{23A835B8-9F08-45E4-AD3D-507460EDC3E4}">
      <dgm:prSet/>
      <dgm:spPr/>
      <dgm:t>
        <a:bodyPr/>
        <a:lstStyle/>
        <a:p>
          <a:r>
            <a:rPr lang="en-US"/>
            <a:t>Exclamative </a:t>
          </a:r>
        </a:p>
      </dgm:t>
    </dgm:pt>
    <dgm:pt modelId="{C40B4F99-871A-4181-8111-BBB235D6DC21}" type="parTrans" cxnId="{ED361CB4-C45E-4F13-99D8-BE112AEC326A}">
      <dgm:prSet/>
      <dgm:spPr/>
      <dgm:t>
        <a:bodyPr/>
        <a:lstStyle/>
        <a:p>
          <a:endParaRPr lang="en-US"/>
        </a:p>
      </dgm:t>
    </dgm:pt>
    <dgm:pt modelId="{CCD84FA8-E621-49D4-B21C-D6ACC4E491F0}" type="sibTrans" cxnId="{ED361CB4-C45E-4F13-99D8-BE112AEC326A}">
      <dgm:prSet/>
      <dgm:spPr/>
      <dgm:t>
        <a:bodyPr/>
        <a:lstStyle/>
        <a:p>
          <a:endParaRPr lang="en-US"/>
        </a:p>
      </dgm:t>
    </dgm:pt>
    <dgm:pt modelId="{6DE7352C-B1FE-4981-80E7-89D84A25CDF8}" type="pres">
      <dgm:prSet presAssocID="{36A3A6DF-6F34-41BF-9032-52879995BD12}" presName="Name0" presStyleCnt="0">
        <dgm:presLayoutVars>
          <dgm:dir/>
          <dgm:animLvl val="lvl"/>
          <dgm:resizeHandles val="exact"/>
        </dgm:presLayoutVars>
      </dgm:prSet>
      <dgm:spPr/>
    </dgm:pt>
    <dgm:pt modelId="{D155A509-7982-4DEE-BF0E-49FC5E686619}" type="pres">
      <dgm:prSet presAssocID="{92BA6B03-048E-46C7-9F9B-8ED9D933AE0C}" presName="linNode" presStyleCnt="0"/>
      <dgm:spPr/>
    </dgm:pt>
    <dgm:pt modelId="{840183A6-9480-4B8A-88F0-AAD6E369C219}" type="pres">
      <dgm:prSet presAssocID="{92BA6B03-048E-46C7-9F9B-8ED9D933AE0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86B78452-7404-4B36-BE7A-CD7B72476DEF}" type="pres">
      <dgm:prSet presAssocID="{EF44E64E-5F0E-489D-9C72-FCE3F747852B}" presName="sp" presStyleCnt="0"/>
      <dgm:spPr/>
    </dgm:pt>
    <dgm:pt modelId="{21B7DD41-062B-4CFE-BEA8-A3CEBB31D2EA}" type="pres">
      <dgm:prSet presAssocID="{07173180-4F32-46F7-B016-035E38C4CE1C}" presName="linNode" presStyleCnt="0"/>
      <dgm:spPr/>
    </dgm:pt>
    <dgm:pt modelId="{3E4105F2-88EA-4B3A-825C-87F7D99DA518}" type="pres">
      <dgm:prSet presAssocID="{07173180-4F32-46F7-B016-035E38C4CE1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F341C3B3-8CAB-4DBE-B5F7-6320A90920FF}" type="pres">
      <dgm:prSet presAssocID="{D9650320-131A-48B7-B8CC-20FA7B3BB532}" presName="sp" presStyleCnt="0"/>
      <dgm:spPr/>
    </dgm:pt>
    <dgm:pt modelId="{9361150C-FBDF-42C5-9F9D-7A94F0735FCE}" type="pres">
      <dgm:prSet presAssocID="{D0CFE3F3-F12A-48C1-8DE9-4FE9AD7885FC}" presName="linNode" presStyleCnt="0"/>
      <dgm:spPr/>
    </dgm:pt>
    <dgm:pt modelId="{A1DCF42B-E7F5-45CD-B2B4-4075C628C937}" type="pres">
      <dgm:prSet presAssocID="{D0CFE3F3-F12A-48C1-8DE9-4FE9AD7885FC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109F8230-1C52-4883-86EC-B32CEB2464C8}" type="pres">
      <dgm:prSet presAssocID="{B3D8E2BD-BBA9-4486-8B81-0F84187570B3}" presName="sp" presStyleCnt="0"/>
      <dgm:spPr/>
    </dgm:pt>
    <dgm:pt modelId="{475C7EB5-B4B7-47ED-863A-398FA53C3FF9}" type="pres">
      <dgm:prSet presAssocID="{07AA1F7A-BBB3-4B8B-9313-3D1933E2BE4F}" presName="linNode" presStyleCnt="0"/>
      <dgm:spPr/>
    </dgm:pt>
    <dgm:pt modelId="{A8D3AF9B-8659-4013-881C-D49DE804FBC2}" type="pres">
      <dgm:prSet presAssocID="{07AA1F7A-BBB3-4B8B-9313-3D1933E2BE4F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D1F4C3C4-9A94-450B-9F5E-0A4B1933C6E0}" type="pres">
      <dgm:prSet presAssocID="{B2711849-CB25-421B-A115-0982A4C7287B}" presName="sp" presStyleCnt="0"/>
      <dgm:spPr/>
    </dgm:pt>
    <dgm:pt modelId="{142A0CE7-4F92-4D0A-A5F0-FD041E8558B4}" type="pres">
      <dgm:prSet presAssocID="{B2B80071-9678-423A-875D-32971BC77FFB}" presName="linNode" presStyleCnt="0"/>
      <dgm:spPr/>
    </dgm:pt>
    <dgm:pt modelId="{BC79CDF6-5FBD-46B4-A09A-153B611A9534}" type="pres">
      <dgm:prSet presAssocID="{B2B80071-9678-423A-875D-32971BC77FFB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C62138FD-BF21-4D1D-B7DF-44FEDBFBA367}" type="pres">
      <dgm:prSet presAssocID="{48B0B20B-BFB5-4DBE-A347-B687E1B49793}" presName="sp" presStyleCnt="0"/>
      <dgm:spPr/>
    </dgm:pt>
    <dgm:pt modelId="{926182A1-B988-4776-AFEE-61BF418E5015}" type="pres">
      <dgm:prSet presAssocID="{23A835B8-9F08-45E4-AD3D-507460EDC3E4}" presName="linNode" presStyleCnt="0"/>
      <dgm:spPr/>
    </dgm:pt>
    <dgm:pt modelId="{42D9440B-AE35-4A72-ABF6-4015D6A9D9BD}" type="pres">
      <dgm:prSet presAssocID="{23A835B8-9F08-45E4-AD3D-507460EDC3E4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578AAD07-B3BC-4788-97C4-BBAF3A725FE2}" type="presOf" srcId="{07173180-4F32-46F7-B016-035E38C4CE1C}" destId="{3E4105F2-88EA-4B3A-825C-87F7D99DA518}" srcOrd="0" destOrd="0" presId="urn:microsoft.com/office/officeart/2005/8/layout/vList5"/>
    <dgm:cxn modelId="{BCB57F1E-01CD-4795-B887-93C8B3D4381A}" type="presOf" srcId="{07AA1F7A-BBB3-4B8B-9313-3D1933E2BE4F}" destId="{A8D3AF9B-8659-4013-881C-D49DE804FBC2}" srcOrd="0" destOrd="0" presId="urn:microsoft.com/office/officeart/2005/8/layout/vList5"/>
    <dgm:cxn modelId="{33AE3424-28DF-4F31-99D2-500FE668931C}" srcId="{36A3A6DF-6F34-41BF-9032-52879995BD12}" destId="{07AA1F7A-BBB3-4B8B-9313-3D1933E2BE4F}" srcOrd="3" destOrd="0" parTransId="{A6C90EAF-F095-4A20-8DD3-3F8D1B613D4F}" sibTransId="{B2711849-CB25-421B-A115-0982A4C7287B}"/>
    <dgm:cxn modelId="{9BC6B928-561D-4DEB-8D3A-0BF99CB3A97F}" srcId="{36A3A6DF-6F34-41BF-9032-52879995BD12}" destId="{B2B80071-9678-423A-875D-32971BC77FFB}" srcOrd="4" destOrd="0" parTransId="{4B522262-B30A-4473-A97E-C91268F59F0B}" sibTransId="{48B0B20B-BFB5-4DBE-A347-B687E1B49793}"/>
    <dgm:cxn modelId="{B19A703B-99EF-4664-AB30-9427721D0F40}" srcId="{36A3A6DF-6F34-41BF-9032-52879995BD12}" destId="{D0CFE3F3-F12A-48C1-8DE9-4FE9AD7885FC}" srcOrd="2" destOrd="0" parTransId="{E66B9B12-EEAA-45AB-AC04-F4C0D992D917}" sibTransId="{B3D8E2BD-BBA9-4486-8B81-0F84187570B3}"/>
    <dgm:cxn modelId="{7467E14D-1B94-4916-A0BA-3E630C054DF2}" type="presOf" srcId="{D0CFE3F3-F12A-48C1-8DE9-4FE9AD7885FC}" destId="{A1DCF42B-E7F5-45CD-B2B4-4075C628C937}" srcOrd="0" destOrd="0" presId="urn:microsoft.com/office/officeart/2005/8/layout/vList5"/>
    <dgm:cxn modelId="{ED361CB4-C45E-4F13-99D8-BE112AEC326A}" srcId="{36A3A6DF-6F34-41BF-9032-52879995BD12}" destId="{23A835B8-9F08-45E4-AD3D-507460EDC3E4}" srcOrd="5" destOrd="0" parTransId="{C40B4F99-871A-4181-8111-BBB235D6DC21}" sibTransId="{CCD84FA8-E621-49D4-B21C-D6ACC4E491F0}"/>
    <dgm:cxn modelId="{A01CB1C5-8A60-4CF9-B103-797F93865E49}" type="presOf" srcId="{36A3A6DF-6F34-41BF-9032-52879995BD12}" destId="{6DE7352C-B1FE-4981-80E7-89D84A25CDF8}" srcOrd="0" destOrd="0" presId="urn:microsoft.com/office/officeart/2005/8/layout/vList5"/>
    <dgm:cxn modelId="{8CEF1CCC-60E4-4B67-9FEF-13C2A9244F6E}" srcId="{36A3A6DF-6F34-41BF-9032-52879995BD12}" destId="{07173180-4F32-46F7-B016-035E38C4CE1C}" srcOrd="1" destOrd="0" parTransId="{3521B3F4-6AC4-4F81-9823-5E802BED0595}" sibTransId="{D9650320-131A-48B7-B8CC-20FA7B3BB532}"/>
    <dgm:cxn modelId="{BAF0E8E7-416B-4301-8C14-A85B6640BF85}" type="presOf" srcId="{92BA6B03-048E-46C7-9F9B-8ED9D933AE0C}" destId="{840183A6-9480-4B8A-88F0-AAD6E369C219}" srcOrd="0" destOrd="0" presId="urn:microsoft.com/office/officeart/2005/8/layout/vList5"/>
    <dgm:cxn modelId="{6FAE94E8-9274-4EDC-A70F-BF28EBCFAB00}" type="presOf" srcId="{23A835B8-9F08-45E4-AD3D-507460EDC3E4}" destId="{42D9440B-AE35-4A72-ABF6-4015D6A9D9BD}" srcOrd="0" destOrd="0" presId="urn:microsoft.com/office/officeart/2005/8/layout/vList5"/>
    <dgm:cxn modelId="{D4C04DEF-B6BB-4D69-9438-15A2EE7766EA}" type="presOf" srcId="{B2B80071-9678-423A-875D-32971BC77FFB}" destId="{BC79CDF6-5FBD-46B4-A09A-153B611A9534}" srcOrd="0" destOrd="0" presId="urn:microsoft.com/office/officeart/2005/8/layout/vList5"/>
    <dgm:cxn modelId="{6D90D8F4-B2F9-42B2-819C-A92FFF13D971}" srcId="{36A3A6DF-6F34-41BF-9032-52879995BD12}" destId="{92BA6B03-048E-46C7-9F9B-8ED9D933AE0C}" srcOrd="0" destOrd="0" parTransId="{2D6E91AB-EF35-41CA-93B6-5ED5ACB04518}" sibTransId="{EF44E64E-5F0E-489D-9C72-FCE3F747852B}"/>
    <dgm:cxn modelId="{AE4C70B4-767B-49FB-9AD6-06E48D42D339}" type="presParOf" srcId="{6DE7352C-B1FE-4981-80E7-89D84A25CDF8}" destId="{D155A509-7982-4DEE-BF0E-49FC5E686619}" srcOrd="0" destOrd="0" presId="urn:microsoft.com/office/officeart/2005/8/layout/vList5"/>
    <dgm:cxn modelId="{3E3BF153-7235-4A77-947F-A8DA8ED78B35}" type="presParOf" srcId="{D155A509-7982-4DEE-BF0E-49FC5E686619}" destId="{840183A6-9480-4B8A-88F0-AAD6E369C219}" srcOrd="0" destOrd="0" presId="urn:microsoft.com/office/officeart/2005/8/layout/vList5"/>
    <dgm:cxn modelId="{2FA028B9-7069-4419-BD4A-AE3DB898A39B}" type="presParOf" srcId="{6DE7352C-B1FE-4981-80E7-89D84A25CDF8}" destId="{86B78452-7404-4B36-BE7A-CD7B72476DEF}" srcOrd="1" destOrd="0" presId="urn:microsoft.com/office/officeart/2005/8/layout/vList5"/>
    <dgm:cxn modelId="{06EBCD60-3316-4275-8A4A-EF35906D39DF}" type="presParOf" srcId="{6DE7352C-B1FE-4981-80E7-89D84A25CDF8}" destId="{21B7DD41-062B-4CFE-BEA8-A3CEBB31D2EA}" srcOrd="2" destOrd="0" presId="urn:microsoft.com/office/officeart/2005/8/layout/vList5"/>
    <dgm:cxn modelId="{DD548680-AC48-403A-8A63-61722F9E08BD}" type="presParOf" srcId="{21B7DD41-062B-4CFE-BEA8-A3CEBB31D2EA}" destId="{3E4105F2-88EA-4B3A-825C-87F7D99DA518}" srcOrd="0" destOrd="0" presId="urn:microsoft.com/office/officeart/2005/8/layout/vList5"/>
    <dgm:cxn modelId="{2C78CE57-3BF8-4177-A214-9895FEF4AFB0}" type="presParOf" srcId="{6DE7352C-B1FE-4981-80E7-89D84A25CDF8}" destId="{F341C3B3-8CAB-4DBE-B5F7-6320A90920FF}" srcOrd="3" destOrd="0" presId="urn:microsoft.com/office/officeart/2005/8/layout/vList5"/>
    <dgm:cxn modelId="{8A4ADD76-C0FC-4AA5-B84B-34094DC7BA04}" type="presParOf" srcId="{6DE7352C-B1FE-4981-80E7-89D84A25CDF8}" destId="{9361150C-FBDF-42C5-9F9D-7A94F0735FCE}" srcOrd="4" destOrd="0" presId="urn:microsoft.com/office/officeart/2005/8/layout/vList5"/>
    <dgm:cxn modelId="{5E007456-8BB7-40B6-8C8C-36B152CCF2A9}" type="presParOf" srcId="{9361150C-FBDF-42C5-9F9D-7A94F0735FCE}" destId="{A1DCF42B-E7F5-45CD-B2B4-4075C628C937}" srcOrd="0" destOrd="0" presId="urn:microsoft.com/office/officeart/2005/8/layout/vList5"/>
    <dgm:cxn modelId="{F6B060B0-DD35-4992-855D-492228F40527}" type="presParOf" srcId="{6DE7352C-B1FE-4981-80E7-89D84A25CDF8}" destId="{109F8230-1C52-4883-86EC-B32CEB2464C8}" srcOrd="5" destOrd="0" presId="urn:microsoft.com/office/officeart/2005/8/layout/vList5"/>
    <dgm:cxn modelId="{236B00AA-788F-433F-B6FB-7797CA8B2E80}" type="presParOf" srcId="{6DE7352C-B1FE-4981-80E7-89D84A25CDF8}" destId="{475C7EB5-B4B7-47ED-863A-398FA53C3FF9}" srcOrd="6" destOrd="0" presId="urn:microsoft.com/office/officeart/2005/8/layout/vList5"/>
    <dgm:cxn modelId="{4FC74DFB-FDA9-42B2-B85C-775CC625AE9B}" type="presParOf" srcId="{475C7EB5-B4B7-47ED-863A-398FA53C3FF9}" destId="{A8D3AF9B-8659-4013-881C-D49DE804FBC2}" srcOrd="0" destOrd="0" presId="urn:microsoft.com/office/officeart/2005/8/layout/vList5"/>
    <dgm:cxn modelId="{9AC11B1C-AD66-44DA-AA12-4331C3FA2D3D}" type="presParOf" srcId="{6DE7352C-B1FE-4981-80E7-89D84A25CDF8}" destId="{D1F4C3C4-9A94-450B-9F5E-0A4B1933C6E0}" srcOrd="7" destOrd="0" presId="urn:microsoft.com/office/officeart/2005/8/layout/vList5"/>
    <dgm:cxn modelId="{2271AF95-03A3-4CEE-AB9A-C81F25D32CD0}" type="presParOf" srcId="{6DE7352C-B1FE-4981-80E7-89D84A25CDF8}" destId="{142A0CE7-4F92-4D0A-A5F0-FD041E8558B4}" srcOrd="8" destOrd="0" presId="urn:microsoft.com/office/officeart/2005/8/layout/vList5"/>
    <dgm:cxn modelId="{435CD296-3E80-453E-B9B1-F685DDBF57E9}" type="presParOf" srcId="{142A0CE7-4F92-4D0A-A5F0-FD041E8558B4}" destId="{BC79CDF6-5FBD-46B4-A09A-153B611A9534}" srcOrd="0" destOrd="0" presId="urn:microsoft.com/office/officeart/2005/8/layout/vList5"/>
    <dgm:cxn modelId="{CCB677ED-FCEE-4F08-9269-65544588DD93}" type="presParOf" srcId="{6DE7352C-B1FE-4981-80E7-89D84A25CDF8}" destId="{C62138FD-BF21-4D1D-B7DF-44FEDBFBA367}" srcOrd="9" destOrd="0" presId="urn:microsoft.com/office/officeart/2005/8/layout/vList5"/>
    <dgm:cxn modelId="{BFA1D077-3908-4774-9402-04B2846C4231}" type="presParOf" srcId="{6DE7352C-B1FE-4981-80E7-89D84A25CDF8}" destId="{926182A1-B988-4776-AFEE-61BF418E5015}" srcOrd="10" destOrd="0" presId="urn:microsoft.com/office/officeart/2005/8/layout/vList5"/>
    <dgm:cxn modelId="{920CDC68-5862-4785-9D02-C684B77D888C}" type="presParOf" srcId="{926182A1-B988-4776-AFEE-61BF418E5015}" destId="{42D9440B-AE35-4A72-ABF6-4015D6A9D9B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B250DF-D6E5-4F65-AD8B-3FFEF9FC9AE9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35B111-96D3-4B3C-839F-EE8F5B43F04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End of part 1 of Logic and Language usage.</a:t>
          </a:r>
        </a:p>
      </dgm:t>
    </dgm:pt>
    <dgm:pt modelId="{6027489C-601A-4917-8DBB-DF8635FF7E87}" type="parTrans" cxnId="{FCEA4510-96DA-4ED6-BAAF-502FBE36B15A}">
      <dgm:prSet/>
      <dgm:spPr/>
      <dgm:t>
        <a:bodyPr/>
        <a:lstStyle/>
        <a:p>
          <a:endParaRPr lang="en-US"/>
        </a:p>
      </dgm:t>
    </dgm:pt>
    <dgm:pt modelId="{0E7BA37C-FF3F-41DF-B8AE-98AF21CAEB1A}" type="sibTrans" cxnId="{FCEA4510-96DA-4ED6-BAAF-502FBE36B15A}">
      <dgm:prSet/>
      <dgm:spPr/>
      <dgm:t>
        <a:bodyPr/>
        <a:lstStyle/>
        <a:p>
          <a:endParaRPr lang="en-US"/>
        </a:p>
      </dgm:t>
    </dgm:pt>
    <dgm:pt modelId="{4B38037D-E7C9-43A8-8353-4AB0FF4BD1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All the best </a:t>
          </a:r>
        </a:p>
      </dgm:t>
    </dgm:pt>
    <dgm:pt modelId="{12BBB0A8-9A03-4AE2-B9E1-4A1C2F501ACA}" type="parTrans" cxnId="{FF9BE7CF-4398-4009-8488-832D7635F719}">
      <dgm:prSet/>
      <dgm:spPr/>
      <dgm:t>
        <a:bodyPr/>
        <a:lstStyle/>
        <a:p>
          <a:endParaRPr lang="en-US"/>
        </a:p>
      </dgm:t>
    </dgm:pt>
    <dgm:pt modelId="{E9B9AD60-95F4-446A-8B97-9F9BE0E8CB75}" type="sibTrans" cxnId="{FF9BE7CF-4398-4009-8488-832D7635F719}">
      <dgm:prSet/>
      <dgm:spPr/>
      <dgm:t>
        <a:bodyPr/>
        <a:lstStyle/>
        <a:p>
          <a:endParaRPr lang="en-US"/>
        </a:p>
      </dgm:t>
    </dgm:pt>
    <dgm:pt modelId="{DCCB3403-1625-4866-AD22-79A40363ED07}" type="pres">
      <dgm:prSet presAssocID="{05B250DF-D6E5-4F65-AD8B-3FFEF9FC9AE9}" presName="root" presStyleCnt="0">
        <dgm:presLayoutVars>
          <dgm:dir/>
          <dgm:resizeHandles val="exact"/>
        </dgm:presLayoutVars>
      </dgm:prSet>
      <dgm:spPr/>
    </dgm:pt>
    <dgm:pt modelId="{23C3D7B5-B0C9-470C-9F03-3467A63B2ED4}" type="pres">
      <dgm:prSet presAssocID="{6635B111-96D3-4B3C-839F-EE8F5B43F045}" presName="compNode" presStyleCnt="0"/>
      <dgm:spPr/>
    </dgm:pt>
    <dgm:pt modelId="{C0EABF4F-4130-4123-A3E6-937E9F787122}" type="pres">
      <dgm:prSet presAssocID="{6635B111-96D3-4B3C-839F-EE8F5B43F045}" presName="iconBgRect" presStyleLbl="bgShp" presStyleIdx="0" presStyleCnt="2"/>
      <dgm:spPr/>
    </dgm:pt>
    <dgm:pt modelId="{010C1D45-C735-4431-98B7-8283389DDE76}" type="pres">
      <dgm:prSet presAssocID="{6635B111-96D3-4B3C-839F-EE8F5B43F04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FF6BB24-3D57-4A7D-9811-DDD0231E134C}" type="pres">
      <dgm:prSet presAssocID="{6635B111-96D3-4B3C-839F-EE8F5B43F045}" presName="spaceRect" presStyleCnt="0"/>
      <dgm:spPr/>
    </dgm:pt>
    <dgm:pt modelId="{4B91ED1C-6060-46A2-A7B2-A56BAA2021B5}" type="pres">
      <dgm:prSet presAssocID="{6635B111-96D3-4B3C-839F-EE8F5B43F045}" presName="textRect" presStyleLbl="revTx" presStyleIdx="0" presStyleCnt="2">
        <dgm:presLayoutVars>
          <dgm:chMax val="1"/>
          <dgm:chPref val="1"/>
        </dgm:presLayoutVars>
      </dgm:prSet>
      <dgm:spPr/>
    </dgm:pt>
    <dgm:pt modelId="{4CD750D6-57C4-402A-857F-C1381ACE125D}" type="pres">
      <dgm:prSet presAssocID="{0E7BA37C-FF3F-41DF-B8AE-98AF21CAEB1A}" presName="sibTrans" presStyleCnt="0"/>
      <dgm:spPr/>
    </dgm:pt>
    <dgm:pt modelId="{1C6AEF59-74EC-4C26-B61F-78AD0F622430}" type="pres">
      <dgm:prSet presAssocID="{4B38037D-E7C9-43A8-8353-4AB0FF4BD1D8}" presName="compNode" presStyleCnt="0"/>
      <dgm:spPr/>
    </dgm:pt>
    <dgm:pt modelId="{88A9996F-61BE-4669-88F0-657EEC9207F6}" type="pres">
      <dgm:prSet presAssocID="{4B38037D-E7C9-43A8-8353-4AB0FF4BD1D8}" presName="iconBgRect" presStyleLbl="bgShp" presStyleIdx="1" presStyleCnt="2"/>
      <dgm:spPr/>
    </dgm:pt>
    <dgm:pt modelId="{E25BC9FF-7907-45CF-A636-98C15427BFBF}" type="pres">
      <dgm:prSet presAssocID="{4B38037D-E7C9-43A8-8353-4AB0FF4BD1D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F0AD035-1572-4E88-9556-BB4326F4C48D}" type="pres">
      <dgm:prSet presAssocID="{4B38037D-E7C9-43A8-8353-4AB0FF4BD1D8}" presName="spaceRect" presStyleCnt="0"/>
      <dgm:spPr/>
    </dgm:pt>
    <dgm:pt modelId="{0541841C-C169-4206-A311-D503B07B8D26}" type="pres">
      <dgm:prSet presAssocID="{4B38037D-E7C9-43A8-8353-4AB0FF4BD1D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CEA4510-96DA-4ED6-BAAF-502FBE36B15A}" srcId="{05B250DF-D6E5-4F65-AD8B-3FFEF9FC9AE9}" destId="{6635B111-96D3-4B3C-839F-EE8F5B43F045}" srcOrd="0" destOrd="0" parTransId="{6027489C-601A-4917-8DBB-DF8635FF7E87}" sibTransId="{0E7BA37C-FF3F-41DF-B8AE-98AF21CAEB1A}"/>
    <dgm:cxn modelId="{CC357C10-E3DD-45A0-BF1D-BD337DE308B9}" type="presOf" srcId="{4B38037D-E7C9-43A8-8353-4AB0FF4BD1D8}" destId="{0541841C-C169-4206-A311-D503B07B8D26}" srcOrd="0" destOrd="0" presId="urn:microsoft.com/office/officeart/2018/5/layout/IconCircleLabelList"/>
    <dgm:cxn modelId="{CA4AC538-CF3E-4681-9EAF-BE2B500B7D04}" type="presOf" srcId="{05B250DF-D6E5-4F65-AD8B-3FFEF9FC9AE9}" destId="{DCCB3403-1625-4866-AD22-79A40363ED07}" srcOrd="0" destOrd="0" presId="urn:microsoft.com/office/officeart/2018/5/layout/IconCircleLabelList"/>
    <dgm:cxn modelId="{77AE8F59-F449-4CF7-9621-5B183798F2E6}" type="presOf" srcId="{6635B111-96D3-4B3C-839F-EE8F5B43F045}" destId="{4B91ED1C-6060-46A2-A7B2-A56BAA2021B5}" srcOrd="0" destOrd="0" presId="urn:microsoft.com/office/officeart/2018/5/layout/IconCircleLabelList"/>
    <dgm:cxn modelId="{FF9BE7CF-4398-4009-8488-832D7635F719}" srcId="{05B250DF-D6E5-4F65-AD8B-3FFEF9FC9AE9}" destId="{4B38037D-E7C9-43A8-8353-4AB0FF4BD1D8}" srcOrd="1" destOrd="0" parTransId="{12BBB0A8-9A03-4AE2-B9E1-4A1C2F501ACA}" sibTransId="{E9B9AD60-95F4-446A-8B97-9F9BE0E8CB75}"/>
    <dgm:cxn modelId="{A4562DA3-9877-47F5-BC56-886BA390E3A0}" type="presParOf" srcId="{DCCB3403-1625-4866-AD22-79A40363ED07}" destId="{23C3D7B5-B0C9-470C-9F03-3467A63B2ED4}" srcOrd="0" destOrd="0" presId="urn:microsoft.com/office/officeart/2018/5/layout/IconCircleLabelList"/>
    <dgm:cxn modelId="{ED95A30D-086C-453B-B08C-5ECA237707EB}" type="presParOf" srcId="{23C3D7B5-B0C9-470C-9F03-3467A63B2ED4}" destId="{C0EABF4F-4130-4123-A3E6-937E9F787122}" srcOrd="0" destOrd="0" presId="urn:microsoft.com/office/officeart/2018/5/layout/IconCircleLabelList"/>
    <dgm:cxn modelId="{6136FF1C-D00B-48EB-BB81-E9322E7C8569}" type="presParOf" srcId="{23C3D7B5-B0C9-470C-9F03-3467A63B2ED4}" destId="{010C1D45-C735-4431-98B7-8283389DDE76}" srcOrd="1" destOrd="0" presId="urn:microsoft.com/office/officeart/2018/5/layout/IconCircleLabelList"/>
    <dgm:cxn modelId="{F652DF40-FA3D-4915-9FFC-473A38AA42E0}" type="presParOf" srcId="{23C3D7B5-B0C9-470C-9F03-3467A63B2ED4}" destId="{7FF6BB24-3D57-4A7D-9811-DDD0231E134C}" srcOrd="2" destOrd="0" presId="urn:microsoft.com/office/officeart/2018/5/layout/IconCircleLabelList"/>
    <dgm:cxn modelId="{C5B1E637-B680-451D-9BEC-E81570B42972}" type="presParOf" srcId="{23C3D7B5-B0C9-470C-9F03-3467A63B2ED4}" destId="{4B91ED1C-6060-46A2-A7B2-A56BAA2021B5}" srcOrd="3" destOrd="0" presId="urn:microsoft.com/office/officeart/2018/5/layout/IconCircleLabelList"/>
    <dgm:cxn modelId="{038FE135-C288-4D19-896E-5D58A978718E}" type="presParOf" srcId="{DCCB3403-1625-4866-AD22-79A40363ED07}" destId="{4CD750D6-57C4-402A-857F-C1381ACE125D}" srcOrd="1" destOrd="0" presId="urn:microsoft.com/office/officeart/2018/5/layout/IconCircleLabelList"/>
    <dgm:cxn modelId="{30FD58B7-2BD0-4518-8DE8-472382063D8F}" type="presParOf" srcId="{DCCB3403-1625-4866-AD22-79A40363ED07}" destId="{1C6AEF59-74EC-4C26-B61F-78AD0F622430}" srcOrd="2" destOrd="0" presId="urn:microsoft.com/office/officeart/2018/5/layout/IconCircleLabelList"/>
    <dgm:cxn modelId="{60625961-B87E-47F8-B77D-79414BE2BD9D}" type="presParOf" srcId="{1C6AEF59-74EC-4C26-B61F-78AD0F622430}" destId="{88A9996F-61BE-4669-88F0-657EEC9207F6}" srcOrd="0" destOrd="0" presId="urn:microsoft.com/office/officeart/2018/5/layout/IconCircleLabelList"/>
    <dgm:cxn modelId="{B3180FB1-6ABF-4399-B03C-7D576958C176}" type="presParOf" srcId="{1C6AEF59-74EC-4C26-B61F-78AD0F622430}" destId="{E25BC9FF-7907-45CF-A636-98C15427BFBF}" srcOrd="1" destOrd="0" presId="urn:microsoft.com/office/officeart/2018/5/layout/IconCircleLabelList"/>
    <dgm:cxn modelId="{50484E63-7BCB-4468-BF88-34A49E25E541}" type="presParOf" srcId="{1C6AEF59-74EC-4C26-B61F-78AD0F622430}" destId="{CF0AD035-1572-4E88-9556-BB4326F4C48D}" srcOrd="2" destOrd="0" presId="urn:microsoft.com/office/officeart/2018/5/layout/IconCircleLabelList"/>
    <dgm:cxn modelId="{30DA98EA-FDD6-4704-8D12-CB112CB89832}" type="presParOf" srcId="{1C6AEF59-74EC-4C26-B61F-78AD0F622430}" destId="{0541841C-C169-4206-A311-D503B07B8D2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D71EB-ACB0-41A9-BAAC-3C6298970B66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DAA69-5078-4A8F-9E85-6D449FAB62EA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AC94E-D573-4B55-BE62-887040C2D157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Language is a structured system of communication </a:t>
          </a:r>
        </a:p>
      </dsp:txBody>
      <dsp:txXfrm>
        <a:off x="2039300" y="956381"/>
        <a:ext cx="4474303" cy="1765627"/>
      </dsp:txXfrm>
    </dsp:sp>
    <dsp:sp modelId="{AB7E5B85-55DC-4EF6-A932-72B366C52835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63E19-FE73-4905-ACCD-E6676516F872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D7BC3-43C7-4C25-844F-86DF4E375711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can be conveyed through speech, sign or writing. </a:t>
          </a:r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183A6-9480-4B8A-88F0-AAD6E369C219}">
      <dsp:nvSpPr>
        <dsp:cNvPr id="0" name=""/>
        <dsp:cNvSpPr/>
      </dsp:nvSpPr>
      <dsp:spPr>
        <a:xfrm>
          <a:off x="3364992" y="1195"/>
          <a:ext cx="3785616" cy="6958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sentence is a group of words that expresses a complete thought.</a:t>
          </a:r>
        </a:p>
      </dsp:txBody>
      <dsp:txXfrm>
        <a:off x="3398960" y="35163"/>
        <a:ext cx="3717680" cy="627895"/>
      </dsp:txXfrm>
    </dsp:sp>
    <dsp:sp modelId="{3E4105F2-88EA-4B3A-825C-87F7D99DA518}">
      <dsp:nvSpPr>
        <dsp:cNvPr id="0" name=""/>
        <dsp:cNvSpPr/>
      </dsp:nvSpPr>
      <dsp:spPr>
        <a:xfrm>
          <a:off x="3364992" y="731818"/>
          <a:ext cx="3785616" cy="6958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There are four functions of a sentence:</a:t>
          </a:r>
        </a:p>
      </dsp:txBody>
      <dsp:txXfrm>
        <a:off x="3398960" y="765786"/>
        <a:ext cx="3717680" cy="627895"/>
      </dsp:txXfrm>
    </dsp:sp>
    <dsp:sp modelId="{A1DCF42B-E7F5-45CD-B2B4-4075C628C937}">
      <dsp:nvSpPr>
        <dsp:cNvPr id="0" name=""/>
        <dsp:cNvSpPr/>
      </dsp:nvSpPr>
      <dsp:spPr>
        <a:xfrm>
          <a:off x="3364992" y="1462441"/>
          <a:ext cx="3785616" cy="6958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Declarative</a:t>
          </a:r>
        </a:p>
      </dsp:txBody>
      <dsp:txXfrm>
        <a:off x="3398960" y="1496409"/>
        <a:ext cx="3717680" cy="627895"/>
      </dsp:txXfrm>
    </dsp:sp>
    <dsp:sp modelId="{A8D3AF9B-8659-4013-881C-D49DE804FBC2}">
      <dsp:nvSpPr>
        <dsp:cNvPr id="0" name=""/>
        <dsp:cNvSpPr/>
      </dsp:nvSpPr>
      <dsp:spPr>
        <a:xfrm>
          <a:off x="3364992" y="2193064"/>
          <a:ext cx="3785616" cy="6958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Imperative</a:t>
          </a:r>
        </a:p>
      </dsp:txBody>
      <dsp:txXfrm>
        <a:off x="3398960" y="2227032"/>
        <a:ext cx="3717680" cy="627895"/>
      </dsp:txXfrm>
    </dsp:sp>
    <dsp:sp modelId="{BC79CDF6-5FBD-46B4-A09A-153B611A9534}">
      <dsp:nvSpPr>
        <dsp:cNvPr id="0" name=""/>
        <dsp:cNvSpPr/>
      </dsp:nvSpPr>
      <dsp:spPr>
        <a:xfrm>
          <a:off x="3364992" y="2923688"/>
          <a:ext cx="3785616" cy="6958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Interrogative </a:t>
          </a:r>
        </a:p>
      </dsp:txBody>
      <dsp:txXfrm>
        <a:off x="3398960" y="2957656"/>
        <a:ext cx="3717680" cy="627895"/>
      </dsp:txXfrm>
    </dsp:sp>
    <dsp:sp modelId="{42D9440B-AE35-4A72-ABF6-4015D6A9D9BD}">
      <dsp:nvSpPr>
        <dsp:cNvPr id="0" name=""/>
        <dsp:cNvSpPr/>
      </dsp:nvSpPr>
      <dsp:spPr>
        <a:xfrm>
          <a:off x="3364992" y="3654311"/>
          <a:ext cx="3785616" cy="69583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Exclamative </a:t>
          </a:r>
        </a:p>
      </dsp:txBody>
      <dsp:txXfrm>
        <a:off x="3398960" y="3688279"/>
        <a:ext cx="3717680" cy="6278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ABF4F-4130-4123-A3E6-937E9F787122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C1D45-C735-4431-98B7-8283389DDE76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1ED1C-6060-46A2-A7B2-A56BAA2021B5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End of part 1 of Logic and Language usage.</a:t>
          </a:r>
        </a:p>
      </dsp:txBody>
      <dsp:txXfrm>
        <a:off x="1342800" y="3255669"/>
        <a:ext cx="3600000" cy="720000"/>
      </dsp:txXfrm>
    </dsp:sp>
    <dsp:sp modelId="{88A9996F-61BE-4669-88F0-657EEC9207F6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BC9FF-7907-45CF-A636-98C15427BFBF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1841C-C169-4206-A311-D503B07B8D26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All the best </a:t>
          </a:r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0509-7727-42FF-91DA-A9CDAB4C3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AB5CB-4895-4780-93FD-4061BBB33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8DDA1-1B3D-4292-B70D-C39F1F7F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B696-3984-425A-A2B1-057F66380F97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D97DC-CDD9-4726-800C-24986437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2E9DE-D9CE-4E9A-923B-F6ADD94E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3543-944C-4F36-B0E4-8C4958A16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41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1AF7-D700-4D46-A765-6A801A58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A8CED-1887-429D-B515-E1A3D65FE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31A85-4FA4-4B0A-9554-9B078DEA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B696-3984-425A-A2B1-057F66380F97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D5E65-BDE2-4BA1-8EFA-A23776A3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3A802-30AB-4F17-A1A2-652AED29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3543-944C-4F36-B0E4-8C4958A16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8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AC077-8C1D-4986-9AB0-20B196B3E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19678-84F1-46C3-98BC-8927B6156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E47FB-4CAC-44EF-A1B4-87C2DCE7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B696-3984-425A-A2B1-057F66380F97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BBDCC-18F2-485E-988D-29398D54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1478C-EFE3-4B8E-8CDE-14293970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3543-944C-4F36-B0E4-8C4958A16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95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B982-A40F-400E-8A14-0F1FC282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83DD2-007E-49AF-9FC8-D6029E4FF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57100-4E71-443B-AC79-075F4A06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B696-3984-425A-A2B1-057F66380F97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6BA76-FCBD-4787-86FE-D8394B16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8E1D6-5B2A-4F54-83D2-9DBB7338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3543-944C-4F36-B0E4-8C4958A16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8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6C88-3BB1-48F3-8A17-2D8DF4B8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2F5AC-3BE9-4BDC-9CD9-1CDDE1D1D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D2C5C-BEE4-4547-A953-196FC2D6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B696-3984-425A-A2B1-057F66380F97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6840A-973E-41C7-ADBB-B22393DC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970E-2C40-4FAF-ADA3-01E2BD8D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3543-944C-4F36-B0E4-8C4958A16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92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DB7C-F308-4183-B7A7-4EF8AE34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B3E22-B197-47C0-8997-0AC2A9A82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CF34D-FC17-4E18-87C2-92B3C9460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9CA41-32C0-41A6-B9F3-22ED75FF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B696-3984-425A-A2B1-057F66380F97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700EC-4EB5-4311-BED1-7267B871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87B59-96FE-4068-B776-E0579B43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3543-944C-4F36-B0E4-8C4958A16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8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2CD1-32C7-4F58-A34A-4B078D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B6065-8182-4013-AE59-94ADBD20A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7C6C7-792A-468A-A1D8-6511C172A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59ED4-0404-423C-9153-F5B1473A4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5B73AF-6585-4681-AAB5-64D736940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F19BE-8C9E-4CA5-887D-43398A5B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B696-3984-425A-A2B1-057F66380F97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B7E54-45D4-421D-8616-BF0A2CDF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E72B9-21E8-4FEB-A583-20D1F0B3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3543-944C-4F36-B0E4-8C4958A16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11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4201-3DAC-4DB6-B710-B49C971F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654C7-8117-468D-B9CC-C127A1D1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B696-3984-425A-A2B1-057F66380F97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ADC03-2ACF-4767-B6C0-4E694264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13C20-EAEF-457B-B873-65D9777C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3543-944C-4F36-B0E4-8C4958A16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86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2B41D-F2F9-4C40-A320-07041A57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B696-3984-425A-A2B1-057F66380F97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C4C6C-3AD1-429C-9080-6F2CF707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19A1F-7106-40C2-A685-4E9095EF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3543-944C-4F36-B0E4-8C4958A16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19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4772-DC09-42A6-946E-4B404532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CD82-C26C-4806-95CA-CDEA185E8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400D7-667B-4C76-BCF9-60EB92675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5E81A-9F0C-4477-94B2-E39A03C3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B696-3984-425A-A2B1-057F66380F97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C164C-40D5-4E46-941C-F4D68C60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DD77B-54D7-4993-AC01-0EAABA99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3543-944C-4F36-B0E4-8C4958A16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26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339F-F93C-483B-8313-8B6C55C7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410C8-1C9F-4E86-9722-87E258715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74AAF-7651-46C7-A3A0-12A9DA3D1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67F4E-4EDE-4788-AE17-3AB8A9EA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B696-3984-425A-A2B1-057F66380F97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EF006-3648-4B35-A4D6-E03F4F39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A7FC1-25B6-43DF-9981-B681057F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3543-944C-4F36-B0E4-8C4958A16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59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CDCCD-9434-4A18-AA02-91C90CB7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01887-793B-402B-BF84-1B4818C8D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033D-FFE3-488E-B2DB-31DD07DCC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2B696-3984-425A-A2B1-057F66380F97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12E22-055F-4BE1-B3B4-52115DA08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F3D7D-2E3A-497E-B79B-DA4A8F6C2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C3543-944C-4F36-B0E4-8C4958A16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18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10.png"/><Relationship Id="rId4" Type="http://schemas.openxmlformats.org/officeDocument/2006/relationships/image" Target="../media/image11.jpe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LOGIC &amp; LANGUAGE USAGE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1100"/>
              <a:t>Philomina O. Mintah</a:t>
            </a:r>
          </a:p>
          <a:p>
            <a:pPr algn="l"/>
            <a:r>
              <a:rPr lang="en-US" sz="1100"/>
              <a:t>Central University</a:t>
            </a:r>
          </a:p>
          <a:p>
            <a:pPr algn="l"/>
            <a:r>
              <a:rPr lang="en-US" sz="1100"/>
              <a:t>Faculty of Arts and Social Sciences</a:t>
            </a:r>
          </a:p>
          <a:p>
            <a:pPr algn="l"/>
            <a:r>
              <a:rPr lang="en-US" sz="1100"/>
              <a:t>Department of Vision &amp; Life</a:t>
            </a:r>
          </a:p>
          <a:p>
            <a:pPr algn="l"/>
            <a:endParaRPr lang="en-US" sz="1100"/>
          </a:p>
          <a:p>
            <a:pPr algn="l"/>
            <a:endParaRPr lang="en-US" sz="11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Scribbles on a notebook">
            <a:extLst>
              <a:ext uri="{FF2B5EF4-FFF2-40B4-BE49-F238E27FC236}">
                <a16:creationId xmlns:a16="http://schemas.microsoft.com/office/drawing/2014/main" id="{0B261315-3AEC-926D-5DB1-140214AEF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92" r="2030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12615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87026-D3A2-4E8F-85FA-C4A90051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en-US" dirty="0"/>
              <a:t>Value judgement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3F673-D768-4B02-AE68-FB4C9AB15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/>
          </a:bodyPr>
          <a:lstStyle/>
          <a:p>
            <a:r>
              <a:rPr lang="en-US" sz="2200"/>
              <a:t>Value judgement is a claim about someone’s/something’s moral, practical, and aesthetic suitability. </a:t>
            </a:r>
          </a:p>
          <a:p>
            <a:r>
              <a:rPr lang="en-US" sz="2200"/>
              <a:t>VJ prescribes attitudes, behaviour, qualities, and utilities towards the world.</a:t>
            </a:r>
          </a:p>
          <a:p>
            <a:r>
              <a:rPr lang="en-US" sz="2200"/>
              <a:t>VJ </a:t>
            </a:r>
            <a:r>
              <a:rPr lang="en-US" sz="2200" b="1"/>
              <a:t>prescribes</a:t>
            </a:r>
            <a:r>
              <a:rPr lang="en-US" sz="2200"/>
              <a:t> how the world ought to be rather than </a:t>
            </a:r>
            <a:r>
              <a:rPr lang="en-US" sz="2200" b="1"/>
              <a:t>describing</a:t>
            </a:r>
            <a:r>
              <a:rPr lang="en-US" sz="2200"/>
              <a:t> how the world is (factual statement).</a:t>
            </a:r>
          </a:p>
          <a:p>
            <a:r>
              <a:rPr lang="en-US" sz="2200"/>
              <a:t>Examples :</a:t>
            </a:r>
          </a:p>
          <a:p>
            <a:r>
              <a:rPr lang="en-US" sz="2200"/>
              <a:t>This is good life.</a:t>
            </a:r>
          </a:p>
          <a:p>
            <a:r>
              <a:rPr lang="en-US" sz="2200"/>
              <a:t>You must stop smoking.</a:t>
            </a:r>
          </a:p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174108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D7188-35A4-41FA-9AFC-CAE5AE4E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en-US"/>
              <a:t>Types of value judgement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12CA-38B5-4E12-9F88-20566B6D8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/>
          </a:bodyPr>
          <a:lstStyle/>
          <a:p>
            <a:r>
              <a:rPr lang="en-US" sz="2400"/>
              <a:t>There are two types of VJ: </a:t>
            </a:r>
            <a:r>
              <a:rPr lang="en-US" sz="2400" b="1"/>
              <a:t>moral</a:t>
            </a:r>
            <a:r>
              <a:rPr lang="en-US" sz="2400"/>
              <a:t> and </a:t>
            </a:r>
            <a:r>
              <a:rPr lang="en-US" sz="2400" b="1"/>
              <a:t>non-moral</a:t>
            </a:r>
            <a:r>
              <a:rPr lang="en-US" sz="2400"/>
              <a:t> value judgment.</a:t>
            </a:r>
          </a:p>
          <a:p>
            <a:r>
              <a:rPr lang="en-US" sz="2400" b="1"/>
              <a:t>Moral VJ</a:t>
            </a:r>
            <a:r>
              <a:rPr lang="en-US" sz="2400"/>
              <a:t> are claims about someone’s/something’s moral suitability or otherwise.</a:t>
            </a:r>
          </a:p>
          <a:p>
            <a:r>
              <a:rPr lang="en-US" sz="2400" b="1"/>
              <a:t>Examples</a:t>
            </a:r>
            <a:r>
              <a:rPr lang="en-US" sz="2400"/>
              <a:t>:</a:t>
            </a:r>
          </a:p>
          <a:p>
            <a:r>
              <a:rPr lang="en-GB" sz="2400"/>
              <a:t>Homosexualism is evil.</a:t>
            </a:r>
          </a:p>
          <a:p>
            <a:r>
              <a:rPr lang="en-GB" sz="2400"/>
              <a:t>Abortion is wrong.</a:t>
            </a:r>
          </a:p>
          <a:p>
            <a:r>
              <a:rPr lang="en-GB" sz="2400"/>
              <a:t>Do not steal.</a:t>
            </a:r>
          </a:p>
          <a:p>
            <a:r>
              <a:rPr lang="en-GB" sz="2400"/>
              <a:t>Do not commit adultery</a:t>
            </a:r>
          </a:p>
        </p:txBody>
      </p:sp>
    </p:spTree>
    <p:extLst>
      <p:ext uri="{BB962C8B-B14F-4D97-AF65-F5344CB8AC3E}">
        <p14:creationId xmlns:p14="http://schemas.microsoft.com/office/powerpoint/2010/main" val="1059757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5B89-A65F-4ADB-8423-8F1042EE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Non-moral value judgement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FE12-C57E-4FE6-B1CB-D914DF74F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These are claims about someone’s/something’s aesthetic suitability.</a:t>
            </a:r>
          </a:p>
          <a:p>
            <a:r>
              <a:rPr lang="en-US" sz="1800" b="1"/>
              <a:t>Examples</a:t>
            </a:r>
            <a:r>
              <a:rPr lang="en-US" sz="1800"/>
              <a:t>:</a:t>
            </a:r>
          </a:p>
          <a:p>
            <a:r>
              <a:rPr lang="en-US" sz="1800"/>
              <a:t>Ama is a beautiful girl.</a:t>
            </a:r>
          </a:p>
          <a:p>
            <a:r>
              <a:rPr lang="en-US" sz="1800"/>
              <a:t>The painting in your room is nice.</a:t>
            </a:r>
          </a:p>
          <a:p>
            <a:r>
              <a:rPr lang="en-US" sz="1800"/>
              <a:t>That dress you wore to the party was ugly, don’t wear it again. </a:t>
            </a:r>
            <a:endParaRPr lang="en-GB" sz="1800"/>
          </a:p>
        </p:txBody>
      </p:sp>
      <p:sp>
        <p:nvSpPr>
          <p:cNvPr id="17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5F873953-CB2F-2489-0490-372B1AE73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34" r="5935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7700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BD1C87D-7B83-49A8-844E-433D32C45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24938"/>
            <a:ext cx="6413262" cy="5833063"/>
          </a:xfrm>
          <a:custGeom>
            <a:avLst/>
            <a:gdLst>
              <a:gd name="connsiteX0" fmla="*/ 343517 w 6413262"/>
              <a:gd name="connsiteY0" fmla="*/ 5832222 h 5833063"/>
              <a:gd name="connsiteX1" fmla="*/ 6335225 w 6413262"/>
              <a:gd name="connsiteY1" fmla="*/ 835839 h 5833063"/>
              <a:gd name="connsiteX2" fmla="*/ 6411127 w 6413262"/>
              <a:gd name="connsiteY2" fmla="*/ 123790 h 5833063"/>
              <a:gd name="connsiteX3" fmla="*/ 6413262 w 6413262"/>
              <a:gd name="connsiteY3" fmla="*/ 0 h 5833063"/>
              <a:gd name="connsiteX4" fmla="*/ 0 w 6413262"/>
              <a:gd name="connsiteY4" fmla="*/ 0 h 5833063"/>
              <a:gd name="connsiteX5" fmla="*/ 0 w 6413262"/>
              <a:gd name="connsiteY5" fmla="*/ 5815521 h 5833063"/>
              <a:gd name="connsiteX6" fmla="*/ 51379 w 6413262"/>
              <a:gd name="connsiteY6" fmla="*/ 5820166 h 5833063"/>
              <a:gd name="connsiteX7" fmla="*/ 343517 w 6413262"/>
              <a:gd name="connsiteY7" fmla="*/ 5832222 h 583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13262" h="5833063">
                <a:moveTo>
                  <a:pt x="343517" y="5832222"/>
                </a:moveTo>
                <a:cubicBezTo>
                  <a:pt x="3254747" y="5881130"/>
                  <a:pt x="5841718" y="3794544"/>
                  <a:pt x="6335225" y="835839"/>
                </a:cubicBezTo>
                <a:cubicBezTo>
                  <a:pt x="6375023" y="597235"/>
                  <a:pt x="6400103" y="359575"/>
                  <a:pt x="6411127" y="123790"/>
                </a:cubicBezTo>
                <a:lnTo>
                  <a:pt x="6413262" y="0"/>
                </a:lnTo>
                <a:lnTo>
                  <a:pt x="0" y="0"/>
                </a:lnTo>
                <a:lnTo>
                  <a:pt x="0" y="5815521"/>
                </a:lnTo>
                <a:lnTo>
                  <a:pt x="51379" y="5820166"/>
                </a:lnTo>
                <a:cubicBezTo>
                  <a:pt x="149075" y="5826589"/>
                  <a:pt x="246476" y="5830592"/>
                  <a:pt x="343517" y="58322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03047A-2C9B-4E2C-9A75-B67521B6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324648"/>
            <a:ext cx="6110122" cy="5533351"/>
          </a:xfrm>
          <a:custGeom>
            <a:avLst/>
            <a:gdLst>
              <a:gd name="connsiteX0" fmla="*/ 324583 w 6110122"/>
              <a:gd name="connsiteY0" fmla="*/ 5532549 h 5533351"/>
              <a:gd name="connsiteX1" fmla="*/ 6035604 w 6110122"/>
              <a:gd name="connsiteY1" fmla="*/ 770225 h 5533351"/>
              <a:gd name="connsiteX2" fmla="*/ 6088871 w 6110122"/>
              <a:gd name="connsiteY2" fmla="*/ 362020 h 5533351"/>
              <a:gd name="connsiteX3" fmla="*/ 6110122 w 6110122"/>
              <a:gd name="connsiteY3" fmla="*/ 0 h 5533351"/>
              <a:gd name="connsiteX4" fmla="*/ 0 w 6110122"/>
              <a:gd name="connsiteY4" fmla="*/ 0 h 5533351"/>
              <a:gd name="connsiteX5" fmla="*/ 0 w 6110122"/>
              <a:gd name="connsiteY5" fmla="*/ 5516887 h 5533351"/>
              <a:gd name="connsiteX6" fmla="*/ 46130 w 6110122"/>
              <a:gd name="connsiteY6" fmla="*/ 5521057 h 5533351"/>
              <a:gd name="connsiteX7" fmla="*/ 324583 w 6110122"/>
              <a:gd name="connsiteY7" fmla="*/ 5532549 h 553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0122" h="5533351">
                <a:moveTo>
                  <a:pt x="324583" y="5532549"/>
                </a:moveTo>
                <a:cubicBezTo>
                  <a:pt x="3099434" y="5579166"/>
                  <a:pt x="5565217" y="3590326"/>
                  <a:pt x="6035604" y="770225"/>
                </a:cubicBezTo>
                <a:cubicBezTo>
                  <a:pt x="6058365" y="633768"/>
                  <a:pt x="6076076" y="497636"/>
                  <a:pt x="6088871" y="362020"/>
                </a:cubicBezTo>
                <a:lnTo>
                  <a:pt x="6110122" y="0"/>
                </a:lnTo>
                <a:lnTo>
                  <a:pt x="0" y="0"/>
                </a:lnTo>
                <a:lnTo>
                  <a:pt x="0" y="5516887"/>
                </a:lnTo>
                <a:lnTo>
                  <a:pt x="46130" y="5521057"/>
                </a:lnTo>
                <a:cubicBezTo>
                  <a:pt x="139249" y="5527179"/>
                  <a:pt x="232088" y="5530995"/>
                  <a:pt x="324583" y="5532549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F8998-DF4B-419E-914E-7D502497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903393"/>
            <a:ext cx="3607841" cy="2625537"/>
          </a:xfrm>
        </p:spPr>
        <p:txBody>
          <a:bodyPr anchor="b">
            <a:normAutofit/>
          </a:bodyPr>
          <a:lstStyle/>
          <a:p>
            <a:r>
              <a:rPr lang="en-US" sz="4800"/>
              <a:t>Definitions </a:t>
            </a:r>
            <a:endParaRPr lang="en-GB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50A60-2599-432B-92D9-B19AFB03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921" y="600741"/>
            <a:ext cx="4959662" cy="4816548"/>
          </a:xfrm>
        </p:spPr>
        <p:txBody>
          <a:bodyPr anchor="ctr">
            <a:normAutofit/>
          </a:bodyPr>
          <a:lstStyle/>
          <a:p>
            <a:r>
              <a:rPr lang="en-US" sz="2100"/>
              <a:t>Definitions are sentences spoken to convey information about the meaning of a word (s). </a:t>
            </a:r>
          </a:p>
          <a:p>
            <a:r>
              <a:rPr lang="en-US" sz="2100" b="1"/>
              <a:t>Examples</a:t>
            </a:r>
            <a:r>
              <a:rPr lang="en-US" sz="2100"/>
              <a:t>: </a:t>
            </a:r>
          </a:p>
          <a:p>
            <a:r>
              <a:rPr lang="en-US" sz="2100"/>
              <a:t>Literature is an imaginative or creative piece of work</a:t>
            </a:r>
            <a:r>
              <a:rPr lang="en-GB" sz="2100"/>
              <a:t>.</a:t>
            </a:r>
          </a:p>
          <a:p>
            <a:r>
              <a:rPr lang="en-GB" sz="2100"/>
              <a:t>Computer is an electronic device for storing and processing data.</a:t>
            </a:r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2936129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BD1C87D-7B83-49A8-844E-433D32C45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24938"/>
            <a:ext cx="6413262" cy="5833063"/>
          </a:xfrm>
          <a:custGeom>
            <a:avLst/>
            <a:gdLst>
              <a:gd name="connsiteX0" fmla="*/ 343517 w 6413262"/>
              <a:gd name="connsiteY0" fmla="*/ 5832222 h 5833063"/>
              <a:gd name="connsiteX1" fmla="*/ 6335225 w 6413262"/>
              <a:gd name="connsiteY1" fmla="*/ 835839 h 5833063"/>
              <a:gd name="connsiteX2" fmla="*/ 6411127 w 6413262"/>
              <a:gd name="connsiteY2" fmla="*/ 123790 h 5833063"/>
              <a:gd name="connsiteX3" fmla="*/ 6413262 w 6413262"/>
              <a:gd name="connsiteY3" fmla="*/ 0 h 5833063"/>
              <a:gd name="connsiteX4" fmla="*/ 0 w 6413262"/>
              <a:gd name="connsiteY4" fmla="*/ 0 h 5833063"/>
              <a:gd name="connsiteX5" fmla="*/ 0 w 6413262"/>
              <a:gd name="connsiteY5" fmla="*/ 5815521 h 5833063"/>
              <a:gd name="connsiteX6" fmla="*/ 51379 w 6413262"/>
              <a:gd name="connsiteY6" fmla="*/ 5820166 h 5833063"/>
              <a:gd name="connsiteX7" fmla="*/ 343517 w 6413262"/>
              <a:gd name="connsiteY7" fmla="*/ 5832222 h 583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13262" h="5833063">
                <a:moveTo>
                  <a:pt x="343517" y="5832222"/>
                </a:moveTo>
                <a:cubicBezTo>
                  <a:pt x="3254747" y="5881130"/>
                  <a:pt x="5841718" y="3794544"/>
                  <a:pt x="6335225" y="835839"/>
                </a:cubicBezTo>
                <a:cubicBezTo>
                  <a:pt x="6375023" y="597235"/>
                  <a:pt x="6400103" y="359575"/>
                  <a:pt x="6411127" y="123790"/>
                </a:cubicBezTo>
                <a:lnTo>
                  <a:pt x="6413262" y="0"/>
                </a:lnTo>
                <a:lnTo>
                  <a:pt x="0" y="0"/>
                </a:lnTo>
                <a:lnTo>
                  <a:pt x="0" y="5815521"/>
                </a:lnTo>
                <a:lnTo>
                  <a:pt x="51379" y="5820166"/>
                </a:lnTo>
                <a:cubicBezTo>
                  <a:pt x="149075" y="5826589"/>
                  <a:pt x="246476" y="5830592"/>
                  <a:pt x="343517" y="58322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03047A-2C9B-4E2C-9A75-B67521B6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324648"/>
            <a:ext cx="6110122" cy="5533351"/>
          </a:xfrm>
          <a:custGeom>
            <a:avLst/>
            <a:gdLst>
              <a:gd name="connsiteX0" fmla="*/ 324583 w 6110122"/>
              <a:gd name="connsiteY0" fmla="*/ 5532549 h 5533351"/>
              <a:gd name="connsiteX1" fmla="*/ 6035604 w 6110122"/>
              <a:gd name="connsiteY1" fmla="*/ 770225 h 5533351"/>
              <a:gd name="connsiteX2" fmla="*/ 6088871 w 6110122"/>
              <a:gd name="connsiteY2" fmla="*/ 362020 h 5533351"/>
              <a:gd name="connsiteX3" fmla="*/ 6110122 w 6110122"/>
              <a:gd name="connsiteY3" fmla="*/ 0 h 5533351"/>
              <a:gd name="connsiteX4" fmla="*/ 0 w 6110122"/>
              <a:gd name="connsiteY4" fmla="*/ 0 h 5533351"/>
              <a:gd name="connsiteX5" fmla="*/ 0 w 6110122"/>
              <a:gd name="connsiteY5" fmla="*/ 5516887 h 5533351"/>
              <a:gd name="connsiteX6" fmla="*/ 46130 w 6110122"/>
              <a:gd name="connsiteY6" fmla="*/ 5521057 h 5533351"/>
              <a:gd name="connsiteX7" fmla="*/ 324583 w 6110122"/>
              <a:gd name="connsiteY7" fmla="*/ 5532549 h 553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0122" h="5533351">
                <a:moveTo>
                  <a:pt x="324583" y="5532549"/>
                </a:moveTo>
                <a:cubicBezTo>
                  <a:pt x="3099434" y="5579166"/>
                  <a:pt x="5565217" y="3590326"/>
                  <a:pt x="6035604" y="770225"/>
                </a:cubicBezTo>
                <a:cubicBezTo>
                  <a:pt x="6058365" y="633768"/>
                  <a:pt x="6076076" y="497636"/>
                  <a:pt x="6088871" y="362020"/>
                </a:cubicBezTo>
                <a:lnTo>
                  <a:pt x="6110122" y="0"/>
                </a:lnTo>
                <a:lnTo>
                  <a:pt x="0" y="0"/>
                </a:lnTo>
                <a:lnTo>
                  <a:pt x="0" y="5516887"/>
                </a:lnTo>
                <a:lnTo>
                  <a:pt x="46130" y="5521057"/>
                </a:lnTo>
                <a:cubicBezTo>
                  <a:pt x="139249" y="5527179"/>
                  <a:pt x="232088" y="5530995"/>
                  <a:pt x="324583" y="5532549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2B72D-225E-412E-B20B-6F8AF87E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903393"/>
            <a:ext cx="3607841" cy="2625537"/>
          </a:xfrm>
        </p:spPr>
        <p:txBody>
          <a:bodyPr anchor="b">
            <a:normAutofit/>
          </a:bodyPr>
          <a:lstStyle/>
          <a:p>
            <a:r>
              <a:rPr lang="en-US" sz="4800"/>
              <a:t>Imperative sentences</a:t>
            </a:r>
            <a:endParaRPr lang="en-GB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B8921-BFA7-41C2-9067-4C0A7BBF1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921" y="600741"/>
            <a:ext cx="4959662" cy="4816548"/>
          </a:xfrm>
        </p:spPr>
        <p:txBody>
          <a:bodyPr anchor="ctr">
            <a:normAutofit/>
          </a:bodyPr>
          <a:lstStyle/>
          <a:p>
            <a:r>
              <a:rPr lang="en-US" sz="2100"/>
              <a:t>Imperative sentences are used to require someone to undertake an action.</a:t>
            </a:r>
          </a:p>
          <a:p>
            <a:r>
              <a:rPr lang="en-US" sz="2100"/>
              <a:t>They include </a:t>
            </a:r>
            <a:r>
              <a:rPr lang="en-US" sz="2100" b="1"/>
              <a:t>commands</a:t>
            </a:r>
            <a:r>
              <a:rPr lang="en-US" sz="2100"/>
              <a:t>, </a:t>
            </a:r>
            <a:r>
              <a:rPr lang="en-US" sz="2100" b="1"/>
              <a:t>directives</a:t>
            </a:r>
            <a:r>
              <a:rPr lang="en-US" sz="2100"/>
              <a:t>, </a:t>
            </a:r>
            <a:r>
              <a:rPr lang="en-US" sz="2100" b="1"/>
              <a:t>requests</a:t>
            </a:r>
            <a:r>
              <a:rPr lang="en-US" sz="2100"/>
              <a:t> and </a:t>
            </a:r>
            <a:r>
              <a:rPr lang="en-US" sz="2100" b="1"/>
              <a:t>pleas</a:t>
            </a:r>
            <a:r>
              <a:rPr lang="en-US" sz="2100"/>
              <a:t>.</a:t>
            </a:r>
          </a:p>
          <a:p>
            <a:r>
              <a:rPr lang="en-US" sz="2100"/>
              <a:t>The punctuation mark for imperative sentence is the full stop/period (.) or exclamation mark (!).</a:t>
            </a:r>
          </a:p>
          <a:p>
            <a:pPr marL="0" indent="0">
              <a:buNone/>
            </a:pPr>
            <a:r>
              <a:rPr lang="en-US" sz="2100" b="1"/>
              <a:t>Examples</a:t>
            </a:r>
            <a:r>
              <a:rPr lang="en-US" sz="2100"/>
              <a:t>:</a:t>
            </a:r>
          </a:p>
          <a:p>
            <a:pPr marL="0" indent="0">
              <a:buNone/>
            </a:pPr>
            <a:r>
              <a:rPr lang="en-US" sz="2100"/>
              <a:t>Stop talking when you are eating.</a:t>
            </a:r>
          </a:p>
          <a:p>
            <a:pPr marL="0" indent="0">
              <a:buNone/>
            </a:pPr>
            <a:r>
              <a:rPr lang="en-US" sz="2100"/>
              <a:t>Please give me your pen.</a:t>
            </a:r>
          </a:p>
          <a:p>
            <a:pPr marL="0" indent="0">
              <a:buNone/>
            </a:pPr>
            <a:r>
              <a:rPr lang="en-US" sz="2100"/>
              <a:t>Enough of your ranting!</a:t>
            </a:r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974130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BD1C87D-7B83-49A8-844E-433D32C45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24938"/>
            <a:ext cx="6413262" cy="5833063"/>
          </a:xfrm>
          <a:custGeom>
            <a:avLst/>
            <a:gdLst>
              <a:gd name="connsiteX0" fmla="*/ 343517 w 6413262"/>
              <a:gd name="connsiteY0" fmla="*/ 5832222 h 5833063"/>
              <a:gd name="connsiteX1" fmla="*/ 6335225 w 6413262"/>
              <a:gd name="connsiteY1" fmla="*/ 835839 h 5833063"/>
              <a:gd name="connsiteX2" fmla="*/ 6411127 w 6413262"/>
              <a:gd name="connsiteY2" fmla="*/ 123790 h 5833063"/>
              <a:gd name="connsiteX3" fmla="*/ 6413262 w 6413262"/>
              <a:gd name="connsiteY3" fmla="*/ 0 h 5833063"/>
              <a:gd name="connsiteX4" fmla="*/ 0 w 6413262"/>
              <a:gd name="connsiteY4" fmla="*/ 0 h 5833063"/>
              <a:gd name="connsiteX5" fmla="*/ 0 w 6413262"/>
              <a:gd name="connsiteY5" fmla="*/ 5815521 h 5833063"/>
              <a:gd name="connsiteX6" fmla="*/ 51379 w 6413262"/>
              <a:gd name="connsiteY6" fmla="*/ 5820166 h 5833063"/>
              <a:gd name="connsiteX7" fmla="*/ 343517 w 6413262"/>
              <a:gd name="connsiteY7" fmla="*/ 5832222 h 583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13262" h="5833063">
                <a:moveTo>
                  <a:pt x="343517" y="5832222"/>
                </a:moveTo>
                <a:cubicBezTo>
                  <a:pt x="3254747" y="5881130"/>
                  <a:pt x="5841718" y="3794544"/>
                  <a:pt x="6335225" y="835839"/>
                </a:cubicBezTo>
                <a:cubicBezTo>
                  <a:pt x="6375023" y="597235"/>
                  <a:pt x="6400103" y="359575"/>
                  <a:pt x="6411127" y="123790"/>
                </a:cubicBezTo>
                <a:lnTo>
                  <a:pt x="6413262" y="0"/>
                </a:lnTo>
                <a:lnTo>
                  <a:pt x="0" y="0"/>
                </a:lnTo>
                <a:lnTo>
                  <a:pt x="0" y="5815521"/>
                </a:lnTo>
                <a:lnTo>
                  <a:pt x="51379" y="5820166"/>
                </a:lnTo>
                <a:cubicBezTo>
                  <a:pt x="149075" y="5826589"/>
                  <a:pt x="246476" y="5830592"/>
                  <a:pt x="343517" y="58322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03047A-2C9B-4E2C-9A75-B67521B6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324648"/>
            <a:ext cx="6110122" cy="5533351"/>
          </a:xfrm>
          <a:custGeom>
            <a:avLst/>
            <a:gdLst>
              <a:gd name="connsiteX0" fmla="*/ 324583 w 6110122"/>
              <a:gd name="connsiteY0" fmla="*/ 5532549 h 5533351"/>
              <a:gd name="connsiteX1" fmla="*/ 6035604 w 6110122"/>
              <a:gd name="connsiteY1" fmla="*/ 770225 h 5533351"/>
              <a:gd name="connsiteX2" fmla="*/ 6088871 w 6110122"/>
              <a:gd name="connsiteY2" fmla="*/ 362020 h 5533351"/>
              <a:gd name="connsiteX3" fmla="*/ 6110122 w 6110122"/>
              <a:gd name="connsiteY3" fmla="*/ 0 h 5533351"/>
              <a:gd name="connsiteX4" fmla="*/ 0 w 6110122"/>
              <a:gd name="connsiteY4" fmla="*/ 0 h 5533351"/>
              <a:gd name="connsiteX5" fmla="*/ 0 w 6110122"/>
              <a:gd name="connsiteY5" fmla="*/ 5516887 h 5533351"/>
              <a:gd name="connsiteX6" fmla="*/ 46130 w 6110122"/>
              <a:gd name="connsiteY6" fmla="*/ 5521057 h 5533351"/>
              <a:gd name="connsiteX7" fmla="*/ 324583 w 6110122"/>
              <a:gd name="connsiteY7" fmla="*/ 5532549 h 553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0122" h="5533351">
                <a:moveTo>
                  <a:pt x="324583" y="5532549"/>
                </a:moveTo>
                <a:cubicBezTo>
                  <a:pt x="3099434" y="5579166"/>
                  <a:pt x="5565217" y="3590326"/>
                  <a:pt x="6035604" y="770225"/>
                </a:cubicBezTo>
                <a:cubicBezTo>
                  <a:pt x="6058365" y="633768"/>
                  <a:pt x="6076076" y="497636"/>
                  <a:pt x="6088871" y="362020"/>
                </a:cubicBezTo>
                <a:lnTo>
                  <a:pt x="6110122" y="0"/>
                </a:lnTo>
                <a:lnTo>
                  <a:pt x="0" y="0"/>
                </a:lnTo>
                <a:lnTo>
                  <a:pt x="0" y="5516887"/>
                </a:lnTo>
                <a:lnTo>
                  <a:pt x="46130" y="5521057"/>
                </a:lnTo>
                <a:cubicBezTo>
                  <a:pt x="139249" y="5527179"/>
                  <a:pt x="232088" y="5530995"/>
                  <a:pt x="324583" y="5532549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ED1A8-79AE-43D0-99F0-C65DFA1A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903393"/>
            <a:ext cx="3607841" cy="2625537"/>
          </a:xfrm>
        </p:spPr>
        <p:txBody>
          <a:bodyPr anchor="b">
            <a:normAutofit/>
          </a:bodyPr>
          <a:lstStyle/>
          <a:p>
            <a:r>
              <a:rPr lang="en-US" sz="4800"/>
              <a:t>Covert imperatives </a:t>
            </a:r>
            <a:endParaRPr lang="en-GB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A079-0EB2-421A-B058-D6D4FCB7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921" y="600741"/>
            <a:ext cx="4959662" cy="4816548"/>
          </a:xfrm>
        </p:spPr>
        <p:txBody>
          <a:bodyPr anchor="ctr">
            <a:normAutofit/>
          </a:bodyPr>
          <a:lstStyle/>
          <a:p>
            <a:r>
              <a:rPr lang="en-US" sz="2100"/>
              <a:t>Covert imperative is sometimes called ambiguous interrogative. They are imperatives framed as questions.</a:t>
            </a:r>
          </a:p>
          <a:p>
            <a:r>
              <a:rPr lang="en-US" sz="2100"/>
              <a:t>Examples:</a:t>
            </a:r>
          </a:p>
          <a:p>
            <a:r>
              <a:rPr lang="en-US" sz="2100"/>
              <a:t>Could you please shut the door?</a:t>
            </a:r>
          </a:p>
          <a:p>
            <a:r>
              <a:rPr lang="en-US" sz="2100"/>
              <a:t>Will you stop shouting?</a:t>
            </a:r>
          </a:p>
          <a:p>
            <a:r>
              <a:rPr lang="en-GB" sz="2100"/>
              <a:t>May I take your car to school today?</a:t>
            </a:r>
          </a:p>
          <a:p>
            <a:pPr marL="0" indent="0">
              <a:buNone/>
            </a:pPr>
            <a:r>
              <a:rPr lang="en-GB" sz="2100"/>
              <a:t>Sentences of this nature play a dual role</a:t>
            </a:r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1415924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81DA-68D4-41AA-A458-3CF5F958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Interrogative sentences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8B7B3-2035-436A-999D-5B09DC69D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700"/>
              <a:t>Interrogative sentences are used to ask questions.</a:t>
            </a:r>
          </a:p>
          <a:p>
            <a:r>
              <a:rPr lang="en-US" sz="1700"/>
              <a:t>The punctuation mark for Int. Sent. is the question mark (?).</a:t>
            </a:r>
          </a:p>
          <a:p>
            <a:r>
              <a:rPr lang="en-US" sz="1700"/>
              <a:t>Interrogative sentences solicit information from someone.</a:t>
            </a:r>
          </a:p>
          <a:p>
            <a:r>
              <a:rPr lang="en-US" sz="1700"/>
              <a:t>They cannot be </a:t>
            </a:r>
            <a:r>
              <a:rPr lang="en-US" sz="1700" b="1"/>
              <a:t>true</a:t>
            </a:r>
            <a:r>
              <a:rPr lang="en-US" sz="1700"/>
              <a:t> or </a:t>
            </a:r>
            <a:r>
              <a:rPr lang="en-US" sz="1700" b="1"/>
              <a:t>false</a:t>
            </a:r>
            <a:r>
              <a:rPr lang="en-US" sz="1700"/>
              <a:t>.</a:t>
            </a:r>
          </a:p>
          <a:p>
            <a:r>
              <a:rPr lang="en-US" sz="1700" b="1"/>
              <a:t>Examples</a:t>
            </a:r>
            <a:r>
              <a:rPr lang="en-US" sz="1700"/>
              <a:t>:</a:t>
            </a:r>
          </a:p>
          <a:p>
            <a:r>
              <a:rPr lang="en-US" sz="1700"/>
              <a:t>How many credit hours do you have in a week?</a:t>
            </a:r>
          </a:p>
          <a:p>
            <a:r>
              <a:rPr lang="en-US" sz="1700"/>
              <a:t>Who is responsible for this mess?</a:t>
            </a:r>
          </a:p>
          <a:p>
            <a:r>
              <a:rPr lang="en-US" sz="1700"/>
              <a:t>What is your name?</a:t>
            </a:r>
            <a:endParaRPr lang="en-GB" sz="1700"/>
          </a:p>
        </p:txBody>
      </p:sp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 descr="Different coloured question marks">
            <a:extLst>
              <a:ext uri="{FF2B5EF4-FFF2-40B4-BE49-F238E27FC236}">
                <a16:creationId xmlns:a16="http://schemas.microsoft.com/office/drawing/2014/main" id="{222F9632-8B74-243F-EC52-F7C5C01CA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79" r="24891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76393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BD1C87D-7B83-49A8-844E-433D32C45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024938"/>
            <a:ext cx="6413262" cy="5833063"/>
          </a:xfrm>
          <a:custGeom>
            <a:avLst/>
            <a:gdLst>
              <a:gd name="connsiteX0" fmla="*/ 343517 w 6413262"/>
              <a:gd name="connsiteY0" fmla="*/ 5832222 h 5833063"/>
              <a:gd name="connsiteX1" fmla="*/ 6335225 w 6413262"/>
              <a:gd name="connsiteY1" fmla="*/ 835839 h 5833063"/>
              <a:gd name="connsiteX2" fmla="*/ 6411127 w 6413262"/>
              <a:gd name="connsiteY2" fmla="*/ 123790 h 5833063"/>
              <a:gd name="connsiteX3" fmla="*/ 6413262 w 6413262"/>
              <a:gd name="connsiteY3" fmla="*/ 0 h 5833063"/>
              <a:gd name="connsiteX4" fmla="*/ 0 w 6413262"/>
              <a:gd name="connsiteY4" fmla="*/ 0 h 5833063"/>
              <a:gd name="connsiteX5" fmla="*/ 0 w 6413262"/>
              <a:gd name="connsiteY5" fmla="*/ 5815521 h 5833063"/>
              <a:gd name="connsiteX6" fmla="*/ 51379 w 6413262"/>
              <a:gd name="connsiteY6" fmla="*/ 5820166 h 5833063"/>
              <a:gd name="connsiteX7" fmla="*/ 343517 w 6413262"/>
              <a:gd name="connsiteY7" fmla="*/ 5832222 h 583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13262" h="5833063">
                <a:moveTo>
                  <a:pt x="343517" y="5832222"/>
                </a:moveTo>
                <a:cubicBezTo>
                  <a:pt x="3254747" y="5881130"/>
                  <a:pt x="5841718" y="3794544"/>
                  <a:pt x="6335225" y="835839"/>
                </a:cubicBezTo>
                <a:cubicBezTo>
                  <a:pt x="6375023" y="597235"/>
                  <a:pt x="6400103" y="359575"/>
                  <a:pt x="6411127" y="123790"/>
                </a:cubicBezTo>
                <a:lnTo>
                  <a:pt x="6413262" y="0"/>
                </a:lnTo>
                <a:lnTo>
                  <a:pt x="0" y="0"/>
                </a:lnTo>
                <a:lnTo>
                  <a:pt x="0" y="5815521"/>
                </a:lnTo>
                <a:lnTo>
                  <a:pt x="51379" y="5820166"/>
                </a:lnTo>
                <a:cubicBezTo>
                  <a:pt x="149075" y="5826589"/>
                  <a:pt x="246476" y="5830592"/>
                  <a:pt x="343517" y="58322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03047A-2C9B-4E2C-9A75-B67521B6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324648"/>
            <a:ext cx="6110122" cy="5533351"/>
          </a:xfrm>
          <a:custGeom>
            <a:avLst/>
            <a:gdLst>
              <a:gd name="connsiteX0" fmla="*/ 324583 w 6110122"/>
              <a:gd name="connsiteY0" fmla="*/ 5532549 h 5533351"/>
              <a:gd name="connsiteX1" fmla="*/ 6035604 w 6110122"/>
              <a:gd name="connsiteY1" fmla="*/ 770225 h 5533351"/>
              <a:gd name="connsiteX2" fmla="*/ 6088871 w 6110122"/>
              <a:gd name="connsiteY2" fmla="*/ 362020 h 5533351"/>
              <a:gd name="connsiteX3" fmla="*/ 6110122 w 6110122"/>
              <a:gd name="connsiteY3" fmla="*/ 0 h 5533351"/>
              <a:gd name="connsiteX4" fmla="*/ 0 w 6110122"/>
              <a:gd name="connsiteY4" fmla="*/ 0 h 5533351"/>
              <a:gd name="connsiteX5" fmla="*/ 0 w 6110122"/>
              <a:gd name="connsiteY5" fmla="*/ 5516887 h 5533351"/>
              <a:gd name="connsiteX6" fmla="*/ 46130 w 6110122"/>
              <a:gd name="connsiteY6" fmla="*/ 5521057 h 5533351"/>
              <a:gd name="connsiteX7" fmla="*/ 324583 w 6110122"/>
              <a:gd name="connsiteY7" fmla="*/ 5532549 h 553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10122" h="5533351">
                <a:moveTo>
                  <a:pt x="324583" y="5532549"/>
                </a:moveTo>
                <a:cubicBezTo>
                  <a:pt x="3099434" y="5579166"/>
                  <a:pt x="5565217" y="3590326"/>
                  <a:pt x="6035604" y="770225"/>
                </a:cubicBezTo>
                <a:cubicBezTo>
                  <a:pt x="6058365" y="633768"/>
                  <a:pt x="6076076" y="497636"/>
                  <a:pt x="6088871" y="362020"/>
                </a:cubicBezTo>
                <a:lnTo>
                  <a:pt x="6110122" y="0"/>
                </a:lnTo>
                <a:lnTo>
                  <a:pt x="0" y="0"/>
                </a:lnTo>
                <a:lnTo>
                  <a:pt x="0" y="5516887"/>
                </a:lnTo>
                <a:lnTo>
                  <a:pt x="46130" y="5521057"/>
                </a:lnTo>
                <a:cubicBezTo>
                  <a:pt x="139249" y="5527179"/>
                  <a:pt x="232088" y="5530995"/>
                  <a:pt x="324583" y="5532549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D3E28-7A34-4385-B3A3-0B2EFB65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903393"/>
            <a:ext cx="3607841" cy="2625537"/>
          </a:xfrm>
        </p:spPr>
        <p:txBody>
          <a:bodyPr anchor="b">
            <a:normAutofit/>
          </a:bodyPr>
          <a:lstStyle/>
          <a:p>
            <a:r>
              <a:rPr lang="en-US" sz="4800"/>
              <a:t>Rhetorical questions </a:t>
            </a:r>
            <a:endParaRPr lang="en-GB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FEF9-0A2D-4657-A1F5-6E335E2F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921" y="600741"/>
            <a:ext cx="4959662" cy="4816548"/>
          </a:xfrm>
        </p:spPr>
        <p:txBody>
          <a:bodyPr anchor="ctr">
            <a:normAutofit/>
          </a:bodyPr>
          <a:lstStyle/>
          <a:p>
            <a:r>
              <a:rPr lang="en-US" sz="2100"/>
              <a:t>These are interrogative sentences that do not require answers.</a:t>
            </a:r>
          </a:p>
          <a:p>
            <a:r>
              <a:rPr lang="en-US" sz="2100"/>
              <a:t>They are for literary effects and not considered proper questions. </a:t>
            </a:r>
          </a:p>
          <a:p>
            <a:r>
              <a:rPr lang="en-US" sz="2100" b="1"/>
              <a:t>Examples</a:t>
            </a:r>
            <a:r>
              <a:rPr lang="en-US" sz="2100"/>
              <a:t>:</a:t>
            </a:r>
          </a:p>
          <a:p>
            <a:r>
              <a:rPr lang="en-US" sz="2100"/>
              <a:t>Don’t you know that God is good?</a:t>
            </a:r>
          </a:p>
          <a:p>
            <a:r>
              <a:rPr lang="en-US" sz="2100"/>
              <a:t>Do you feel that love in the atmosphere?  </a:t>
            </a:r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238748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5EC3-3E81-4644-8EE1-6B556818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Exclamative sentences</a:t>
            </a:r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Smiley face sticky notes">
            <a:extLst>
              <a:ext uri="{FF2B5EF4-FFF2-40B4-BE49-F238E27FC236}">
                <a16:creationId xmlns:a16="http://schemas.microsoft.com/office/drawing/2014/main" id="{EA2F8465-092E-2AD5-D619-783820B7F2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5" r="25632" b="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1961-61D7-4982-8B06-3E37A6A73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329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/>
              <a:t>Exclamative sentences are also called </a:t>
            </a:r>
            <a:r>
              <a:rPr lang="en-US" sz="1800" b="1"/>
              <a:t>emotive</a:t>
            </a:r>
            <a:r>
              <a:rPr lang="en-US" sz="1800"/>
              <a:t> </a:t>
            </a:r>
            <a:r>
              <a:rPr lang="en-US" sz="1800" b="1"/>
              <a:t>expressions. </a:t>
            </a:r>
            <a:r>
              <a:rPr lang="en-US" sz="1800"/>
              <a:t>These are sentences that express strong emotions.</a:t>
            </a:r>
            <a:endParaRPr lang="en-US" sz="1800" b="1"/>
          </a:p>
          <a:p>
            <a:r>
              <a:rPr lang="en-US" sz="1800"/>
              <a:t>They can be single word, phrase or sentence.</a:t>
            </a:r>
          </a:p>
          <a:p>
            <a:r>
              <a:rPr lang="en-US" sz="1800"/>
              <a:t>They end with the exclamative mark (!)</a:t>
            </a:r>
          </a:p>
          <a:p>
            <a:r>
              <a:rPr lang="en-US" sz="1800" b="1"/>
              <a:t>Examples</a:t>
            </a:r>
            <a:r>
              <a:rPr lang="en-US" sz="1800"/>
              <a:t>:</a:t>
            </a:r>
          </a:p>
          <a:p>
            <a:r>
              <a:rPr lang="en-US" sz="1800"/>
              <a:t>Wow!</a:t>
            </a:r>
          </a:p>
          <a:p>
            <a:r>
              <a:rPr lang="en-US" sz="1800"/>
              <a:t>Just imagine!</a:t>
            </a:r>
          </a:p>
          <a:p>
            <a:r>
              <a:rPr lang="en-US" sz="1800"/>
              <a:t>You are a champion!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537871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5E2AA9-10C9-4A14-BEA3-064CD0131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76F371-EE61-49EA-AA2A-3582C3AC9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863721" cy="4984915"/>
          </a:xfrm>
          <a:custGeom>
            <a:avLst/>
            <a:gdLst>
              <a:gd name="connsiteX0" fmla="*/ 0 w 5863721"/>
              <a:gd name="connsiteY0" fmla="*/ 0 h 4984915"/>
              <a:gd name="connsiteX1" fmla="*/ 5863721 w 5863721"/>
              <a:gd name="connsiteY1" fmla="*/ 0 h 4984915"/>
              <a:gd name="connsiteX2" fmla="*/ 5844576 w 5863721"/>
              <a:gd name="connsiteY2" fmla="*/ 326138 h 4984915"/>
              <a:gd name="connsiteX3" fmla="*/ 5796589 w 5863721"/>
              <a:gd name="connsiteY3" fmla="*/ 693884 h 4984915"/>
              <a:gd name="connsiteX4" fmla="*/ 148386 w 5863721"/>
              <a:gd name="connsiteY4" fmla="*/ 4951022 h 4984915"/>
              <a:gd name="connsiteX5" fmla="*/ 0 w 5863721"/>
              <a:gd name="connsiteY5" fmla="*/ 4930112 h 4984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A8E9-A71E-4775-A8D4-7D27D9AF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65125"/>
            <a:ext cx="3405821" cy="3117038"/>
          </a:xfrm>
        </p:spPr>
        <p:txBody>
          <a:bodyPr anchor="ctr">
            <a:normAutofit/>
          </a:bodyPr>
          <a:lstStyle/>
          <a:p>
            <a:r>
              <a:rPr lang="en-US" dirty="0"/>
              <a:t>Sentence Fragments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FA19A-0BEC-4127-ACEB-DBE89B600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219" y="994145"/>
            <a:ext cx="5156364" cy="4832498"/>
          </a:xfrm>
        </p:spPr>
        <p:txBody>
          <a:bodyPr anchor="ctr">
            <a:normAutofit/>
          </a:bodyPr>
          <a:lstStyle/>
          <a:p>
            <a:r>
              <a:rPr lang="en-US" sz="2100"/>
              <a:t>Sentence Fragments are incomplete sentences, lacking either a subject or a verb or both. </a:t>
            </a:r>
          </a:p>
          <a:p>
            <a:r>
              <a:rPr lang="en-US" sz="2100"/>
              <a:t>SF can also be a dependent or subordinate clause containing a subject or a verb but not expressing a complete thought.</a:t>
            </a:r>
          </a:p>
          <a:p>
            <a:r>
              <a:rPr lang="en-US" sz="2100"/>
              <a:t>Examples</a:t>
            </a:r>
          </a:p>
          <a:p>
            <a:r>
              <a:rPr lang="en-US" sz="2100"/>
              <a:t>Although we got to the hospital early</a:t>
            </a:r>
          </a:p>
          <a:p>
            <a:r>
              <a:rPr lang="en-US" sz="2100"/>
              <a:t>Calling John</a:t>
            </a:r>
          </a:p>
          <a:p>
            <a:r>
              <a:rPr lang="en-US" sz="2100"/>
              <a:t>Unless you pay the merchant cash</a:t>
            </a:r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1945539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3D75-AC2E-45C2-B17A-B5CE8900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       Learning Objectives </a:t>
            </a:r>
            <a:endParaRPr lang="en-GB" sz="48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E319-0EDC-4581-8847-7B9682A9F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By the end of this lesson students should be able to identify </a:t>
            </a:r>
          </a:p>
          <a:p>
            <a:r>
              <a:rPr lang="en-US" sz="2200">
                <a:solidFill>
                  <a:schemeClr val="bg1"/>
                </a:solidFill>
              </a:rPr>
              <a:t> the benefits of language </a:t>
            </a:r>
          </a:p>
          <a:p>
            <a:r>
              <a:rPr lang="en-US" sz="2200">
                <a:solidFill>
                  <a:schemeClr val="bg1"/>
                </a:solidFill>
              </a:rPr>
              <a:t> types of meaning derived from language usage</a:t>
            </a:r>
          </a:p>
          <a:p>
            <a:r>
              <a:rPr lang="en-US" sz="2200">
                <a:solidFill>
                  <a:schemeClr val="bg1"/>
                </a:solidFill>
              </a:rPr>
              <a:t>Emotive meaning</a:t>
            </a:r>
          </a:p>
          <a:p>
            <a:r>
              <a:rPr lang="en-US" sz="2200">
                <a:solidFill>
                  <a:schemeClr val="bg1"/>
                </a:solidFill>
              </a:rPr>
              <a:t>Cognitive meaning</a:t>
            </a:r>
          </a:p>
          <a:p>
            <a:r>
              <a:rPr lang="en-US" sz="2200">
                <a:solidFill>
                  <a:schemeClr val="bg1"/>
                </a:solidFill>
              </a:rPr>
              <a:t>Making value claims from emotive language </a:t>
            </a:r>
          </a:p>
          <a:p>
            <a:r>
              <a:rPr lang="en-US" sz="2200">
                <a:solidFill>
                  <a:schemeClr val="bg1"/>
                </a:solidFill>
              </a:rPr>
              <a:t>Vagueness &amp; ambiguity</a:t>
            </a:r>
          </a:p>
          <a:p>
            <a:r>
              <a:rPr lang="en-US" sz="2200">
                <a:solidFill>
                  <a:schemeClr val="bg1"/>
                </a:solidFill>
              </a:rPr>
              <a:t>Types of definition </a:t>
            </a:r>
          </a:p>
          <a:p>
            <a:endParaRPr lang="en-US" sz="2200">
              <a:solidFill>
                <a:schemeClr val="bg1"/>
              </a:solidFill>
            </a:endParaRPr>
          </a:p>
          <a:p>
            <a:endParaRPr lang="en-US" sz="2200">
              <a:solidFill>
                <a:schemeClr val="bg1"/>
              </a:solidFill>
            </a:endParaRPr>
          </a:p>
          <a:p>
            <a:endParaRPr lang="en-GB" sz="2200">
              <a:solidFill>
                <a:schemeClr val="bg1"/>
              </a:solidFill>
            </a:endParaRPr>
          </a:p>
        </p:txBody>
      </p:sp>
      <p:pic>
        <p:nvPicPr>
          <p:cNvPr id="4" name="Picture 3" descr="j0293844">
            <a:extLst>
              <a:ext uri="{FF2B5EF4-FFF2-40B4-BE49-F238E27FC236}">
                <a16:creationId xmlns:a16="http://schemas.microsoft.com/office/drawing/2014/main" id="{3E95753C-B22D-4859-90B0-28899B7908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97" y="681037"/>
            <a:ext cx="603250" cy="63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6209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43CE-9FBC-4FA8-8E43-D26A2AF1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Activity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C6BA-6AF2-4B5C-B43D-A11846A83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The act of reasoning to arrive at meaning can be called Logic.</a:t>
            </a:r>
          </a:p>
          <a:p>
            <a:r>
              <a:rPr lang="en-US" sz="1800" dirty="0"/>
              <a:t>True or false</a:t>
            </a:r>
          </a:p>
          <a:p>
            <a:r>
              <a:rPr lang="en-US" sz="1800" dirty="0"/>
              <a:t>Language can be conveyed through modes of </a:t>
            </a:r>
            <a:r>
              <a:rPr lang="en-US" sz="1800" dirty="0" err="1"/>
              <a:t>a._______b.______c</a:t>
            </a:r>
            <a:r>
              <a:rPr lang="en-US" sz="1800" dirty="0"/>
              <a:t>______</a:t>
            </a:r>
          </a:p>
          <a:p>
            <a:r>
              <a:rPr lang="en-US" sz="1800" dirty="0"/>
              <a:t>To avoid being misunderstood, we must use language that is _______ and ____________</a:t>
            </a:r>
          </a:p>
          <a:p>
            <a:r>
              <a:rPr lang="en-US" sz="1800" dirty="0"/>
              <a:t>Which of the four functions of a sentence can mostly be illogical ________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GB" sz="1800" dirty="0"/>
          </a:p>
        </p:txBody>
      </p:sp>
      <p:sp>
        <p:nvSpPr>
          <p:cNvPr id="17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4" descr="Hand with red strings">
            <a:extLst>
              <a:ext uri="{FF2B5EF4-FFF2-40B4-BE49-F238E27FC236}">
                <a16:creationId xmlns:a16="http://schemas.microsoft.com/office/drawing/2014/main" id="{DFAACB9D-6B3B-23C5-31E2-882E8377B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75" r="15892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1090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0FE3-EAD6-4FA0-9515-DC31AEC7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Activity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ACC7-9089-4D81-8D35-F19C548AE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700" b="1"/>
              <a:t>Identify the kind of statements below:</a:t>
            </a:r>
          </a:p>
          <a:p>
            <a:r>
              <a:rPr lang="en-US" sz="1700"/>
              <a:t>Dressing should be to cover oneself and not to attract attention.</a:t>
            </a:r>
          </a:p>
          <a:p>
            <a:r>
              <a:rPr lang="en-US" sz="1700"/>
              <a:t>You look beautiful this evening dear.</a:t>
            </a:r>
          </a:p>
          <a:p>
            <a:r>
              <a:rPr lang="en-GB" sz="1700"/>
              <a:t>Pollination is the transfer of pollen to a stigma, ovule, flower or plant to allow fertilization.</a:t>
            </a:r>
          </a:p>
          <a:p>
            <a:r>
              <a:rPr lang="en-GB" sz="1700" b="1"/>
              <a:t>Change the following sentences to declaratives:</a:t>
            </a:r>
          </a:p>
          <a:p>
            <a:r>
              <a:rPr lang="en-GB" sz="1700"/>
              <a:t>Stop playing in the sand at once.</a:t>
            </a:r>
          </a:p>
          <a:p>
            <a:r>
              <a:rPr lang="en-GB" sz="1700"/>
              <a:t>Is your name Mary?</a:t>
            </a:r>
          </a:p>
          <a:p>
            <a:r>
              <a:rPr lang="en-GB" sz="1700"/>
              <a:t>Can you give me a ride?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een flower bud">
            <a:extLst>
              <a:ext uri="{FF2B5EF4-FFF2-40B4-BE49-F238E27FC236}">
                <a16:creationId xmlns:a16="http://schemas.microsoft.com/office/drawing/2014/main" id="{FEB333D5-159F-4EF9-27D6-E2EA32519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66" r="3" b="11550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3045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7963-7252-4856-ACAA-90CDC374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193F48-BD3D-731A-4281-E1D51A3FFD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537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Wooden brown maze">
            <a:extLst>
              <a:ext uri="{FF2B5EF4-FFF2-40B4-BE49-F238E27FC236}">
                <a16:creationId xmlns:a16="http://schemas.microsoft.com/office/drawing/2014/main" id="{DBBBBC49-CF8D-4EEB-A5FA-1478A147A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4" b="90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976FF-73B3-47FA-84FA-F3083412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What is logic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3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0AEA-D734-4790-976A-3707E4CA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Logic entails the following </a:t>
            </a:r>
            <a:endParaRPr lang="en-GB" sz="48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5AEE0-2B41-4DE1-87E0-B0DC1153E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>
                <a:solidFill>
                  <a:schemeClr val="bg1"/>
                </a:solidFill>
              </a:rPr>
              <a:t>It’s a science of how to evaluate arguments and reasoning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>
                <a:solidFill>
                  <a:schemeClr val="bg1"/>
                </a:solidFill>
              </a:rPr>
              <a:t>It’s part of critical thinking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>
                <a:solidFill>
                  <a:schemeClr val="bg1"/>
                </a:solidFill>
              </a:rPr>
              <a:t>It involves deductive and inductive reasoning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>
                <a:solidFill>
                  <a:schemeClr val="bg1"/>
                </a:solidFill>
              </a:rPr>
              <a:t>The word logic is derived from the Greek word </a:t>
            </a:r>
            <a:r>
              <a:rPr lang="en-US" sz="2200" b="1" i="1">
                <a:solidFill>
                  <a:schemeClr val="bg1"/>
                </a:solidFill>
              </a:rPr>
              <a:t>logos</a:t>
            </a:r>
            <a:r>
              <a:rPr lang="en-US" sz="2200">
                <a:solidFill>
                  <a:schemeClr val="bg1"/>
                </a:solidFill>
              </a:rPr>
              <a:t> which means word or reason.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>
                <a:solidFill>
                  <a:schemeClr val="bg1"/>
                </a:solidFill>
              </a:rPr>
              <a:t>To argue logically is to use reason and not emotion.</a:t>
            </a:r>
          </a:p>
          <a:p>
            <a:pPr marL="514350" indent="-514350">
              <a:buFont typeface="+mj-lt"/>
              <a:buAutoNum type="arabicPeriod"/>
            </a:pPr>
            <a:endParaRPr lang="en-GB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290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B2BB3-C764-4A4B-9224-6DA41C52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language</a:t>
            </a: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0DDBE0-B72D-B1C9-0151-FE573418D2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0450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57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E97A-BF6E-4193-B537-975BDF46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/>
              <a:t>Logic &amp; Language </a:t>
            </a:r>
            <a:endParaRPr lang="en-GB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F353E33-E19F-4EB1-94E9-42D4B8135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r>
              <a:rPr lang="en-US" sz="1500"/>
              <a:t>Thoughts are expressed in language</a:t>
            </a:r>
          </a:p>
          <a:p>
            <a:r>
              <a:rPr lang="en-US" sz="1500"/>
              <a:t>We analyze our thoughts logically </a:t>
            </a:r>
          </a:p>
          <a:p>
            <a:r>
              <a:rPr lang="en-US" sz="1500"/>
              <a:t>Logic is a way to use language</a:t>
            </a:r>
          </a:p>
          <a:p>
            <a:r>
              <a:rPr lang="en-US" sz="1500"/>
              <a:t>To communicate well, we must use language effectively, Literally and explicitly to avoid misunderstanding.</a:t>
            </a:r>
          </a:p>
          <a:p>
            <a:r>
              <a:rPr lang="en-US" sz="1500" b="1"/>
              <a:t>Compare these two statements: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500"/>
              <a:t>We shall try and pass by your house if we get the chance.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500"/>
              <a:t>We will pass by your house when we get the chance. </a:t>
            </a:r>
            <a:endParaRPr lang="en-GB" sz="1500"/>
          </a:p>
        </p:txBody>
      </p:sp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A568364C-2662-1CA2-A5D7-4A3AA4580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8936484B-C4AA-C16F-ED9E-FBB957A5B6C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48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11724"/>
    </mc:Choice>
    <mc:Fallback>
      <p:transition spd="slow" advTm="117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D1E166-E977-FD41-BA54-6ADF0ECE58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F2061-9A23-4FBE-95C1-F62FF169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Sentence </a:t>
            </a:r>
            <a:endParaRPr lang="en-GB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1705768-A49F-08D9-F6DC-4F44851D45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6227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B136A753-636C-AF68-FE81-2179FFBB8A8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0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96"/>
    </mc:Choice>
    <mc:Fallback>
      <p:transition spd="slow" advTm="89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Sticky notes on a wall">
            <a:extLst>
              <a:ext uri="{FF2B5EF4-FFF2-40B4-BE49-F238E27FC236}">
                <a16:creationId xmlns:a16="http://schemas.microsoft.com/office/drawing/2014/main" id="{40415958-87A1-1A21-9D3A-3738DDF2EE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7841" b="15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C8C84-AAF6-4A71-90E6-EB4DD62A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Declarative sentence </a:t>
            </a:r>
            <a:endParaRPr lang="en-GB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3E9D36F-1DF4-4322-A8A6-49A63AAB5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600" dirty="0"/>
              <a:t>Declarative sentence is used to convey information in the form of  statements. </a:t>
            </a:r>
          </a:p>
          <a:p>
            <a:r>
              <a:rPr lang="en-US" sz="2600"/>
              <a:t>They can be true or false.</a:t>
            </a:r>
          </a:p>
          <a:p>
            <a:r>
              <a:rPr lang="en-US" sz="2600" dirty="0"/>
              <a:t>They end with a full stop/ period (.) punctuation mark.</a:t>
            </a:r>
          </a:p>
          <a:p>
            <a:r>
              <a:rPr lang="en-US" sz="2600" dirty="0"/>
              <a:t>In Analytical thinking, declarative sentences are called </a:t>
            </a:r>
            <a:r>
              <a:rPr lang="en-US" sz="2600" b="1" dirty="0"/>
              <a:t>prepositions</a:t>
            </a:r>
            <a:r>
              <a:rPr lang="en-US" sz="2600" dirty="0"/>
              <a:t>.</a:t>
            </a:r>
          </a:p>
          <a:p>
            <a:r>
              <a:rPr lang="en-US" sz="2600" dirty="0"/>
              <a:t>There are three kinds of declarative statements:</a:t>
            </a:r>
          </a:p>
          <a:p>
            <a:r>
              <a:rPr lang="en-US" sz="2600" b="1" dirty="0"/>
              <a:t>Statements of facts</a:t>
            </a:r>
          </a:p>
          <a:p>
            <a:r>
              <a:rPr lang="en-US" sz="2600" b="1" dirty="0"/>
              <a:t>Value judgement</a:t>
            </a:r>
          </a:p>
          <a:p>
            <a:r>
              <a:rPr lang="en-US" sz="2600" b="1" dirty="0"/>
              <a:t>Definitions</a:t>
            </a:r>
            <a:r>
              <a:rPr lang="en-US" sz="2600" dirty="0"/>
              <a:t> 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107054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0B85B-01E7-4CA1-9F7E-318C021C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Statements of facts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8A47-0F03-4454-8FE6-B11C3DD82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en-US" sz="2400"/>
              <a:t>A statement of fact is an expression that conveys information about the state of affairs in the external world.</a:t>
            </a:r>
          </a:p>
          <a:p>
            <a:r>
              <a:rPr lang="en-US" sz="2400"/>
              <a:t>Examples:</a:t>
            </a:r>
          </a:p>
          <a:p>
            <a:r>
              <a:rPr lang="en-US" sz="2400"/>
              <a:t>Kwasi brushed his teeth this morning.</a:t>
            </a:r>
          </a:p>
          <a:p>
            <a:r>
              <a:rPr lang="en-US" sz="2400"/>
              <a:t>Ghana had her independence in 1957.</a:t>
            </a:r>
          </a:p>
          <a:p>
            <a:r>
              <a:rPr lang="en-US" sz="2400"/>
              <a:t>Russia attacked Ukraine in February 2022.</a:t>
            </a:r>
          </a:p>
          <a:p>
            <a:r>
              <a:rPr lang="en-US" sz="2400"/>
              <a:t>Ama is married to Kofi.</a:t>
            </a:r>
          </a:p>
          <a:p>
            <a:r>
              <a:rPr lang="en-US" sz="2400"/>
              <a:t>The sun shines in Accra.</a:t>
            </a:r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284947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7603CF5742034FAB9A0E9BA130FC38" ma:contentTypeVersion="0" ma:contentTypeDescription="Create a new document." ma:contentTypeScope="" ma:versionID="68b5649ed352a6727f7de99685a728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8767DE-0C5B-4E78-9BF3-64E032FE8D75}"/>
</file>

<file path=customXml/itemProps2.xml><?xml version="1.0" encoding="utf-8"?>
<ds:datastoreItem xmlns:ds="http://schemas.openxmlformats.org/officeDocument/2006/customXml" ds:itemID="{AAB0A204-44E7-4667-850B-FB11A2A002E6}"/>
</file>

<file path=customXml/itemProps3.xml><?xml version="1.0" encoding="utf-8"?>
<ds:datastoreItem xmlns:ds="http://schemas.openxmlformats.org/officeDocument/2006/customXml" ds:itemID="{5A5B8B53-7311-4001-86AB-7A6D398B1DA6}"/>
</file>

<file path=docProps/app.xml><?xml version="1.0" encoding="utf-8"?>
<Properties xmlns="http://schemas.openxmlformats.org/officeDocument/2006/extended-properties" xmlns:vt="http://schemas.openxmlformats.org/officeDocument/2006/docPropsVTypes">
  <TotalTime>2693</TotalTime>
  <Words>1004</Words>
  <Application>Microsoft Office PowerPoint</Application>
  <PresentationFormat>Widescreen</PresentationFormat>
  <Paragraphs>146</Paragraphs>
  <Slides>22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LOGIC &amp; LANGUAGE USAGE</vt:lpstr>
      <vt:lpstr>       Learning Objectives </vt:lpstr>
      <vt:lpstr>What is logic</vt:lpstr>
      <vt:lpstr>Logic entails the following </vt:lpstr>
      <vt:lpstr>language</vt:lpstr>
      <vt:lpstr>Logic &amp; Language </vt:lpstr>
      <vt:lpstr>Sentence </vt:lpstr>
      <vt:lpstr>Declarative sentence </vt:lpstr>
      <vt:lpstr>Statements of facts </vt:lpstr>
      <vt:lpstr>Value judgement </vt:lpstr>
      <vt:lpstr>Types of value judgement</vt:lpstr>
      <vt:lpstr>Non-moral value judgement</vt:lpstr>
      <vt:lpstr>Definitions </vt:lpstr>
      <vt:lpstr>Imperative sentences</vt:lpstr>
      <vt:lpstr>Covert imperatives </vt:lpstr>
      <vt:lpstr>Interrogative sentences</vt:lpstr>
      <vt:lpstr>Rhetorical questions </vt:lpstr>
      <vt:lpstr>Exclamative sentences</vt:lpstr>
      <vt:lpstr>Sentence Fragments</vt:lpstr>
      <vt:lpstr>Activity </vt:lpstr>
      <vt:lpstr>Activity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Philomina Mintah</dc:creator>
  <cp:lastModifiedBy>Philomina Mintah</cp:lastModifiedBy>
  <cp:revision>10</cp:revision>
  <dcterms:created xsi:type="dcterms:W3CDTF">2022-04-16T13:31:21Z</dcterms:created>
  <dcterms:modified xsi:type="dcterms:W3CDTF">2022-05-05T15:27:46Z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0x010100B77603CF5742034FAB9A0E9BA130FC38</vt:lpwstr>
  </property>
</Properties>
</file>