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20" y="-53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a:gsLst>
            <a:gs pos="100000">
              <a:schemeClr val="accent1">
                <a:lumMod val="20000"/>
                <a:lumOff val="80000"/>
                <a:alpha val="86000"/>
              </a:schemeClr>
            </a:gs>
            <a:gs pos="42000">
              <a:schemeClr val="bg1">
                <a:alpha val="40000"/>
              </a:schemeClr>
            </a:gs>
            <a:gs pos="0">
              <a:schemeClr val="accent1">
                <a:lumMod val="20000"/>
                <a:lumOff val="80000"/>
                <a:alpha val="85000"/>
              </a:schemeClr>
            </a:gs>
            <a:gs pos="75000">
              <a:schemeClr val="bg1">
                <a:alpha val="40000"/>
              </a:schemeClr>
            </a:gs>
          </a:gsLst>
          <a:lin ang="5400000" scaled="0"/>
        </a:gradFill>
        <a:effectLst/>
      </p:bgPr>
    </p:bg>
    <p:spTree>
      <p:nvGrpSpPr>
        <p:cNvPr id="1" name=""/>
        <p:cNvGrpSpPr/>
        <p:nvPr/>
      </p:nvGrpSpPr>
      <p:grpSpPr>
        <a:xfrm>
          <a:off x="0" y="0"/>
          <a:ext cx="0" cy="0"/>
          <a:chOff x="0" y="0"/>
          <a:chExt cx="0" cy="0"/>
        </a:xfrm>
      </p:grpSpPr>
      <p:sp>
        <p:nvSpPr>
          <p:cNvPr id="21" name="Rectangle 20"/>
          <p:cNvSpPr/>
          <p:nvPr/>
        </p:nvSpPr>
        <p:spPr bwMode="white">
          <a:xfrm>
            <a:off x="0" y="0"/>
            <a:ext cx="9141714"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p:cNvSpPr/>
          <p:nvPr/>
        </p:nvSpPr>
        <p:spPr bwMode="white">
          <a:xfrm>
            <a:off x="0" y="0"/>
            <a:ext cx="9141714"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4" name="Group 5"/>
          <p:cNvGrpSpPr/>
          <p:nvPr/>
        </p:nvGrpSpPr>
        <p:grpSpPr>
          <a:xfrm>
            <a:off x="0" y="0"/>
            <a:ext cx="9141619" cy="713232"/>
            <a:chOff x="0" y="0"/>
            <a:chExt cx="12188825" cy="713232"/>
          </a:xfrm>
        </p:grpSpPr>
        <p:sp>
          <p:nvSpPr>
            <p:cNvPr id="7" name="Rectangle 6"/>
            <p:cNvSpPr/>
            <p:nvPr/>
          </p:nvSpPr>
          <p:spPr>
            <a:xfrm flipV="1">
              <a:off x="0" y="73152"/>
              <a:ext cx="12188825" cy="6400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5" name="Group 10"/>
          <p:cNvGrpSpPr/>
          <p:nvPr/>
        </p:nvGrpSpPr>
        <p:grpSpPr>
          <a:xfrm>
            <a:off x="0" y="0"/>
            <a:ext cx="534924" cy="6858000"/>
            <a:chOff x="0" y="0"/>
            <a:chExt cx="713232" cy="6858000"/>
          </a:xfrm>
        </p:grpSpPr>
        <p:sp>
          <p:nvSpPr>
            <p:cNvPr id="12" name="Rectangle 11"/>
            <p:cNvSpPr/>
            <p:nvPr/>
          </p:nvSpPr>
          <p:spPr>
            <a:xfrm flipH="1">
              <a:off x="73152" y="0"/>
              <a:ext cx="640080"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6" name="Group 21"/>
          <p:cNvGrpSpPr/>
          <p:nvPr/>
        </p:nvGrpSpPr>
        <p:grpSpPr>
          <a:xfrm rot="10800000">
            <a:off x="8609076" y="0"/>
            <a:ext cx="534924" cy="6858000"/>
            <a:chOff x="0" y="0"/>
            <a:chExt cx="713232" cy="6858000"/>
          </a:xfrm>
        </p:grpSpPr>
        <p:sp>
          <p:nvSpPr>
            <p:cNvPr id="23" name="Rectangle 22"/>
            <p:cNvSpPr/>
            <p:nvPr/>
          </p:nvSpPr>
          <p:spPr>
            <a:xfrm flipH="1">
              <a:off x="73152" y="0"/>
              <a:ext cx="640080" cy="685800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4" name="Rectangle 23"/>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8" name="Group 16"/>
          <p:cNvGrpSpPr/>
          <p:nvPr/>
        </p:nvGrpSpPr>
        <p:grpSpPr>
          <a:xfrm flipV="1">
            <a:off x="0" y="6144768"/>
            <a:ext cx="9141619" cy="713232"/>
            <a:chOff x="0" y="0"/>
            <a:chExt cx="12188825" cy="713232"/>
          </a:xfrm>
        </p:grpSpPr>
        <p:sp>
          <p:nvSpPr>
            <p:cNvPr id="18" name="Rectangle 17"/>
            <p:cNvSpPr/>
            <p:nvPr/>
          </p:nvSpPr>
          <p:spPr>
            <a:xfrm flipV="1">
              <a:off x="0" y="73152"/>
              <a:ext cx="12188825" cy="64008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834390" y="1188720"/>
            <a:ext cx="7475220" cy="2514600"/>
          </a:xfrm>
        </p:spPr>
        <p:txBody>
          <a:bodyPr anchor="b">
            <a:no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834390" y="3749040"/>
            <a:ext cx="7475220" cy="914400"/>
          </a:xfrm>
        </p:spPr>
        <p:txBody>
          <a:bodyPr>
            <a:normAutofit/>
          </a:bodyPr>
          <a:lstStyle>
            <a:lvl1pPr marL="0" indent="0" algn="ctr">
              <a:spcBef>
                <a:spcPts val="0"/>
              </a:spcBef>
              <a:buNone/>
              <a:defRPr sz="24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 xmlns:p14="http://schemas.microsoft.com/office/powerpoint/2010/main" val="338288208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2FB6293-1890-40EE-95FE-C9F707DFA526}"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0BFEF-0886-4D4C-8A00-80063F94A6FD}" type="slidenum">
              <a:rPr lang="en-US" smtClean="0"/>
              <a:pPr/>
              <a:t>‹#›</a:t>
            </a:fld>
            <a:endParaRPr lang="en-US"/>
          </a:p>
        </p:txBody>
      </p:sp>
    </p:spTree>
    <p:extLst>
      <p:ext uri="{BB962C8B-B14F-4D97-AF65-F5344CB8AC3E}">
        <p14:creationId xmlns="" xmlns:p14="http://schemas.microsoft.com/office/powerpoint/2010/main" val="33385722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628650" y="274638"/>
            <a:ext cx="5800725"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2FB6293-1890-40EE-95FE-C9F707DFA526}"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0BFEF-0886-4D4C-8A00-80063F94A6FD}" type="slidenum">
              <a:rPr lang="en-US" smtClean="0"/>
              <a:pPr/>
              <a:t>‹#›</a:t>
            </a:fld>
            <a:endParaRPr lang="en-US"/>
          </a:p>
        </p:txBody>
      </p:sp>
    </p:spTree>
    <p:extLst>
      <p:ext uri="{BB962C8B-B14F-4D97-AF65-F5344CB8AC3E}">
        <p14:creationId xmlns="" xmlns:p14="http://schemas.microsoft.com/office/powerpoint/2010/main" val="275155822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D2FB6293-1890-40EE-95FE-C9F707DFA526}"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0BFEF-0886-4D4C-8A00-80063F94A6FD}" type="slidenum">
              <a:rPr lang="en-US" smtClean="0"/>
              <a:pPr/>
              <a:t>‹#›</a:t>
            </a:fld>
            <a:endParaRPr lang="en-US"/>
          </a:p>
        </p:txBody>
      </p:sp>
    </p:spTree>
    <p:extLst>
      <p:ext uri="{BB962C8B-B14F-4D97-AF65-F5344CB8AC3E}">
        <p14:creationId xmlns="" xmlns:p14="http://schemas.microsoft.com/office/powerpoint/2010/main" val="415934224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ectangle 13"/>
          <p:cNvSpPr/>
          <p:nvPr/>
        </p:nvSpPr>
        <p:spPr bwMode="white">
          <a:xfrm>
            <a:off x="0" y="0"/>
            <a:ext cx="9141714"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white">
          <a:xfrm>
            <a:off x="0" y="0"/>
            <a:ext cx="9141714"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7"/>
          <p:cNvGrpSpPr/>
          <p:nvPr/>
        </p:nvGrpSpPr>
        <p:grpSpPr>
          <a:xfrm flipV="1">
            <a:off x="0" y="6309360"/>
            <a:ext cx="9141619"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8" name="Group 10"/>
          <p:cNvGrpSpPr/>
          <p:nvPr/>
        </p:nvGrpSpPr>
        <p:grpSpPr>
          <a:xfrm>
            <a:off x="0" y="0"/>
            <a:ext cx="9141619"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fld id="{D2FB6293-1890-40EE-95FE-C9F707DFA526}" type="datetimeFigureOut">
              <a:rPr lang="en-US" smtClean="0"/>
              <a:pPr/>
              <a:t>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F0BFEF-0886-4D4C-8A00-80063F94A6FD}" type="slidenum">
              <a:rPr lang="en-US" smtClean="0"/>
              <a:pPr/>
              <a:t>‹#›</a:t>
            </a:fld>
            <a:endParaRPr lang="en-US"/>
          </a:p>
        </p:txBody>
      </p:sp>
      <p:sp>
        <p:nvSpPr>
          <p:cNvPr id="2" name="Title 1"/>
          <p:cNvSpPr>
            <a:spLocks noGrp="1"/>
          </p:cNvSpPr>
          <p:nvPr>
            <p:ph type="title"/>
          </p:nvPr>
        </p:nvSpPr>
        <p:spPr>
          <a:xfrm>
            <a:off x="834390" y="1188720"/>
            <a:ext cx="7475220" cy="2514600"/>
          </a:xfrm>
        </p:spPr>
        <p:txBody>
          <a:bodyPr anchor="b">
            <a:normAutofit/>
          </a:bodyPr>
          <a:lstStyle>
            <a:lvl1pPr algn="ctr">
              <a:defRPr sz="5400" b="0">
                <a:solidFill>
                  <a:schemeClr val="tx1">
                    <a:lumMod val="75000"/>
                  </a:schemeClr>
                </a:solidFill>
              </a:defRPr>
            </a:lvl1pPr>
          </a:lstStyle>
          <a:p>
            <a:r>
              <a:rPr lang="en-US" smtClean="0"/>
              <a:t>Click to edit Master title style</a:t>
            </a:r>
            <a:endParaRPr/>
          </a:p>
        </p:txBody>
      </p:sp>
      <p:sp>
        <p:nvSpPr>
          <p:cNvPr id="3" name="Text Placeholder 2"/>
          <p:cNvSpPr>
            <a:spLocks noGrp="1"/>
          </p:cNvSpPr>
          <p:nvPr>
            <p:ph type="body" idx="1"/>
          </p:nvPr>
        </p:nvSpPr>
        <p:spPr>
          <a:xfrm>
            <a:off x="834390" y="3749040"/>
            <a:ext cx="7475220" cy="9144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271584378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005840" y="1673352"/>
            <a:ext cx="3429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09160" y="1673352"/>
            <a:ext cx="3429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2FB6293-1890-40EE-95FE-C9F707DFA526}"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0BFEF-0886-4D4C-8A00-80063F94A6FD}" type="slidenum">
              <a:rPr lang="en-US" smtClean="0"/>
              <a:pPr/>
              <a:t>‹#›</a:t>
            </a:fld>
            <a:endParaRPr lang="en-US"/>
          </a:p>
        </p:txBody>
      </p:sp>
    </p:spTree>
    <p:extLst>
      <p:ext uri="{BB962C8B-B14F-4D97-AF65-F5344CB8AC3E}">
        <p14:creationId xmlns="" xmlns:p14="http://schemas.microsoft.com/office/powerpoint/2010/main" val="292305615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005840" y="1600200"/>
            <a:ext cx="3429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40" y="2441448"/>
            <a:ext cx="3429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09160" y="1600200"/>
            <a:ext cx="3429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9160" y="2441448"/>
            <a:ext cx="3429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D2FB6293-1890-40EE-95FE-C9F707DFA526}" type="datetimeFigureOut">
              <a:rPr lang="en-US" smtClean="0"/>
              <a:pPr/>
              <a:t>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F0BFEF-0886-4D4C-8A00-80063F94A6FD}" type="slidenum">
              <a:rPr lang="en-US" smtClean="0"/>
              <a:pPr/>
              <a:t>‹#›</a:t>
            </a:fld>
            <a:endParaRPr lang="en-US"/>
          </a:p>
        </p:txBody>
      </p:sp>
    </p:spTree>
    <p:extLst>
      <p:ext uri="{BB962C8B-B14F-4D97-AF65-F5344CB8AC3E}">
        <p14:creationId xmlns="" xmlns:p14="http://schemas.microsoft.com/office/powerpoint/2010/main" val="40570808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D2FB6293-1890-40EE-95FE-C9F707DFA526}" type="datetimeFigureOut">
              <a:rPr lang="en-US" smtClean="0"/>
              <a:pPr/>
              <a:t>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F0BFEF-0886-4D4C-8A00-80063F94A6FD}" type="slidenum">
              <a:rPr lang="en-US" smtClean="0"/>
              <a:pPr/>
              <a:t>‹#›</a:t>
            </a:fld>
            <a:endParaRPr lang="en-US"/>
          </a:p>
        </p:txBody>
      </p:sp>
    </p:spTree>
    <p:extLst>
      <p:ext uri="{BB962C8B-B14F-4D97-AF65-F5344CB8AC3E}">
        <p14:creationId xmlns="" xmlns:p14="http://schemas.microsoft.com/office/powerpoint/2010/main" val="84201103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white">
          <a:xfrm>
            <a:off x="0" y="0"/>
            <a:ext cx="9141714"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bwMode="white">
          <a:xfrm>
            <a:off x="0" y="0"/>
            <a:ext cx="9141714"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D2FB6293-1890-40EE-95FE-C9F707DFA526}" type="datetimeFigureOut">
              <a:rPr lang="en-US" smtClean="0"/>
              <a:pPr/>
              <a:t>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F0BFEF-0886-4D4C-8A00-80063F94A6FD}" type="slidenum">
              <a:rPr lang="en-US" smtClean="0"/>
              <a:pPr/>
              <a:t>‹#›</a:t>
            </a:fld>
            <a:endParaRPr lang="en-US"/>
          </a:p>
        </p:txBody>
      </p:sp>
    </p:spTree>
    <p:extLst>
      <p:ext uri="{BB962C8B-B14F-4D97-AF65-F5344CB8AC3E}">
        <p14:creationId xmlns="" xmlns:p14="http://schemas.microsoft.com/office/powerpoint/2010/main" val="25590039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Rectangle 10"/>
          <p:cNvSpPr/>
          <p:nvPr/>
        </p:nvSpPr>
        <p:spPr bwMode="white">
          <a:xfrm>
            <a:off x="0" y="0"/>
            <a:ext cx="9141714"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bwMode="white">
          <a:xfrm>
            <a:off x="0" y="0"/>
            <a:ext cx="9141714"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0" y="0"/>
            <a:ext cx="9141619"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6103620" y="1828800"/>
            <a:ext cx="2743200" cy="2286000"/>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411480" y="1005840"/>
            <a:ext cx="5417820" cy="49377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103620" y="4206240"/>
            <a:ext cx="27432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FB6293-1890-40EE-95FE-C9F707DFA526}"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0BFEF-0886-4D4C-8A00-80063F94A6FD}" type="slidenum">
              <a:rPr lang="en-US" smtClean="0"/>
              <a:pPr/>
              <a:t>‹#›</a:t>
            </a:fld>
            <a:endParaRPr lang="en-US"/>
          </a:p>
        </p:txBody>
      </p:sp>
    </p:spTree>
    <p:extLst>
      <p:ext uri="{BB962C8B-B14F-4D97-AF65-F5344CB8AC3E}">
        <p14:creationId xmlns="" xmlns:p14="http://schemas.microsoft.com/office/powerpoint/2010/main" val="143594665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0" name="Rectangle 19"/>
          <p:cNvSpPr/>
          <p:nvPr/>
        </p:nvSpPr>
        <p:spPr bwMode="white">
          <a:xfrm>
            <a:off x="0" y="0"/>
            <a:ext cx="9141714" cy="6858000"/>
          </a:xfrm>
          <a:prstGeom prst="rect">
            <a:avLst/>
          </a:prstGeom>
          <a:solidFill>
            <a:schemeClr val="accent1">
              <a:alpha val="2196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20"/>
          <p:cNvSpPr/>
          <p:nvPr/>
        </p:nvSpPr>
        <p:spPr bwMode="white">
          <a:xfrm>
            <a:off x="0" y="0"/>
            <a:ext cx="9141714"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103620" y="1828800"/>
            <a:ext cx="2743200" cy="2286000"/>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411480" y="548640"/>
            <a:ext cx="5006340" cy="5760720"/>
          </a:xfrm>
          <a:solidFill>
            <a:schemeClr val="bg1">
              <a:lumMod val="95000"/>
            </a:schemeClr>
          </a:solidFill>
        </p:spPr>
        <p:txBody>
          <a:bodyPr/>
          <a:lstStyle>
            <a:lvl1pPr marL="0" indent="0" algn="ctr">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103620" y="4206240"/>
            <a:ext cx="27432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FB6293-1890-40EE-95FE-C9F707DFA526}" type="datetimeFigureOut">
              <a:rPr lang="en-US" smtClean="0"/>
              <a:pPr/>
              <a:t>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F0BFEF-0886-4D4C-8A00-80063F94A6FD}" type="slidenum">
              <a:rPr lang="en-US" smtClean="0"/>
              <a:pPr/>
              <a:t>‹#›</a:t>
            </a:fld>
            <a:endParaRPr lang="en-US"/>
          </a:p>
        </p:txBody>
      </p:sp>
      <p:grpSp>
        <p:nvGrpSpPr>
          <p:cNvPr id="8" name="Group 7"/>
          <p:cNvGrpSpPr/>
          <p:nvPr/>
        </p:nvGrpSpPr>
        <p:grpSpPr>
          <a:xfrm>
            <a:off x="0" y="0"/>
            <a:ext cx="5829300"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flipV="1">
            <a:off x="0" y="6309360"/>
            <a:ext cx="5829300"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rot="5400000" flipV="1">
            <a:off x="-3223260" y="3223260"/>
            <a:ext cx="6858000" cy="411480"/>
            <a:chOff x="0" y="0"/>
            <a:chExt cx="12188825" cy="713232"/>
          </a:xfrm>
        </p:grpSpPr>
        <p:sp>
          <p:nvSpPr>
            <p:cNvPr id="15" name="Rectangle 14"/>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rot="16200000" flipH="1" flipV="1">
            <a:off x="2194559" y="3223261"/>
            <a:ext cx="6858000" cy="411480"/>
            <a:chOff x="0" y="0"/>
            <a:chExt cx="12188825" cy="713232"/>
          </a:xfrm>
        </p:grpSpPr>
        <p:sp>
          <p:nvSpPr>
            <p:cNvPr id="18" name="Rectangle 17"/>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 xmlns:p14="http://schemas.microsoft.com/office/powerpoint/2010/main" val="13717346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20000"/>
                <a:lumOff val="80000"/>
                <a:alpha val="56000"/>
              </a:schemeClr>
            </a:gs>
            <a:gs pos="79000">
              <a:schemeClr val="bg1"/>
            </a:gs>
          </a:gsLst>
          <a:lin ang="5400000" scaled="0"/>
        </a:gradFill>
        <a:effectLst/>
      </p:bgPr>
    </p:bg>
    <p:spTree>
      <p:nvGrpSpPr>
        <p:cNvPr id="1" name=""/>
        <p:cNvGrpSpPr/>
        <p:nvPr/>
      </p:nvGrpSpPr>
      <p:grpSpPr>
        <a:xfrm>
          <a:off x="0" y="0"/>
          <a:ext cx="0" cy="0"/>
          <a:chOff x="0" y="0"/>
          <a:chExt cx="0" cy="0"/>
        </a:xfrm>
      </p:grpSpPr>
      <p:sp>
        <p:nvSpPr>
          <p:cNvPr id="12" name="Rectangle 11"/>
          <p:cNvSpPr/>
          <p:nvPr/>
        </p:nvSpPr>
        <p:spPr bwMode="white">
          <a:xfrm>
            <a:off x="0" y="0"/>
            <a:ext cx="9141714" cy="6858000"/>
          </a:xfrm>
          <a:prstGeom prst="rect">
            <a:avLst/>
          </a:prstGeom>
          <a:gradFill flip="none" rotWithShape="1">
            <a:gsLst>
              <a:gs pos="100000">
                <a:schemeClr val="accent1">
                  <a:lumMod val="40000"/>
                  <a:lumOff val="60000"/>
                  <a:alpha val="35000"/>
                </a:schemeClr>
              </a:gs>
              <a:gs pos="0">
                <a:schemeClr val="bg1">
                  <a:alpha val="4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bwMode="auto">
          <a:xfrm>
            <a:off x="0" y="6309360"/>
            <a:ext cx="9141619" cy="502920"/>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auto">
          <a:xfrm>
            <a:off x="0" y="6703256"/>
            <a:ext cx="9141619" cy="154745"/>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05840" y="438912"/>
            <a:ext cx="7132320" cy="1088136"/>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005840" y="1673352"/>
            <a:ext cx="713232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656832" y="6391656"/>
            <a:ext cx="720090" cy="237744"/>
          </a:xfrm>
          <a:prstGeom prst="rect">
            <a:avLst/>
          </a:prstGeom>
        </p:spPr>
        <p:txBody>
          <a:bodyPr vert="horz" lIns="91440" tIns="45720" rIns="91440" bIns="45720" rtlCol="0" anchor="ctr"/>
          <a:lstStyle>
            <a:lvl1pPr algn="r">
              <a:defRPr sz="800">
                <a:solidFill>
                  <a:schemeClr val="tx1"/>
                </a:solidFill>
              </a:defRPr>
            </a:lvl1pPr>
          </a:lstStyle>
          <a:p>
            <a:fld id="{D2FB6293-1890-40EE-95FE-C9F707DFA526}" type="datetimeFigureOut">
              <a:rPr lang="en-US" smtClean="0"/>
              <a:pPr/>
              <a:t>11/7/2019</a:t>
            </a:fld>
            <a:endParaRPr lang="en-US"/>
          </a:p>
        </p:txBody>
      </p:sp>
      <p:sp>
        <p:nvSpPr>
          <p:cNvPr id="5" name="Footer Placeholder 4"/>
          <p:cNvSpPr>
            <a:spLocks noGrp="1"/>
          </p:cNvSpPr>
          <p:nvPr>
            <p:ph type="ftr" sz="quarter" idx="3"/>
          </p:nvPr>
        </p:nvSpPr>
        <p:spPr>
          <a:xfrm>
            <a:off x="1005840" y="6391656"/>
            <a:ext cx="5369814" cy="237744"/>
          </a:xfrm>
          <a:prstGeom prst="rect">
            <a:avLst/>
          </a:prstGeom>
        </p:spPr>
        <p:txBody>
          <a:bodyPr vert="horz" lIns="91440" tIns="45720" rIns="91440" bIns="45720" rtlCol="0" anchor="ctr"/>
          <a:lstStyle>
            <a:lvl1pPr algn="l">
              <a:defRPr sz="800" cap="all" baseline="0">
                <a:solidFill>
                  <a:schemeClr val="tx1"/>
                </a:solidFill>
              </a:defRPr>
            </a:lvl1pPr>
          </a:lstStyle>
          <a:p>
            <a:endParaRPr lang="en-US"/>
          </a:p>
        </p:txBody>
      </p:sp>
      <p:sp>
        <p:nvSpPr>
          <p:cNvPr id="6" name="Slide Number Placeholder 5"/>
          <p:cNvSpPr>
            <a:spLocks noGrp="1"/>
          </p:cNvSpPr>
          <p:nvPr>
            <p:ph type="sldNum" sz="quarter" idx="4"/>
          </p:nvPr>
        </p:nvSpPr>
        <p:spPr>
          <a:xfrm>
            <a:off x="7658100" y="6391656"/>
            <a:ext cx="480060" cy="237744"/>
          </a:xfrm>
          <a:prstGeom prst="rect">
            <a:avLst/>
          </a:prstGeom>
        </p:spPr>
        <p:txBody>
          <a:bodyPr vert="horz" lIns="91440" tIns="45720" rIns="91440" bIns="45720" rtlCol="0" anchor="ctr"/>
          <a:lstStyle>
            <a:lvl1pPr algn="r">
              <a:defRPr sz="800">
                <a:solidFill>
                  <a:schemeClr val="tx1"/>
                </a:solidFill>
              </a:defRPr>
            </a:lvl1pPr>
          </a:lstStyle>
          <a:p>
            <a:fld id="{1BF0BFEF-0886-4D4C-8A00-80063F94A6FD}" type="slidenum">
              <a:rPr lang="en-US" smtClean="0"/>
              <a:pPr/>
              <a:t>‹#›</a:t>
            </a:fld>
            <a:endParaRPr lang="en-US"/>
          </a:p>
        </p:txBody>
      </p:sp>
    </p:spTree>
    <p:extLst>
      <p:ext uri="{BB962C8B-B14F-4D97-AF65-F5344CB8AC3E}">
        <p14:creationId xmlns=""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txStyles>
    <p:titleStyle>
      <a:lvl1pPr marL="0" indent="0" algn="l" defTabSz="914400" rtl="0" eaLnBrk="1" latinLnBrk="0" hangingPunct="1">
        <a:lnSpc>
          <a:spcPct val="90000"/>
        </a:lnSpc>
        <a:spcBef>
          <a:spcPct val="0"/>
        </a:spcBef>
        <a:buFont typeface="Arial" pitchFamily="34" charset="0"/>
        <a:buNone/>
        <a:defRPr sz="3400" kern="1200">
          <a:solidFill>
            <a:schemeClr val="tx1">
              <a:lumMod val="95000"/>
              <a:lumOff val="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000" kern="1200">
          <a:solidFill>
            <a:schemeClr val="tx1">
              <a:lumMod val="75000"/>
              <a:lumOff val="2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buClr>
        <a:buSzPct val="80000"/>
        <a:buFont typeface="Arial" pitchFamily="34" charset="0"/>
        <a:buChar char="•"/>
        <a:defRPr sz="1800" kern="1200">
          <a:solidFill>
            <a:schemeClr val="tx1">
              <a:lumMod val="75000"/>
              <a:lumOff val="25000"/>
            </a:schemeClr>
          </a:solidFill>
          <a:latin typeface="+mn-lt"/>
          <a:ea typeface="+mn-ea"/>
          <a:cs typeface="+mn-cs"/>
        </a:defRPr>
      </a:lvl2pPr>
      <a:lvl3pPr marL="914400" indent="-228600" algn="l" defTabSz="914400" rtl="0" eaLnBrk="1" latinLnBrk="0" hangingPunct="1">
        <a:lnSpc>
          <a:spcPct val="90000"/>
        </a:lnSpc>
        <a:spcBef>
          <a:spcPts val="800"/>
        </a:spcBef>
        <a:buClr>
          <a:schemeClr val="tx1"/>
        </a:buClr>
        <a:buSzPct val="80000"/>
        <a:buFont typeface="Arial" pitchFamily="34" charset="0"/>
        <a:buChar char="•"/>
        <a:defRPr sz="1600" kern="1200">
          <a:solidFill>
            <a:schemeClr val="tx1">
              <a:lumMod val="75000"/>
              <a:lumOff val="25000"/>
            </a:schemeClr>
          </a:solidFill>
          <a:latin typeface="+mn-lt"/>
          <a:ea typeface="+mn-ea"/>
          <a:cs typeface="+mn-cs"/>
        </a:defRPr>
      </a:lvl3pPr>
      <a:lvl4pPr marL="123444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lumMod val="75000"/>
              <a:lumOff val="25000"/>
            </a:schemeClr>
          </a:solidFill>
          <a:latin typeface="+mn-lt"/>
          <a:ea typeface="+mn-ea"/>
          <a:cs typeface="+mn-cs"/>
        </a:defRPr>
      </a:lvl4pPr>
      <a:lvl5pPr marL="155448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lumMod val="75000"/>
              <a:lumOff val="25000"/>
            </a:schemeClr>
          </a:solidFill>
          <a:latin typeface="+mn-lt"/>
          <a:ea typeface="+mn-ea"/>
          <a:cs typeface="+mn-cs"/>
        </a:defRPr>
      </a:lvl5pPr>
      <a:lvl6pPr marL="1874520" indent="-228600" algn="l" defTabSz="914400" rtl="0" eaLnBrk="1" latinLnBrk="0" hangingPunct="1">
        <a:lnSpc>
          <a:spcPct val="90000"/>
        </a:lnSpc>
        <a:spcBef>
          <a:spcPts val="800"/>
        </a:spcBef>
        <a:buClr>
          <a:schemeClr val="tx1"/>
        </a:buClr>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Clr>
          <a:schemeClr val="tx1"/>
        </a:buClr>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3" pos="3840">
          <p15:clr>
            <a:srgbClr val="F26B43"/>
          </p15:clr>
        </p15:guide>
        <p15:guide id="5"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 - I/O </a:t>
            </a:r>
            <a:r>
              <a:rPr lang="en-US" dirty="0" err="1" smtClean="0"/>
              <a:t>Softwares</a:t>
            </a:r>
            <a:endParaRPr lang="en-US" dirty="0"/>
          </a:p>
        </p:txBody>
      </p:sp>
      <p:sp>
        <p:nvSpPr>
          <p:cNvPr id="3" name="Subtitle 2"/>
          <p:cNvSpPr>
            <a:spLocks noGrp="1"/>
          </p:cNvSpPr>
          <p:nvPr>
            <p:ph type="subTitle" idx="1"/>
          </p:nvPr>
        </p:nvSpPr>
        <p:spPr/>
        <p:txBody>
          <a:bodyPr/>
          <a:lstStyle/>
          <a:p>
            <a:r>
              <a:rPr lang="en-US" dirty="0" smtClean="0"/>
              <a:t>Lesson 6</a:t>
            </a:r>
            <a:endParaRPr 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handlers</a:t>
            </a:r>
            <a:endParaRPr lang="en-US" dirty="0"/>
          </a:p>
        </p:txBody>
      </p:sp>
      <p:sp>
        <p:nvSpPr>
          <p:cNvPr id="3" name="Content Placeholder 2"/>
          <p:cNvSpPr>
            <a:spLocks noGrp="1"/>
          </p:cNvSpPr>
          <p:nvPr>
            <p:ph idx="1"/>
          </p:nvPr>
        </p:nvSpPr>
        <p:spPr/>
        <p:txBody>
          <a:bodyPr>
            <a:normAutofit fontScale="92500"/>
          </a:bodyPr>
          <a:lstStyle/>
          <a:p>
            <a:r>
              <a:rPr lang="en-US" sz="2800" dirty="0" smtClean="0"/>
              <a:t>An interrupt handler, also known as an interrupt service routine or ISR, is a piece of software or more specifically a callback function in an operating system or more specifically in a device driver, whose execution is triggered by the reception of an interrupt.</a:t>
            </a:r>
          </a:p>
          <a:p>
            <a:r>
              <a:rPr lang="en-US" sz="2800" dirty="0" smtClean="0"/>
              <a:t>When the interrupt happens, the interrupt procedure does whatever it has to in order to handle the interrupt, updates data structures and wakes up process that was waiting for an interrupt to happen.</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handlers</a:t>
            </a:r>
            <a:endParaRPr lang="en-US" dirty="0"/>
          </a:p>
        </p:txBody>
      </p:sp>
      <p:sp>
        <p:nvSpPr>
          <p:cNvPr id="3" name="Content Placeholder 2"/>
          <p:cNvSpPr>
            <a:spLocks noGrp="1"/>
          </p:cNvSpPr>
          <p:nvPr>
            <p:ph idx="1"/>
          </p:nvPr>
        </p:nvSpPr>
        <p:spPr/>
        <p:txBody>
          <a:bodyPr>
            <a:normAutofit/>
          </a:bodyPr>
          <a:lstStyle/>
          <a:p>
            <a:r>
              <a:rPr lang="en-US" sz="2800" dirty="0" smtClean="0"/>
              <a:t>The interrupt mechanism accepts an address ─ a number that selects a specific interrupt handling routine/function from a small set. </a:t>
            </a:r>
          </a:p>
          <a:p>
            <a:r>
              <a:rPr lang="en-US" sz="2800" dirty="0" smtClean="0"/>
              <a:t>In most architectures, this address is an offset stored in a table called the interrupt vector table. </a:t>
            </a:r>
          </a:p>
          <a:p>
            <a:r>
              <a:rPr lang="en-US" sz="2800" dirty="0" smtClean="0"/>
              <a:t>This vector contains the memory addresses of specialized interrupt handlers.</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Device-Independent I/O Software</a:t>
            </a:r>
            <a:endParaRPr lang="en-US" dirty="0"/>
          </a:p>
        </p:txBody>
      </p:sp>
      <p:sp>
        <p:nvSpPr>
          <p:cNvPr id="3" name="Content Placeholder 2"/>
          <p:cNvSpPr>
            <a:spLocks noGrp="1"/>
          </p:cNvSpPr>
          <p:nvPr>
            <p:ph idx="1"/>
          </p:nvPr>
        </p:nvSpPr>
        <p:spPr/>
        <p:txBody>
          <a:bodyPr>
            <a:normAutofit/>
          </a:bodyPr>
          <a:lstStyle/>
          <a:p>
            <a:r>
              <a:rPr lang="en-US" sz="2800" dirty="0" smtClean="0"/>
              <a:t>The basic function of the device-independent software is to perform the I/O functions that are common to all devices and to provide a uniform interface to the user-level software. </a:t>
            </a:r>
          </a:p>
          <a:p>
            <a:r>
              <a:rPr lang="en-US" sz="2800" dirty="0" smtClean="0"/>
              <a:t>Though it is difficult to write completely device independent software but we can write some modules which are common among all the devices.</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Device-Independent I/O Software</a:t>
            </a:r>
            <a:endParaRPr lang="en-US" dirty="0"/>
          </a:p>
        </p:txBody>
      </p:sp>
      <p:sp>
        <p:nvSpPr>
          <p:cNvPr id="3" name="Content Placeholder 2"/>
          <p:cNvSpPr>
            <a:spLocks noGrp="1"/>
          </p:cNvSpPr>
          <p:nvPr>
            <p:ph idx="1"/>
          </p:nvPr>
        </p:nvSpPr>
        <p:spPr/>
        <p:txBody>
          <a:bodyPr>
            <a:noAutofit/>
          </a:bodyPr>
          <a:lstStyle/>
          <a:p>
            <a:r>
              <a:rPr lang="en-US" sz="2800" dirty="0" smtClean="0"/>
              <a:t>Following is a list of functions of device-independent I/O Software −</a:t>
            </a:r>
          </a:p>
          <a:p>
            <a:r>
              <a:rPr lang="en-US" sz="2800" dirty="0" smtClean="0"/>
              <a:t>Uniform interfacing for device drivers</a:t>
            </a:r>
          </a:p>
          <a:p>
            <a:r>
              <a:rPr lang="en-US" sz="2800" dirty="0" smtClean="0"/>
              <a:t>Device naming - Mnemonic names mapped to Major and Minor device numbers</a:t>
            </a:r>
          </a:p>
          <a:p>
            <a:r>
              <a:rPr lang="en-US" sz="2800" dirty="0" smtClean="0"/>
              <a:t>Device protection</a:t>
            </a:r>
          </a:p>
          <a:p>
            <a:r>
              <a:rPr lang="en-US" sz="2800" dirty="0" smtClean="0"/>
              <a:t>Providing a device-independent block size</a:t>
            </a:r>
          </a:p>
          <a:p>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Device-Independent I/O Software</a:t>
            </a:r>
            <a:endParaRPr lang="en-US" dirty="0"/>
          </a:p>
        </p:txBody>
      </p:sp>
      <p:sp>
        <p:nvSpPr>
          <p:cNvPr id="3" name="Content Placeholder 2"/>
          <p:cNvSpPr>
            <a:spLocks noGrp="1"/>
          </p:cNvSpPr>
          <p:nvPr>
            <p:ph idx="1"/>
          </p:nvPr>
        </p:nvSpPr>
        <p:spPr/>
        <p:txBody>
          <a:bodyPr>
            <a:normAutofit/>
          </a:bodyPr>
          <a:lstStyle/>
          <a:p>
            <a:r>
              <a:rPr lang="en-US" sz="2800" dirty="0" smtClean="0"/>
              <a:t>Buffering because data coming off a device cannot be stored in final destination.</a:t>
            </a:r>
          </a:p>
          <a:p>
            <a:r>
              <a:rPr lang="en-US" sz="2800" dirty="0" smtClean="0"/>
              <a:t>Storage allocation on block devices</a:t>
            </a:r>
          </a:p>
          <a:p>
            <a:r>
              <a:rPr lang="en-US" sz="2800" dirty="0" smtClean="0"/>
              <a:t>Allocation and releasing dedicated devices</a:t>
            </a:r>
          </a:p>
          <a:p>
            <a:r>
              <a:rPr lang="en-US" sz="2800" dirty="0" smtClean="0"/>
              <a:t>Error Reporting</a:t>
            </a:r>
          </a:p>
          <a:p>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User-Space I/O Software</a:t>
            </a:r>
            <a:endParaRPr lang="en-US" dirty="0"/>
          </a:p>
        </p:txBody>
      </p:sp>
      <p:sp>
        <p:nvSpPr>
          <p:cNvPr id="3" name="Content Placeholder 2"/>
          <p:cNvSpPr>
            <a:spLocks noGrp="1"/>
          </p:cNvSpPr>
          <p:nvPr>
            <p:ph idx="1"/>
          </p:nvPr>
        </p:nvSpPr>
        <p:spPr/>
        <p:txBody>
          <a:bodyPr>
            <a:normAutofit/>
          </a:bodyPr>
          <a:lstStyle/>
          <a:p>
            <a:r>
              <a:rPr lang="en-US" sz="2800" dirty="0" smtClean="0"/>
              <a:t>These are the libraries which provide richer and simplified interface to access the functionality of the kernel or ultimately interactive with the device drivers. </a:t>
            </a:r>
          </a:p>
          <a:p>
            <a:r>
              <a:rPr lang="en-US" sz="2800" dirty="0" smtClean="0"/>
              <a:t>Most of the user-level I/O software consists of library procedures with some exception like spooling system which is a way of dealing with dedicated I/O devices in a multiprogramming system.</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User-Space I/O Software</a:t>
            </a:r>
            <a:endParaRPr lang="en-US" dirty="0"/>
          </a:p>
        </p:txBody>
      </p:sp>
      <p:sp>
        <p:nvSpPr>
          <p:cNvPr id="3" name="Content Placeholder 2"/>
          <p:cNvSpPr>
            <a:spLocks noGrp="1"/>
          </p:cNvSpPr>
          <p:nvPr>
            <p:ph idx="1"/>
          </p:nvPr>
        </p:nvSpPr>
        <p:spPr/>
        <p:txBody>
          <a:bodyPr>
            <a:normAutofit/>
          </a:bodyPr>
          <a:lstStyle/>
          <a:p>
            <a:r>
              <a:rPr lang="en-US" sz="2800" dirty="0" smtClean="0"/>
              <a:t>I/O Libraries (e.g., </a:t>
            </a:r>
            <a:r>
              <a:rPr lang="en-US" sz="2800" dirty="0" err="1" smtClean="0"/>
              <a:t>stdio</a:t>
            </a:r>
            <a:r>
              <a:rPr lang="en-US" sz="2800" dirty="0" smtClean="0"/>
              <a:t>) are in user-space to provide an interface to the OS resident device-independent I/O SW. </a:t>
            </a:r>
          </a:p>
          <a:p>
            <a:r>
              <a:rPr lang="en-US" sz="2800" dirty="0" smtClean="0"/>
              <a:t>For example </a:t>
            </a:r>
            <a:r>
              <a:rPr lang="en-US" sz="2800" dirty="0" err="1" smtClean="0"/>
              <a:t>putchar</a:t>
            </a:r>
            <a:r>
              <a:rPr lang="en-US" sz="2800" dirty="0" smtClean="0"/>
              <a:t>(), </a:t>
            </a:r>
            <a:r>
              <a:rPr lang="en-US" sz="2800" dirty="0" err="1" smtClean="0"/>
              <a:t>getchar</a:t>
            </a:r>
            <a:r>
              <a:rPr lang="en-US" sz="2800" dirty="0" smtClean="0"/>
              <a:t>(), </a:t>
            </a:r>
            <a:r>
              <a:rPr lang="en-US" sz="2800" dirty="0" err="1" smtClean="0"/>
              <a:t>printf</a:t>
            </a:r>
            <a:r>
              <a:rPr lang="en-US" sz="2800" dirty="0" smtClean="0"/>
              <a:t>() and </a:t>
            </a:r>
            <a:r>
              <a:rPr lang="en-US" sz="2800" dirty="0" err="1" smtClean="0"/>
              <a:t>scanf</a:t>
            </a:r>
            <a:r>
              <a:rPr lang="en-US" sz="2800" dirty="0" smtClean="0"/>
              <a:t>() are example of user level I/O library </a:t>
            </a:r>
            <a:r>
              <a:rPr lang="en-US" sz="2800" dirty="0" err="1" smtClean="0"/>
              <a:t>stdio</a:t>
            </a:r>
            <a:r>
              <a:rPr lang="en-US" sz="2800" dirty="0" smtClean="0"/>
              <a:t> available in C programming.</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Kernel I/O Subsystem</a:t>
            </a:r>
            <a:endParaRPr lang="en-US" dirty="0"/>
          </a:p>
        </p:txBody>
      </p:sp>
      <p:sp>
        <p:nvSpPr>
          <p:cNvPr id="3" name="Content Placeholder 2"/>
          <p:cNvSpPr>
            <a:spLocks noGrp="1"/>
          </p:cNvSpPr>
          <p:nvPr>
            <p:ph idx="1"/>
          </p:nvPr>
        </p:nvSpPr>
        <p:spPr/>
        <p:txBody>
          <a:bodyPr>
            <a:normAutofit/>
          </a:bodyPr>
          <a:lstStyle/>
          <a:p>
            <a:r>
              <a:rPr lang="en-US" sz="2800" dirty="0" smtClean="0"/>
              <a:t>Kernel I/O Subsystem is responsible to provide many services related to I/O. </a:t>
            </a:r>
          </a:p>
          <a:p>
            <a:r>
              <a:rPr lang="en-US" sz="2800" dirty="0" smtClean="0"/>
              <a:t>Following are some of the services provided.</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Scheduling</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Kernel schedules a set of I/O requests to determine a good order in which to execute them. </a:t>
            </a:r>
          </a:p>
          <a:p>
            <a:r>
              <a:rPr lang="en-US" sz="2800" dirty="0" smtClean="0"/>
              <a:t>When an application issues a blocking I/O system call, the request is placed on the queue for that device. </a:t>
            </a:r>
          </a:p>
          <a:p>
            <a:r>
              <a:rPr lang="en-US" sz="2800" dirty="0" smtClean="0"/>
              <a:t>The Kernel I/O scheduler rearranges the order of the queue to improve the overall system efficiency and the average response time experienced by the applications.</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Buffering</a:t>
            </a:r>
            <a:endParaRPr lang="en-US" dirty="0"/>
          </a:p>
        </p:txBody>
      </p:sp>
      <p:sp>
        <p:nvSpPr>
          <p:cNvPr id="3" name="Content Placeholder 2"/>
          <p:cNvSpPr>
            <a:spLocks noGrp="1"/>
          </p:cNvSpPr>
          <p:nvPr>
            <p:ph idx="1"/>
          </p:nvPr>
        </p:nvSpPr>
        <p:spPr/>
        <p:txBody>
          <a:bodyPr>
            <a:normAutofit/>
          </a:bodyPr>
          <a:lstStyle/>
          <a:p>
            <a:r>
              <a:rPr lang="en-US" sz="2800" dirty="0" smtClean="0"/>
              <a:t>Kernel I/O Subsystem maintains a memory area known as </a:t>
            </a:r>
            <a:r>
              <a:rPr lang="en-US" sz="2800" b="1" dirty="0" smtClean="0"/>
              <a:t>buffer</a:t>
            </a:r>
            <a:r>
              <a:rPr lang="en-US" sz="2800" dirty="0" smtClean="0"/>
              <a:t> that stores data while they are transferred between two devices or between a device with an application operation. </a:t>
            </a:r>
          </a:p>
          <a:p>
            <a:r>
              <a:rPr lang="en-US" sz="2800" dirty="0" smtClean="0"/>
              <a:t>Buffering is done to cope with a speed mismatch between the producer and consumer of a data stream or to adapt between devices that have different data transfer sizes.</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Device Drivers</a:t>
            </a:r>
          </a:p>
          <a:p>
            <a:r>
              <a:rPr lang="en-US" dirty="0" smtClean="0"/>
              <a:t>Interrupt Handlers</a:t>
            </a:r>
          </a:p>
          <a:p>
            <a:r>
              <a:rPr lang="en-US" dirty="0" smtClean="0"/>
              <a:t>Device-Independent I/O Software</a:t>
            </a:r>
          </a:p>
          <a:p>
            <a:r>
              <a:rPr lang="en-US" dirty="0" smtClean="0"/>
              <a:t>User-Space I/O Software</a:t>
            </a:r>
          </a:p>
          <a:p>
            <a:r>
              <a:rPr lang="en-US" dirty="0" smtClean="0"/>
              <a:t>Kernel I/O Subsystem</a:t>
            </a:r>
          </a:p>
          <a:p>
            <a:endParaRPr lang="en-US"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Caching</a:t>
            </a:r>
            <a:endParaRPr lang="en-US" dirty="0"/>
          </a:p>
        </p:txBody>
      </p:sp>
      <p:sp>
        <p:nvSpPr>
          <p:cNvPr id="3" name="Content Placeholder 2"/>
          <p:cNvSpPr>
            <a:spLocks noGrp="1"/>
          </p:cNvSpPr>
          <p:nvPr>
            <p:ph idx="1"/>
          </p:nvPr>
        </p:nvSpPr>
        <p:spPr/>
        <p:txBody>
          <a:bodyPr>
            <a:normAutofit/>
          </a:bodyPr>
          <a:lstStyle/>
          <a:p>
            <a:r>
              <a:rPr lang="en-US" sz="2800" dirty="0" smtClean="0"/>
              <a:t>Kernel maintains cache memory which is region of fast memory that holds copies of data. </a:t>
            </a:r>
          </a:p>
          <a:p>
            <a:r>
              <a:rPr lang="en-US" sz="2800" dirty="0" smtClean="0"/>
              <a:t>Access to the cached copy is more efficient than access to the original.</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Spooling and Device Reservation </a:t>
            </a:r>
            <a:endParaRPr lang="en-US" dirty="0"/>
          </a:p>
        </p:txBody>
      </p:sp>
      <p:sp>
        <p:nvSpPr>
          <p:cNvPr id="3" name="Content Placeholder 2"/>
          <p:cNvSpPr>
            <a:spLocks noGrp="1"/>
          </p:cNvSpPr>
          <p:nvPr>
            <p:ph idx="1"/>
          </p:nvPr>
        </p:nvSpPr>
        <p:spPr/>
        <p:txBody>
          <a:bodyPr>
            <a:normAutofit/>
          </a:bodyPr>
          <a:lstStyle/>
          <a:p>
            <a:r>
              <a:rPr lang="en-US" sz="2800" dirty="0" smtClean="0"/>
              <a:t>A spool is a buffer that holds output for a device, such as a printer, that cannot accept interleaved data streams. </a:t>
            </a:r>
          </a:p>
          <a:p>
            <a:r>
              <a:rPr lang="en-US" sz="2800" dirty="0" smtClean="0"/>
              <a:t>The spooling system copies the queued spool files to the printer one at a time. </a:t>
            </a:r>
          </a:p>
          <a:p>
            <a:r>
              <a:rPr lang="en-US" sz="2800" dirty="0" smtClean="0"/>
              <a:t>In some operating systems, spooling is managed by a system daemon process. </a:t>
            </a:r>
          </a:p>
          <a:p>
            <a:r>
              <a:rPr lang="en-US" sz="2800" dirty="0" smtClean="0"/>
              <a:t>In other operating systems, it is handled by an in kernel thread.</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 Handling</a:t>
            </a:r>
            <a:endParaRPr lang="en-US" dirty="0"/>
          </a:p>
        </p:txBody>
      </p:sp>
      <p:sp>
        <p:nvSpPr>
          <p:cNvPr id="3" name="Content Placeholder 2"/>
          <p:cNvSpPr>
            <a:spLocks noGrp="1"/>
          </p:cNvSpPr>
          <p:nvPr>
            <p:ph idx="1"/>
          </p:nvPr>
        </p:nvSpPr>
        <p:spPr/>
        <p:txBody>
          <a:bodyPr>
            <a:normAutofit/>
          </a:bodyPr>
          <a:lstStyle/>
          <a:p>
            <a:r>
              <a:rPr lang="en-US" sz="2800" dirty="0" smtClean="0"/>
              <a:t>An operating system that uses protected memory can guard against many kinds of hardware and application errors.</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7200" b="1" dirty="0" smtClean="0">
                <a:solidFill>
                  <a:srgbClr val="FF0000"/>
                </a:solidFill>
              </a:rPr>
              <a:t>Questions?</a:t>
            </a:r>
          </a:p>
          <a:p>
            <a:r>
              <a:rPr lang="en-US" sz="7200" b="1" dirty="0" smtClean="0">
                <a:solidFill>
                  <a:srgbClr val="FF0000"/>
                </a:solidFill>
              </a:rPr>
              <a:t>Comments</a:t>
            </a:r>
          </a:p>
          <a:p>
            <a:r>
              <a:rPr lang="en-US" sz="7200" b="1" dirty="0" smtClean="0">
                <a:solidFill>
                  <a:srgbClr val="FF0000"/>
                </a:solidFill>
              </a:rPr>
              <a:t>Contributions?</a:t>
            </a:r>
          </a:p>
          <a:p>
            <a:endParaRPr lang="en-US" sz="72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r>
              <a:rPr lang="en-US" sz="2800" dirty="0" smtClean="0"/>
              <a:t>I/O software is often organized in the following layers −</a:t>
            </a:r>
          </a:p>
          <a:p>
            <a:r>
              <a:rPr lang="en-US" sz="2800" b="1" dirty="0" smtClean="0"/>
              <a:t>User Level Libraries</a:t>
            </a:r>
            <a:r>
              <a:rPr lang="en-US" sz="2800" dirty="0" smtClean="0"/>
              <a:t> − This provides simple interface to the user program to perform input and output. </a:t>
            </a:r>
          </a:p>
          <a:p>
            <a:r>
              <a:rPr lang="en-US" sz="2800" dirty="0" smtClean="0"/>
              <a:t>For example, </a:t>
            </a:r>
            <a:r>
              <a:rPr lang="en-US" sz="2800" b="1" dirty="0" err="1" smtClean="0"/>
              <a:t>stdio</a:t>
            </a:r>
            <a:r>
              <a:rPr lang="en-US" sz="2800" dirty="0" smtClean="0"/>
              <a:t> is a library provided by C and C++ programming languages.</a:t>
            </a:r>
          </a:p>
          <a:p>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800" b="1" dirty="0" smtClean="0"/>
              <a:t>Kernel Level Modules</a:t>
            </a:r>
            <a:r>
              <a:rPr lang="en-US" sz="2800" dirty="0" smtClean="0"/>
              <a:t> − This provides device driver to interact with the device controller and device independent I/O modules used by the device drivers.</a:t>
            </a:r>
          </a:p>
          <a:p>
            <a:r>
              <a:rPr lang="en-US" sz="2800" b="1" dirty="0" smtClean="0"/>
              <a:t>Hardware</a:t>
            </a:r>
            <a:r>
              <a:rPr lang="en-US" sz="2800" dirty="0" smtClean="0"/>
              <a:t> − This layer includes actual hardware and hardware controller which interact with the device drivers and makes hardware alive.</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Autofit/>
          </a:bodyPr>
          <a:lstStyle/>
          <a:p>
            <a:r>
              <a:rPr lang="en-US" sz="2800" dirty="0" smtClean="0"/>
              <a:t>A key concept in the design of I/O software is that it should be device independent where it should be possible to write programs that can access any I/O device without having to specify the device in advance. </a:t>
            </a:r>
          </a:p>
          <a:p>
            <a:r>
              <a:rPr lang="en-US" sz="2800" dirty="0" smtClean="0"/>
              <a:t>For example, a program that reads a file as input should be able to read a file on a floppy disk, on a hard disk, or on a CD-ROM, without having to modify the program for each different device.</a:t>
            </a:r>
          </a:p>
          <a:p>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791437" y="1524000"/>
            <a:ext cx="5904763" cy="4766865"/>
          </a:xfrm>
          <a:prstGeom prst="rect">
            <a:avLst/>
          </a:prstGeom>
          <a:noFill/>
          <a:ln w="9525">
            <a:noFill/>
            <a:miter lim="800000"/>
            <a:headEnd/>
            <a:tailEnd/>
          </a:ln>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Device drivers are software modules that can be plugged into an OS to handle a particular device. </a:t>
            </a:r>
          </a:p>
          <a:p>
            <a:r>
              <a:rPr lang="en-US" sz="2800" dirty="0" smtClean="0"/>
              <a:t>Operating System takes help from device drivers to handle all I/O devices. </a:t>
            </a:r>
          </a:p>
          <a:p>
            <a:r>
              <a:rPr lang="en-US" sz="2800" dirty="0" smtClean="0"/>
              <a:t>Device drivers encapsulate device-dependent code and implement a standard interface in such a way that code contains device-specific register reads/writes. Device driver, is generally written by the device's manufacturer and delivered along with the device on a CD-ROM.</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Drivers</a:t>
            </a:r>
            <a:endParaRPr lang="en-US" dirty="0"/>
          </a:p>
        </p:txBody>
      </p:sp>
      <p:sp>
        <p:nvSpPr>
          <p:cNvPr id="3" name="Content Placeholder 2"/>
          <p:cNvSpPr>
            <a:spLocks noGrp="1"/>
          </p:cNvSpPr>
          <p:nvPr>
            <p:ph idx="1"/>
          </p:nvPr>
        </p:nvSpPr>
        <p:spPr/>
        <p:txBody>
          <a:bodyPr>
            <a:normAutofit/>
          </a:bodyPr>
          <a:lstStyle/>
          <a:p>
            <a:r>
              <a:rPr lang="en-US" sz="2800" dirty="0" smtClean="0"/>
              <a:t>A device driver performs the following jobs; </a:t>
            </a:r>
          </a:p>
          <a:p>
            <a:r>
              <a:rPr lang="en-US" sz="2800" dirty="0" smtClean="0"/>
              <a:t>To accept request from the device independent software above to it.</a:t>
            </a:r>
          </a:p>
          <a:p>
            <a:r>
              <a:rPr lang="en-US" sz="2800" dirty="0" smtClean="0"/>
              <a:t>Interact with the device controller to take and give I/O and perform required error handling</a:t>
            </a:r>
          </a:p>
          <a:p>
            <a:r>
              <a:rPr lang="en-US" sz="2800" dirty="0" smtClean="0"/>
              <a:t>Making sure that the request is executed successfully</a:t>
            </a:r>
          </a:p>
          <a:p>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Drivers</a:t>
            </a:r>
            <a:endParaRPr lang="en-US" dirty="0"/>
          </a:p>
        </p:txBody>
      </p:sp>
      <p:sp>
        <p:nvSpPr>
          <p:cNvPr id="3" name="Content Placeholder 2"/>
          <p:cNvSpPr>
            <a:spLocks noGrp="1"/>
          </p:cNvSpPr>
          <p:nvPr>
            <p:ph idx="1"/>
          </p:nvPr>
        </p:nvSpPr>
        <p:spPr/>
        <p:txBody>
          <a:bodyPr>
            <a:normAutofit/>
          </a:bodyPr>
          <a:lstStyle/>
          <a:p>
            <a:r>
              <a:rPr lang="en-US" sz="2800" dirty="0" smtClean="0"/>
              <a:t>How a device driver handles a request is as follows: </a:t>
            </a:r>
          </a:p>
          <a:p>
            <a:r>
              <a:rPr lang="en-US" sz="2800" dirty="0" smtClean="0"/>
              <a:t>Suppose a request comes to read a block N. </a:t>
            </a:r>
          </a:p>
          <a:p>
            <a:r>
              <a:rPr lang="en-US" sz="2800" dirty="0" smtClean="0"/>
              <a:t>If the driver is idle at the time a request arrives, it starts carrying out the request immediately. </a:t>
            </a:r>
          </a:p>
          <a:p>
            <a:r>
              <a:rPr lang="en-US" sz="2800" dirty="0" smtClean="0"/>
              <a:t>Otherwise, if the driver is already busy with some other request, it places the new request in the queue of pending requests.</a:t>
            </a:r>
            <a:endParaRPr lang="en-US" sz="2800" dirty="0"/>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heer Blue 16x9">
  <a:themeElements>
    <a:clrScheme name="AcademicScience">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Constantia">
      <a:maj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tf00001153</Template>
  <TotalTime>41</TotalTime>
  <Words>911</Words>
  <Application>Microsoft Office PowerPoint</Application>
  <PresentationFormat>On-screen Show (4:3)</PresentationFormat>
  <Paragraphs>84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Sheer Blue 16x9</vt:lpstr>
      <vt:lpstr>Operating System - I/O Softwares</vt:lpstr>
      <vt:lpstr>Coverage</vt:lpstr>
      <vt:lpstr>Introduction</vt:lpstr>
      <vt:lpstr>Introduction</vt:lpstr>
      <vt:lpstr>Introduction</vt:lpstr>
      <vt:lpstr>Introduction</vt:lpstr>
      <vt:lpstr>Device Drivers</vt:lpstr>
      <vt:lpstr>Device Drivers</vt:lpstr>
      <vt:lpstr>Device Drivers</vt:lpstr>
      <vt:lpstr>Interrupt handlers</vt:lpstr>
      <vt:lpstr>Interrupt handlers</vt:lpstr>
      <vt:lpstr>Device-Independent I/O Software</vt:lpstr>
      <vt:lpstr>Device-Independent I/O Software</vt:lpstr>
      <vt:lpstr>Device-Independent I/O Software</vt:lpstr>
      <vt:lpstr>User-Space I/O Software</vt:lpstr>
      <vt:lpstr>User-Space I/O Software</vt:lpstr>
      <vt:lpstr>Kernel I/O Subsystem</vt:lpstr>
      <vt:lpstr>Scheduling</vt:lpstr>
      <vt:lpstr>Buffering</vt:lpstr>
      <vt:lpstr>Caching</vt:lpstr>
      <vt:lpstr>Spooling and Device Reservation </vt:lpstr>
      <vt:lpstr>Error Handling</vt:lpstr>
      <vt:lpstr>Slide 23</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 I/O Softwares</dc:title>
  <dc:creator>obengsark</dc:creator>
  <cp:lastModifiedBy>obengsark</cp:lastModifiedBy>
  <cp:revision>2</cp:revision>
  <dcterms:created xsi:type="dcterms:W3CDTF">2019-10-13T14:57:32Z</dcterms:created>
  <dcterms:modified xsi:type="dcterms:W3CDTF">2019-11-07T07:04:56Z</dcterms:modified>
</cp:coreProperties>
</file>