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6858000" cx="9144000"/>
  <p:notesSz cx="6858000" cy="9144000"/>
  <p:embeddedFontLst>
    <p:embeddedFont>
      <p:font typeface="Tahoma"/>
      <p:regular r:id="rId45"/>
      <p:bold r:id="rId46"/>
    </p:embeddedFont>
    <p:embeddedFont>
      <p:font typeface="Arial Black"/>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font" Target="fonts/Tahoma-bold.fntdata"/><Relationship Id="rId23" Type="http://schemas.openxmlformats.org/officeDocument/2006/relationships/slide" Target="slides/slide16.xml"/><Relationship Id="rId45" Type="http://schemas.openxmlformats.org/officeDocument/2006/relationships/font" Target="fonts/Tahom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47" Type="http://schemas.openxmlformats.org/officeDocument/2006/relationships/font" Target="fonts/ArialBlack-regular.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rgbClr val="000000"/>
              </a:solidFill>
              <a:latin typeface="Times New Roman"/>
              <a:ea typeface="Times New Roman"/>
              <a:cs typeface="Times New Roman"/>
              <a:sym typeface="Times New Roman"/>
            </a:endParaRPr>
          </a:p>
        </p:txBody>
      </p:sp>
      <p:sp>
        <p:nvSpPr>
          <p:cNvPr id="4" name="Google Shape;4;n"/>
          <p:cNvSpPr txBox="1"/>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rgbClr val="000000"/>
              </a:solidFill>
              <a:latin typeface="Times New Roman"/>
              <a:ea typeface="Times New Roman"/>
              <a:cs typeface="Times New Roman"/>
              <a:sym typeface="Times New Roman"/>
            </a:endParaRPr>
          </a:p>
        </p:txBody>
      </p:sp>
      <p:sp>
        <p:nvSpPr>
          <p:cNvPr id="5" name="Google Shape;5;n"/>
          <p:cNvSpPr txBox="1"/>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rgbClr val="000000"/>
              </a:solidFill>
              <a:latin typeface="Times New Roman"/>
              <a:ea typeface="Times New Roman"/>
              <a:cs typeface="Times New Roman"/>
              <a:sym typeface="Times New Roman"/>
            </a:endParaRPr>
          </a:p>
        </p:txBody>
      </p:sp>
      <p:sp>
        <p:nvSpPr>
          <p:cNvPr id="6" name="Google Shape;6;n"/>
          <p:cNvSpPr/>
          <p:nvPr>
            <p:ph idx="2" type="sldImg"/>
          </p:nvPr>
        </p:nvSpPr>
        <p:spPr>
          <a:xfrm>
            <a:off x="1143000" y="685800"/>
            <a:ext cx="4570412" cy="3427412"/>
          </a:xfrm>
          <a:custGeom>
            <a:rect b="b" l="l" r="r" t="t"/>
            <a:pathLst>
              <a:path extrusionOk="0" h="120000" w="120000">
                <a:moveTo>
                  <a:pt x="0" y="0"/>
                </a:moveTo>
                <a:lnTo>
                  <a:pt x="120000" y="0"/>
                </a:lnTo>
                <a:lnTo>
                  <a:pt x="120000" y="120000"/>
                </a:lnTo>
                <a:lnTo>
                  <a:pt x="0" y="120000"/>
                </a:lnTo>
                <a:close/>
              </a:path>
            </a:pathLst>
          </a:custGeom>
          <a:noFill/>
          <a:ln cap="sq" cmpd="sng" w="9525">
            <a:solidFill>
              <a:srgbClr val="000000"/>
            </a:solidFill>
            <a:prstDash val="solid"/>
            <a:miter lim="800000"/>
            <a:headEnd len="sm" w="sm" type="none"/>
            <a:tailEnd len="sm" w="sm" type="none"/>
          </a:ln>
        </p:spPr>
      </p:sp>
      <p:sp>
        <p:nvSpPr>
          <p:cNvPr id="7" name="Google Shape;7;n"/>
          <p:cNvSpPr txBox="1"/>
          <p:nvPr>
            <p:ph idx="1" type="body"/>
          </p:nvPr>
        </p:nvSpPr>
        <p:spPr>
          <a:xfrm>
            <a:off x="914400" y="4343400"/>
            <a:ext cx="5027612" cy="4113212"/>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rgbClr val="000000"/>
              </a:solidFill>
              <a:latin typeface="Times New Roman"/>
              <a:ea typeface="Times New Roman"/>
              <a:cs typeface="Times New Roman"/>
              <a:sym typeface="Times New Roman"/>
            </a:endParaRPr>
          </a:p>
        </p:txBody>
      </p:sp>
      <p:sp>
        <p:nvSpPr>
          <p:cNvPr id="9" name="Google Shape;9;n"/>
          <p:cNvSpPr txBox="1"/>
          <p:nvPr>
            <p:ph idx="12" type="sldNum"/>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194" name="Google Shape;19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95" name="Google Shape;195;p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0: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277" name="Google Shape;27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78" name="Google Shape;278;p1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11: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307" name="Google Shape;30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08" name="Google Shape;308;p1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12: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316" name="Google Shape;31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17" name="Google Shape;317;p1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13: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325" name="Google Shape;32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26" name="Google Shape;326;p13: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4: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334" name="Google Shape;33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35" name="Google Shape;335;p14: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15: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343" name="Google Shape;34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44" name="Google Shape;344;p15: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16: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352" name="Google Shape;35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53" name="Google Shape;353;p16: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17: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376" name="Google Shape;37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77" name="Google Shape;377;p1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18: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400" name="Google Shape;40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01" name="Google Shape;401;p18: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19: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409" name="Google Shape;40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10" name="Google Shape;410;p19: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203" name="Google Shape;20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04" name="Google Shape;204;p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20: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436" name="Google Shape;43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37" name="Google Shape;437;p2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p21: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469" name="Google Shape;46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70" name="Google Shape;470;p2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22: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478" name="Google Shape;478;p2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79" name="Google Shape;47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p23: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489" name="Google Shape;48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90" name="Google Shape;490;p23: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24: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498" name="Google Shape;49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99" name="Google Shape;499;p24: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25: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507" name="Google Shape;50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08" name="Google Shape;508;p25: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p26: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516" name="Google Shape;51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17" name="Google Shape;517;p26: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p27: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525" name="Google Shape;52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26" name="Google Shape;526;p2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p28: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570" name="Google Shape;57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71" name="Google Shape;571;p28: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p29: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579" name="Google Shape;57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80" name="Google Shape;580;p29: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3: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212" name="Google Shape;21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13" name="Google Shape;213;p3: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p30: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589" name="Google Shape;58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90" name="Google Shape;590;p3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p31: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598" name="Google Shape;59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99" name="Google Shape;599;p3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32: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607" name="Google Shape;60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08" name="Google Shape;608;p3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p33: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616" name="Google Shape;61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17" name="Google Shape;617;p33: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p34: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625" name="Google Shape;62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26" name="Google Shape;626;p34: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p35: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634" name="Google Shape;63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35" name="Google Shape;635;p35: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p36: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643" name="Google Shape;64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44" name="Google Shape;644;p36: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p37: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652" name="Google Shape;65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53" name="Google Shape;653;p3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4: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221" name="Google Shape;22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22" name="Google Shape;222;p4: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5: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231" name="Google Shape;23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32" name="Google Shape;232;p5: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6: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240" name="Google Shape;2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41" name="Google Shape;241;p6: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7: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249" name="Google Shape;24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50" name="Google Shape;250;p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8: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259" name="Google Shape;25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60" name="Google Shape;260;p8: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9:notes"/>
          <p:cNvSpPr txBox="1"/>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a:solidFill>
                  <a:srgbClr val="000000"/>
                </a:solidFill>
                <a:latin typeface="Times New Roman"/>
                <a:ea typeface="Times New Roman"/>
                <a:cs typeface="Times New Roman"/>
                <a:sym typeface="Times New Roman"/>
              </a:rPr>
              <a:t>‹#›</a:t>
            </a:fld>
            <a:endParaRPr/>
          </a:p>
        </p:txBody>
      </p:sp>
      <p:sp>
        <p:nvSpPr>
          <p:cNvPr id="268" name="Google Shape;26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69" name="Google Shape;269;p9: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 name="Shape 17"/>
        <p:cNvGrpSpPr/>
        <p:nvPr/>
      </p:nvGrpSpPr>
      <p:grpSpPr>
        <a:xfrm>
          <a:off x="0" y="0"/>
          <a:ext cx="0" cy="0"/>
          <a:chOff x="0" y="0"/>
          <a:chExt cx="0" cy="0"/>
        </a:xfrm>
      </p:grpSpPr>
      <p:sp>
        <p:nvSpPr>
          <p:cNvPr id="18" name="Google Shape;18;p2"/>
          <p:cNvSpPr txBox="1"/>
          <p:nvPr>
            <p:ph idx="11" type="ftr"/>
          </p:nvPr>
        </p:nvSpPr>
        <p:spPr>
          <a:xfrm>
            <a:off x="3149600" y="6229350"/>
            <a:ext cx="2843212" cy="51276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6604000" y="6229350"/>
            <a:ext cx="1827212" cy="5127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5" name="Shape 65"/>
        <p:cNvGrpSpPr/>
        <p:nvPr/>
      </p:nvGrpSpPr>
      <p:grpSpPr>
        <a:xfrm>
          <a:off x="0" y="0"/>
          <a:ext cx="0" cy="0"/>
          <a:chOff x="0" y="0"/>
          <a:chExt cx="0" cy="0"/>
        </a:xfrm>
      </p:grpSpPr>
      <p:sp>
        <p:nvSpPr>
          <p:cNvPr id="66" name="Google Shape;66;p11"/>
          <p:cNvSpPr txBox="1"/>
          <p:nvPr>
            <p:ph type="title"/>
          </p:nvPr>
        </p:nvSpPr>
        <p:spPr>
          <a:xfrm>
            <a:off x="406400" y="228600"/>
            <a:ext cx="7770812" cy="1141412"/>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 type="body"/>
          </p:nvPr>
        </p:nvSpPr>
        <p:spPr>
          <a:xfrm>
            <a:off x="457200" y="1885950"/>
            <a:ext cx="8177212" cy="4170362"/>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00"/>
              </a:spcBef>
              <a:spcAft>
                <a:spcPts val="0"/>
              </a:spcAft>
              <a:buSzPts val="1400"/>
              <a:buNone/>
              <a:defRPr/>
            </a:lvl2pPr>
            <a:lvl3pPr indent="-228600" lvl="2" marL="1371600" algn="l">
              <a:spcBef>
                <a:spcPts val="500"/>
              </a:spcBef>
              <a:spcAft>
                <a:spcPts val="0"/>
              </a:spcAft>
              <a:buSzPts val="1400"/>
              <a:buNone/>
              <a:defRPr/>
            </a:lvl3pPr>
            <a:lvl4pPr indent="-228600" lvl="3" marL="1828800" algn="l">
              <a:spcBef>
                <a:spcPts val="450"/>
              </a:spcBef>
              <a:spcAft>
                <a:spcPts val="0"/>
              </a:spcAft>
              <a:buSzPts val="1400"/>
              <a:buNone/>
              <a:defRPr/>
            </a:lvl4pPr>
            <a:lvl5pPr indent="-228600" lvl="4" marL="2286000" algn="l">
              <a:spcBef>
                <a:spcPts val="400"/>
              </a:spcBef>
              <a:spcAft>
                <a:spcPts val="0"/>
              </a:spcAft>
              <a:buSzPts val="1400"/>
              <a:buNone/>
              <a:defRPr/>
            </a:lvl5pPr>
            <a:lvl6pPr indent="-228600" lvl="5" marL="2743200" algn="l">
              <a:spcBef>
                <a:spcPts val="400"/>
              </a:spcBef>
              <a:spcAft>
                <a:spcPts val="0"/>
              </a:spcAft>
              <a:buSzPts val="1400"/>
              <a:buNone/>
              <a:defRPr/>
            </a:lvl6pPr>
            <a:lvl7pPr indent="-228600" lvl="6" marL="3200400" algn="l">
              <a:spcBef>
                <a:spcPts val="400"/>
              </a:spcBef>
              <a:spcAft>
                <a:spcPts val="0"/>
              </a:spcAft>
              <a:buSzPts val="1400"/>
              <a:buNone/>
              <a:defRPr/>
            </a:lvl7pPr>
            <a:lvl8pPr indent="-228600" lvl="7" marL="3657600" algn="l">
              <a:spcBef>
                <a:spcPts val="400"/>
              </a:spcBef>
              <a:spcAft>
                <a:spcPts val="0"/>
              </a:spcAft>
              <a:buSzPts val="1400"/>
              <a:buNone/>
              <a:defRPr/>
            </a:lvl8pPr>
            <a:lvl9pPr indent="-228600" lvl="8" marL="4114800" algn="l">
              <a:spcBef>
                <a:spcPts val="400"/>
              </a:spcBef>
              <a:spcAft>
                <a:spcPts val="0"/>
              </a:spcAft>
              <a:buSzPts val="1400"/>
              <a:buNone/>
              <a:defRPr/>
            </a:lvl9pPr>
          </a:lstStyle>
          <a:p/>
        </p:txBody>
      </p:sp>
      <p:sp>
        <p:nvSpPr>
          <p:cNvPr id="68" name="Google Shape;68;p11"/>
          <p:cNvSpPr txBox="1"/>
          <p:nvPr>
            <p:ph idx="11" type="ftr"/>
          </p:nvPr>
        </p:nvSpPr>
        <p:spPr>
          <a:xfrm>
            <a:off x="3149600" y="6229350"/>
            <a:ext cx="2843212" cy="51276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2" type="sldNum"/>
          </p:nvPr>
        </p:nvSpPr>
        <p:spPr>
          <a:xfrm>
            <a:off x="6604000" y="6229350"/>
            <a:ext cx="1827212" cy="5127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0" name="Shape 70"/>
        <p:cNvGrpSpPr/>
        <p:nvPr/>
      </p:nvGrpSpPr>
      <p:grpSpPr>
        <a:xfrm>
          <a:off x="0" y="0"/>
          <a:ext cx="0" cy="0"/>
          <a:chOff x="0" y="0"/>
          <a:chExt cx="0" cy="0"/>
        </a:xfrm>
      </p:grpSpPr>
      <p:sp>
        <p:nvSpPr>
          <p:cNvPr id="71" name="Google Shape;71;p12"/>
          <p:cNvSpPr txBox="1"/>
          <p:nvPr>
            <p:ph type="ctrTitle"/>
          </p:nvPr>
        </p:nvSpPr>
        <p:spPr>
          <a:xfrm>
            <a:off x="685800" y="2130425"/>
            <a:ext cx="7772400" cy="1470025"/>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 type="subTitle"/>
          </p:nvPr>
        </p:nvSpPr>
        <p:spPr>
          <a:xfrm>
            <a:off x="1371600" y="3886200"/>
            <a:ext cx="6400800" cy="1752600"/>
          </a:xfrm>
          <a:prstGeom prst="rect">
            <a:avLst/>
          </a:prstGeom>
          <a:noFill/>
          <a:ln>
            <a:noFill/>
          </a:ln>
        </p:spPr>
        <p:txBody>
          <a:bodyPr anchorCtr="0" anchor="t" bIns="46800" lIns="90000" spcFirstLastPara="1" rIns="90000" wrap="square" tIns="46800">
            <a:noAutofit/>
          </a:bodyPr>
          <a:lstStyle>
            <a:lvl1pPr lvl="0" algn="ctr">
              <a:spcBef>
                <a:spcPts val="700"/>
              </a:spcBef>
              <a:spcAft>
                <a:spcPts val="0"/>
              </a:spcAft>
              <a:buSzPts val="2800"/>
              <a:buNone/>
              <a:defRPr/>
            </a:lvl1pPr>
            <a:lvl2pPr lvl="1" algn="ctr">
              <a:spcBef>
                <a:spcPts val="600"/>
              </a:spcBef>
              <a:spcAft>
                <a:spcPts val="0"/>
              </a:spcAft>
              <a:buSzPts val="2400"/>
              <a:buNone/>
              <a:defRPr/>
            </a:lvl2pPr>
            <a:lvl3pPr lvl="2" algn="ctr">
              <a:spcBef>
                <a:spcPts val="500"/>
              </a:spcBef>
              <a:spcAft>
                <a:spcPts val="0"/>
              </a:spcAft>
              <a:buSzPts val="2000"/>
              <a:buNone/>
              <a:defRPr/>
            </a:lvl3pPr>
            <a:lvl4pPr lvl="3" algn="ctr">
              <a:spcBef>
                <a:spcPts val="450"/>
              </a:spcBef>
              <a:spcAft>
                <a:spcPts val="0"/>
              </a:spcAft>
              <a:buSzPts val="1800"/>
              <a:buNone/>
              <a:defRPr/>
            </a:lvl4pPr>
            <a:lvl5pPr lvl="4" algn="ctr">
              <a:spcBef>
                <a:spcPts val="400"/>
              </a:spcBef>
              <a:spcAft>
                <a:spcPts val="0"/>
              </a:spcAft>
              <a:buSzPts val="1600"/>
              <a:buNone/>
              <a:defRPr/>
            </a:lvl5pPr>
            <a:lvl6pPr lvl="5" algn="ctr">
              <a:spcBef>
                <a:spcPts val="400"/>
              </a:spcBef>
              <a:spcAft>
                <a:spcPts val="0"/>
              </a:spcAft>
              <a:buSzPts val="1600"/>
              <a:buNone/>
              <a:defRPr/>
            </a:lvl6pPr>
            <a:lvl7pPr lvl="6" algn="ctr">
              <a:spcBef>
                <a:spcPts val="400"/>
              </a:spcBef>
              <a:spcAft>
                <a:spcPts val="0"/>
              </a:spcAft>
              <a:buSzPts val="1600"/>
              <a:buNone/>
              <a:defRPr/>
            </a:lvl7pPr>
            <a:lvl8pPr lvl="7" algn="ctr">
              <a:spcBef>
                <a:spcPts val="400"/>
              </a:spcBef>
              <a:spcAft>
                <a:spcPts val="0"/>
              </a:spcAft>
              <a:buSzPts val="1600"/>
              <a:buNone/>
              <a:defRPr/>
            </a:lvl8pPr>
            <a:lvl9pPr lvl="8" algn="ctr">
              <a:spcBef>
                <a:spcPts val="400"/>
              </a:spcBef>
              <a:spcAft>
                <a:spcPts val="0"/>
              </a:spcAft>
              <a:buSzPts val="1600"/>
              <a:buNone/>
              <a:defRPr/>
            </a:lvl9pPr>
          </a:lstStyle>
          <a:p/>
        </p:txBody>
      </p:sp>
      <p:sp>
        <p:nvSpPr>
          <p:cNvPr id="73" name="Google Shape;73;p12"/>
          <p:cNvSpPr txBox="1"/>
          <p:nvPr>
            <p:ph idx="11" type="ftr"/>
          </p:nvPr>
        </p:nvSpPr>
        <p:spPr>
          <a:xfrm>
            <a:off x="3149600" y="6229350"/>
            <a:ext cx="2843212" cy="51276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2" type="sldNum"/>
          </p:nvPr>
        </p:nvSpPr>
        <p:spPr>
          <a:xfrm>
            <a:off x="6604000" y="6229350"/>
            <a:ext cx="1827212" cy="5127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2" name="Shape 82"/>
        <p:cNvGrpSpPr/>
        <p:nvPr/>
      </p:nvGrpSpPr>
      <p:grpSpPr>
        <a:xfrm>
          <a:off x="0" y="0"/>
          <a:ext cx="0" cy="0"/>
          <a:chOff x="0" y="0"/>
          <a:chExt cx="0" cy="0"/>
        </a:xfrm>
      </p:grpSpPr>
      <p:sp>
        <p:nvSpPr>
          <p:cNvPr id="83" name="Google Shape;83;p14"/>
          <p:cNvSpPr txBox="1"/>
          <p:nvPr>
            <p:ph idx="11" type="ftr"/>
          </p:nvPr>
        </p:nvSpPr>
        <p:spPr>
          <a:xfrm>
            <a:off x="3124200" y="6229350"/>
            <a:ext cx="2894012" cy="45561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4"/>
          <p:cNvSpPr txBox="1"/>
          <p:nvPr>
            <p:ph idx="12" type="sldNum"/>
          </p:nvPr>
        </p:nvSpPr>
        <p:spPr>
          <a:xfrm>
            <a:off x="6731000" y="6229350"/>
            <a:ext cx="1903412"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5"/>
          <p:cNvSpPr txBox="1"/>
          <p:nvPr>
            <p:ph type="title"/>
          </p:nvPr>
        </p:nvSpPr>
        <p:spPr>
          <a:xfrm rot="5400000">
            <a:off x="4692650" y="2114550"/>
            <a:ext cx="5827713" cy="2055813"/>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5"/>
          <p:cNvSpPr txBox="1"/>
          <p:nvPr>
            <p:ph idx="1" type="body"/>
          </p:nvPr>
        </p:nvSpPr>
        <p:spPr>
          <a:xfrm rot="5400000">
            <a:off x="502444" y="132557"/>
            <a:ext cx="5827713" cy="6019800"/>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00"/>
              </a:spcBef>
              <a:spcAft>
                <a:spcPts val="0"/>
              </a:spcAft>
              <a:buSzPts val="1400"/>
              <a:buNone/>
              <a:defRPr/>
            </a:lvl2pPr>
            <a:lvl3pPr indent="-228600" lvl="2" marL="1371600" algn="l">
              <a:spcBef>
                <a:spcPts val="500"/>
              </a:spcBef>
              <a:spcAft>
                <a:spcPts val="0"/>
              </a:spcAft>
              <a:buSzPts val="1400"/>
              <a:buNone/>
              <a:defRPr/>
            </a:lvl3pPr>
            <a:lvl4pPr indent="-228600" lvl="3" marL="1828800" algn="l">
              <a:spcBef>
                <a:spcPts val="450"/>
              </a:spcBef>
              <a:spcAft>
                <a:spcPts val="0"/>
              </a:spcAft>
              <a:buSzPts val="1400"/>
              <a:buNone/>
              <a:defRPr/>
            </a:lvl4pPr>
            <a:lvl5pPr indent="-228600" lvl="4" marL="2286000" algn="l">
              <a:spcBef>
                <a:spcPts val="400"/>
              </a:spcBef>
              <a:spcAft>
                <a:spcPts val="0"/>
              </a:spcAft>
              <a:buSzPts val="1400"/>
              <a:buNone/>
              <a:defRPr/>
            </a:lvl5pPr>
            <a:lvl6pPr indent="-228600" lvl="5" marL="2743200" algn="l">
              <a:spcBef>
                <a:spcPts val="400"/>
              </a:spcBef>
              <a:spcAft>
                <a:spcPts val="0"/>
              </a:spcAft>
              <a:buSzPts val="1400"/>
              <a:buNone/>
              <a:defRPr/>
            </a:lvl6pPr>
            <a:lvl7pPr indent="-228600" lvl="6" marL="3200400" algn="l">
              <a:spcBef>
                <a:spcPts val="400"/>
              </a:spcBef>
              <a:spcAft>
                <a:spcPts val="0"/>
              </a:spcAft>
              <a:buSzPts val="1400"/>
              <a:buNone/>
              <a:defRPr/>
            </a:lvl7pPr>
            <a:lvl8pPr indent="-228600" lvl="7" marL="3657600" algn="l">
              <a:spcBef>
                <a:spcPts val="400"/>
              </a:spcBef>
              <a:spcAft>
                <a:spcPts val="0"/>
              </a:spcAft>
              <a:buSzPts val="1400"/>
              <a:buNone/>
              <a:defRPr/>
            </a:lvl8pPr>
            <a:lvl9pPr indent="-228600" lvl="8" marL="4114800" algn="l">
              <a:spcBef>
                <a:spcPts val="400"/>
              </a:spcBef>
              <a:spcAft>
                <a:spcPts val="0"/>
              </a:spcAft>
              <a:buSzPts val="1400"/>
              <a:buNone/>
              <a:defRPr/>
            </a:lvl9pPr>
          </a:lstStyle>
          <a:p/>
        </p:txBody>
      </p:sp>
      <p:sp>
        <p:nvSpPr>
          <p:cNvPr id="88" name="Google Shape;88;p15"/>
          <p:cNvSpPr txBox="1"/>
          <p:nvPr>
            <p:ph idx="11" type="ftr"/>
          </p:nvPr>
        </p:nvSpPr>
        <p:spPr>
          <a:xfrm>
            <a:off x="3124200" y="6229350"/>
            <a:ext cx="2894012" cy="45561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5"/>
          <p:cNvSpPr txBox="1"/>
          <p:nvPr>
            <p:ph idx="12" type="sldNum"/>
          </p:nvPr>
        </p:nvSpPr>
        <p:spPr>
          <a:xfrm>
            <a:off x="6731000" y="6229350"/>
            <a:ext cx="1903412"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0" name="Shape 90"/>
        <p:cNvGrpSpPr/>
        <p:nvPr/>
      </p:nvGrpSpPr>
      <p:grpSpPr>
        <a:xfrm>
          <a:off x="0" y="0"/>
          <a:ext cx="0" cy="0"/>
          <a:chOff x="0" y="0"/>
          <a:chExt cx="0" cy="0"/>
        </a:xfrm>
      </p:grpSpPr>
      <p:sp>
        <p:nvSpPr>
          <p:cNvPr id="91" name="Google Shape;91;p16"/>
          <p:cNvSpPr txBox="1"/>
          <p:nvPr>
            <p:ph type="title"/>
          </p:nvPr>
        </p:nvSpPr>
        <p:spPr>
          <a:xfrm>
            <a:off x="406400" y="228600"/>
            <a:ext cx="7770812" cy="1141412"/>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6"/>
          <p:cNvSpPr txBox="1"/>
          <p:nvPr>
            <p:ph idx="1" type="body"/>
          </p:nvPr>
        </p:nvSpPr>
        <p:spPr>
          <a:xfrm rot="5400000">
            <a:off x="2460625" y="-117475"/>
            <a:ext cx="4170362" cy="8177212"/>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00"/>
              </a:spcBef>
              <a:spcAft>
                <a:spcPts val="0"/>
              </a:spcAft>
              <a:buSzPts val="1400"/>
              <a:buNone/>
              <a:defRPr/>
            </a:lvl2pPr>
            <a:lvl3pPr indent="-228600" lvl="2" marL="1371600" algn="l">
              <a:spcBef>
                <a:spcPts val="500"/>
              </a:spcBef>
              <a:spcAft>
                <a:spcPts val="0"/>
              </a:spcAft>
              <a:buSzPts val="1400"/>
              <a:buNone/>
              <a:defRPr/>
            </a:lvl3pPr>
            <a:lvl4pPr indent="-228600" lvl="3" marL="1828800" algn="l">
              <a:spcBef>
                <a:spcPts val="450"/>
              </a:spcBef>
              <a:spcAft>
                <a:spcPts val="0"/>
              </a:spcAft>
              <a:buSzPts val="1400"/>
              <a:buNone/>
              <a:defRPr/>
            </a:lvl4pPr>
            <a:lvl5pPr indent="-228600" lvl="4" marL="2286000" algn="l">
              <a:spcBef>
                <a:spcPts val="400"/>
              </a:spcBef>
              <a:spcAft>
                <a:spcPts val="0"/>
              </a:spcAft>
              <a:buSzPts val="1400"/>
              <a:buNone/>
              <a:defRPr/>
            </a:lvl5pPr>
            <a:lvl6pPr indent="-228600" lvl="5" marL="2743200" algn="l">
              <a:spcBef>
                <a:spcPts val="400"/>
              </a:spcBef>
              <a:spcAft>
                <a:spcPts val="0"/>
              </a:spcAft>
              <a:buSzPts val="1400"/>
              <a:buNone/>
              <a:defRPr/>
            </a:lvl6pPr>
            <a:lvl7pPr indent="-228600" lvl="6" marL="3200400" algn="l">
              <a:spcBef>
                <a:spcPts val="400"/>
              </a:spcBef>
              <a:spcAft>
                <a:spcPts val="0"/>
              </a:spcAft>
              <a:buSzPts val="1400"/>
              <a:buNone/>
              <a:defRPr/>
            </a:lvl7pPr>
            <a:lvl8pPr indent="-228600" lvl="7" marL="3657600" algn="l">
              <a:spcBef>
                <a:spcPts val="400"/>
              </a:spcBef>
              <a:spcAft>
                <a:spcPts val="0"/>
              </a:spcAft>
              <a:buSzPts val="1400"/>
              <a:buNone/>
              <a:defRPr/>
            </a:lvl8pPr>
            <a:lvl9pPr indent="-228600" lvl="8" marL="4114800" algn="l">
              <a:spcBef>
                <a:spcPts val="400"/>
              </a:spcBef>
              <a:spcAft>
                <a:spcPts val="0"/>
              </a:spcAft>
              <a:buSzPts val="1400"/>
              <a:buNone/>
              <a:defRPr/>
            </a:lvl9pPr>
          </a:lstStyle>
          <a:p/>
        </p:txBody>
      </p:sp>
      <p:sp>
        <p:nvSpPr>
          <p:cNvPr id="93" name="Google Shape;93;p16"/>
          <p:cNvSpPr txBox="1"/>
          <p:nvPr>
            <p:ph idx="11" type="ftr"/>
          </p:nvPr>
        </p:nvSpPr>
        <p:spPr>
          <a:xfrm>
            <a:off x="3124200" y="6229350"/>
            <a:ext cx="2894012" cy="45561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6"/>
          <p:cNvSpPr txBox="1"/>
          <p:nvPr>
            <p:ph idx="12" type="sldNum"/>
          </p:nvPr>
        </p:nvSpPr>
        <p:spPr>
          <a:xfrm>
            <a:off x="6731000" y="6229350"/>
            <a:ext cx="1903412"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95" name="Shape 95"/>
        <p:cNvGrpSpPr/>
        <p:nvPr/>
      </p:nvGrpSpPr>
      <p:grpSpPr>
        <a:xfrm>
          <a:off x="0" y="0"/>
          <a:ext cx="0" cy="0"/>
          <a:chOff x="0" y="0"/>
          <a:chExt cx="0" cy="0"/>
        </a:xfrm>
      </p:grpSpPr>
      <p:sp>
        <p:nvSpPr>
          <p:cNvPr id="96" name="Google Shape;96;p17"/>
          <p:cNvSpPr txBox="1"/>
          <p:nvPr>
            <p:ph type="title"/>
          </p:nvPr>
        </p:nvSpPr>
        <p:spPr>
          <a:xfrm>
            <a:off x="1792288" y="4800600"/>
            <a:ext cx="5486400" cy="5667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7"/>
          <p:cNvSpPr/>
          <p:nvPr>
            <p:ph idx="2" type="pic"/>
          </p:nvPr>
        </p:nvSpPr>
        <p:spPr>
          <a:xfrm>
            <a:off x="1792288" y="612775"/>
            <a:ext cx="5486400" cy="4114800"/>
          </a:xfrm>
          <a:prstGeom prst="rect">
            <a:avLst/>
          </a:prstGeom>
          <a:noFill/>
          <a:ln>
            <a:noFill/>
          </a:ln>
        </p:spPr>
        <p:txBody>
          <a:bodyPr anchorCtr="0" anchor="t" bIns="46800" lIns="90000" spcFirstLastPara="1" rIns="90000" wrap="square" tIns="46800">
            <a:noAutofit/>
          </a:bodyPr>
          <a:lstStyle>
            <a:lvl1pPr lvl="0" marR="0" rtl="0" algn="l">
              <a:spcBef>
                <a:spcPts val="700"/>
              </a:spcBef>
              <a:spcAft>
                <a:spcPts val="0"/>
              </a:spcAft>
              <a:buClr>
                <a:srgbClr val="000000"/>
              </a:buClr>
              <a:buSzPts val="3200"/>
              <a:buFont typeface="Times New Roman"/>
              <a:buNone/>
              <a:defRPr b="0" i="0" sz="3200" u="none" cap="none" strike="noStrike">
                <a:solidFill>
                  <a:srgbClr val="000000"/>
                </a:solidFill>
                <a:latin typeface="Tahoma"/>
                <a:ea typeface="Tahoma"/>
                <a:cs typeface="Tahoma"/>
                <a:sym typeface="Tahoma"/>
              </a:defRPr>
            </a:lvl1pPr>
            <a:lvl2pPr lvl="1" marR="0" rtl="0" algn="l">
              <a:spcBef>
                <a:spcPts val="600"/>
              </a:spcBef>
              <a:spcAft>
                <a:spcPts val="0"/>
              </a:spcAft>
              <a:buClr>
                <a:srgbClr val="000000"/>
              </a:buClr>
              <a:buSzPts val="2800"/>
              <a:buFont typeface="Times New Roman"/>
              <a:buNone/>
              <a:defRPr b="0" i="0" sz="2800" u="none" cap="none" strike="noStrike">
                <a:solidFill>
                  <a:srgbClr val="CC3300"/>
                </a:solidFill>
                <a:latin typeface="Tahoma"/>
                <a:ea typeface="Tahoma"/>
                <a:cs typeface="Tahoma"/>
                <a:sym typeface="Tahoma"/>
              </a:defRPr>
            </a:lvl2pPr>
            <a:lvl3pPr lvl="2" marR="0" rtl="0" algn="l">
              <a:spcBef>
                <a:spcPts val="500"/>
              </a:spcBef>
              <a:spcAft>
                <a:spcPts val="0"/>
              </a:spcAft>
              <a:buClr>
                <a:srgbClr val="000000"/>
              </a:buClr>
              <a:buSzPts val="2400"/>
              <a:buFont typeface="Times New Roman"/>
              <a:buNone/>
              <a:defRPr b="0" i="0" sz="2400" u="none" cap="none" strike="noStrike">
                <a:solidFill>
                  <a:srgbClr val="009900"/>
                </a:solidFill>
                <a:latin typeface="Tahoma"/>
                <a:ea typeface="Tahoma"/>
                <a:cs typeface="Tahoma"/>
                <a:sym typeface="Tahoma"/>
              </a:defRPr>
            </a:lvl3pPr>
            <a:lvl4pPr lvl="3" marR="0" rtl="0" algn="l">
              <a:spcBef>
                <a:spcPts val="450"/>
              </a:spcBef>
              <a:spcAft>
                <a:spcPts val="0"/>
              </a:spcAft>
              <a:buClr>
                <a:srgbClr val="000000"/>
              </a:buClr>
              <a:buSzPts val="2000"/>
              <a:buFont typeface="Times New Roman"/>
              <a:buNone/>
              <a:defRPr b="0" i="0" sz="2000" u="none" cap="none" strike="noStrike">
                <a:solidFill>
                  <a:srgbClr val="6600FF"/>
                </a:solidFill>
                <a:latin typeface="Tahoma"/>
                <a:ea typeface="Tahoma"/>
                <a:cs typeface="Tahoma"/>
                <a:sym typeface="Tahoma"/>
              </a:defRPr>
            </a:lvl4pPr>
            <a:lvl5pPr lvl="4" marR="0" rtl="0" algn="l">
              <a:spcBef>
                <a:spcPts val="400"/>
              </a:spcBef>
              <a:spcAft>
                <a:spcPts val="0"/>
              </a:spcAft>
              <a:buClr>
                <a:srgbClr val="000000"/>
              </a:buClr>
              <a:buSzPts val="2000"/>
              <a:buFont typeface="Times New Roman"/>
              <a:buNone/>
              <a:defRPr b="0" i="0" sz="2000" u="none" cap="none" strike="noStrike">
                <a:solidFill>
                  <a:srgbClr val="000000"/>
                </a:solidFill>
                <a:latin typeface="Tahoma"/>
                <a:ea typeface="Tahoma"/>
                <a:cs typeface="Tahoma"/>
                <a:sym typeface="Tahoma"/>
              </a:defRPr>
            </a:lvl5pPr>
            <a:lvl6pPr lvl="5" marR="0" rtl="0" algn="l">
              <a:spcBef>
                <a:spcPts val="400"/>
              </a:spcBef>
              <a:spcAft>
                <a:spcPts val="0"/>
              </a:spcAft>
              <a:buClr>
                <a:srgbClr val="000000"/>
              </a:buClr>
              <a:buSzPts val="2000"/>
              <a:buFont typeface="Times New Roman"/>
              <a:buNone/>
              <a:defRPr b="0" i="0" sz="2000" u="none" cap="none" strike="noStrike">
                <a:solidFill>
                  <a:srgbClr val="000000"/>
                </a:solidFill>
                <a:latin typeface="Tahoma"/>
                <a:ea typeface="Tahoma"/>
                <a:cs typeface="Tahoma"/>
                <a:sym typeface="Tahoma"/>
              </a:defRPr>
            </a:lvl6pPr>
            <a:lvl7pPr lvl="6" marR="0" rtl="0" algn="l">
              <a:spcBef>
                <a:spcPts val="400"/>
              </a:spcBef>
              <a:spcAft>
                <a:spcPts val="0"/>
              </a:spcAft>
              <a:buClr>
                <a:srgbClr val="000000"/>
              </a:buClr>
              <a:buSzPts val="2000"/>
              <a:buFont typeface="Times New Roman"/>
              <a:buNone/>
              <a:defRPr b="0" i="0" sz="2000" u="none" cap="none" strike="noStrike">
                <a:solidFill>
                  <a:srgbClr val="000000"/>
                </a:solidFill>
                <a:latin typeface="Tahoma"/>
                <a:ea typeface="Tahoma"/>
                <a:cs typeface="Tahoma"/>
                <a:sym typeface="Tahoma"/>
              </a:defRPr>
            </a:lvl7pPr>
            <a:lvl8pPr lvl="7" marR="0" rtl="0" algn="l">
              <a:spcBef>
                <a:spcPts val="400"/>
              </a:spcBef>
              <a:spcAft>
                <a:spcPts val="0"/>
              </a:spcAft>
              <a:buClr>
                <a:srgbClr val="000000"/>
              </a:buClr>
              <a:buSzPts val="2000"/>
              <a:buFont typeface="Times New Roman"/>
              <a:buNone/>
              <a:defRPr b="0" i="0" sz="2000" u="none" cap="none" strike="noStrike">
                <a:solidFill>
                  <a:srgbClr val="000000"/>
                </a:solidFill>
                <a:latin typeface="Tahoma"/>
                <a:ea typeface="Tahoma"/>
                <a:cs typeface="Tahoma"/>
                <a:sym typeface="Tahoma"/>
              </a:defRPr>
            </a:lvl8pPr>
            <a:lvl9pPr lvl="8" marR="0" rtl="0" algn="l">
              <a:spcBef>
                <a:spcPts val="400"/>
              </a:spcBef>
              <a:spcAft>
                <a:spcPts val="0"/>
              </a:spcAft>
              <a:buClr>
                <a:srgbClr val="000000"/>
              </a:buClr>
              <a:buSzPts val="2000"/>
              <a:buFont typeface="Times New Roman"/>
              <a:buNone/>
              <a:defRPr b="0" i="0" sz="2000" u="none" cap="none" strike="noStrike">
                <a:solidFill>
                  <a:srgbClr val="000000"/>
                </a:solidFill>
                <a:latin typeface="Tahoma"/>
                <a:ea typeface="Tahoma"/>
                <a:cs typeface="Tahoma"/>
                <a:sym typeface="Tahoma"/>
              </a:defRPr>
            </a:lvl9pPr>
          </a:lstStyle>
          <a:p/>
        </p:txBody>
      </p:sp>
      <p:sp>
        <p:nvSpPr>
          <p:cNvPr id="98" name="Google Shape;98;p17"/>
          <p:cNvSpPr txBox="1"/>
          <p:nvPr>
            <p:ph idx="1" type="body"/>
          </p:nvPr>
        </p:nvSpPr>
        <p:spPr>
          <a:xfrm>
            <a:off x="1792288" y="5367338"/>
            <a:ext cx="5486400" cy="804862"/>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500"/>
              </a:spcBef>
              <a:spcAft>
                <a:spcPts val="0"/>
              </a:spcAft>
              <a:buSzPts val="1000"/>
              <a:buNone/>
              <a:defRPr sz="1000"/>
            </a:lvl3pPr>
            <a:lvl4pPr indent="-228600" lvl="3" marL="1828800" algn="l">
              <a:spcBef>
                <a:spcPts val="450"/>
              </a:spcBef>
              <a:spcAft>
                <a:spcPts val="0"/>
              </a:spcAft>
              <a:buSzPts val="900"/>
              <a:buNone/>
              <a:defRPr sz="900"/>
            </a:lvl4pPr>
            <a:lvl5pPr indent="-228600" lvl="4" marL="2286000" algn="l">
              <a:spcBef>
                <a:spcPts val="400"/>
              </a:spcBef>
              <a:spcAft>
                <a:spcPts val="0"/>
              </a:spcAft>
              <a:buSzPts val="900"/>
              <a:buNone/>
              <a:defRPr sz="900"/>
            </a:lvl5pPr>
            <a:lvl6pPr indent="-228600" lvl="5" marL="2743200" algn="l">
              <a:spcBef>
                <a:spcPts val="400"/>
              </a:spcBef>
              <a:spcAft>
                <a:spcPts val="0"/>
              </a:spcAft>
              <a:buSzPts val="900"/>
              <a:buNone/>
              <a:defRPr sz="900"/>
            </a:lvl6pPr>
            <a:lvl7pPr indent="-228600" lvl="6" marL="3200400" algn="l">
              <a:spcBef>
                <a:spcPts val="400"/>
              </a:spcBef>
              <a:spcAft>
                <a:spcPts val="0"/>
              </a:spcAft>
              <a:buSzPts val="900"/>
              <a:buNone/>
              <a:defRPr sz="900"/>
            </a:lvl7pPr>
            <a:lvl8pPr indent="-228600" lvl="7" marL="3657600" algn="l">
              <a:spcBef>
                <a:spcPts val="400"/>
              </a:spcBef>
              <a:spcAft>
                <a:spcPts val="0"/>
              </a:spcAft>
              <a:buSzPts val="900"/>
              <a:buNone/>
              <a:defRPr sz="900"/>
            </a:lvl8pPr>
            <a:lvl9pPr indent="-228600" lvl="8" marL="4114800" algn="l">
              <a:spcBef>
                <a:spcPts val="400"/>
              </a:spcBef>
              <a:spcAft>
                <a:spcPts val="0"/>
              </a:spcAft>
              <a:buSzPts val="900"/>
              <a:buNone/>
              <a:defRPr sz="900"/>
            </a:lvl9pPr>
          </a:lstStyle>
          <a:p/>
        </p:txBody>
      </p:sp>
      <p:sp>
        <p:nvSpPr>
          <p:cNvPr id="99" name="Google Shape;99;p17"/>
          <p:cNvSpPr txBox="1"/>
          <p:nvPr>
            <p:ph idx="11" type="ftr"/>
          </p:nvPr>
        </p:nvSpPr>
        <p:spPr>
          <a:xfrm>
            <a:off x="3124200" y="6229350"/>
            <a:ext cx="2894012" cy="45561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7"/>
          <p:cNvSpPr txBox="1"/>
          <p:nvPr>
            <p:ph idx="12" type="sldNum"/>
          </p:nvPr>
        </p:nvSpPr>
        <p:spPr>
          <a:xfrm>
            <a:off x="6731000" y="6229350"/>
            <a:ext cx="1903412"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1" name="Shape 101"/>
        <p:cNvGrpSpPr/>
        <p:nvPr/>
      </p:nvGrpSpPr>
      <p:grpSpPr>
        <a:xfrm>
          <a:off x="0" y="0"/>
          <a:ext cx="0" cy="0"/>
          <a:chOff x="0" y="0"/>
          <a:chExt cx="0" cy="0"/>
        </a:xfrm>
      </p:grpSpPr>
      <p:sp>
        <p:nvSpPr>
          <p:cNvPr id="102" name="Google Shape;102;p18"/>
          <p:cNvSpPr txBox="1"/>
          <p:nvPr>
            <p:ph type="title"/>
          </p:nvPr>
        </p:nvSpPr>
        <p:spPr>
          <a:xfrm>
            <a:off x="457200" y="273050"/>
            <a:ext cx="3008313" cy="116205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8"/>
          <p:cNvSpPr txBox="1"/>
          <p:nvPr>
            <p:ph idx="1" type="body"/>
          </p:nvPr>
        </p:nvSpPr>
        <p:spPr>
          <a:xfrm>
            <a:off x="3575050" y="273050"/>
            <a:ext cx="5111750" cy="58531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3200"/>
            </a:lvl1pPr>
            <a:lvl2pPr indent="-228600" lvl="1" marL="914400" algn="l">
              <a:spcBef>
                <a:spcPts val="600"/>
              </a:spcBef>
              <a:spcAft>
                <a:spcPts val="0"/>
              </a:spcAft>
              <a:buSzPts val="1400"/>
              <a:buNone/>
              <a:defRPr sz="2800"/>
            </a:lvl2pPr>
            <a:lvl3pPr indent="-228600" lvl="2" marL="1371600" algn="l">
              <a:spcBef>
                <a:spcPts val="500"/>
              </a:spcBef>
              <a:spcAft>
                <a:spcPts val="0"/>
              </a:spcAft>
              <a:buSzPts val="1400"/>
              <a:buNone/>
              <a:defRPr sz="2400"/>
            </a:lvl3pPr>
            <a:lvl4pPr indent="-228600" lvl="3" marL="1828800" algn="l">
              <a:spcBef>
                <a:spcPts val="450"/>
              </a:spcBef>
              <a:spcAft>
                <a:spcPts val="0"/>
              </a:spcAft>
              <a:buSzPts val="1400"/>
              <a:buNone/>
              <a:defRPr sz="2000"/>
            </a:lvl4pPr>
            <a:lvl5pPr indent="-228600" lvl="4" marL="2286000" algn="l">
              <a:spcBef>
                <a:spcPts val="400"/>
              </a:spcBef>
              <a:spcAft>
                <a:spcPts val="0"/>
              </a:spcAft>
              <a:buSzPts val="1400"/>
              <a:buNone/>
              <a:defRPr sz="2000"/>
            </a:lvl5pPr>
            <a:lvl6pPr indent="-228600" lvl="5" marL="2743200" algn="l">
              <a:spcBef>
                <a:spcPts val="400"/>
              </a:spcBef>
              <a:spcAft>
                <a:spcPts val="0"/>
              </a:spcAft>
              <a:buSzPts val="1400"/>
              <a:buNone/>
              <a:defRPr sz="2000"/>
            </a:lvl6pPr>
            <a:lvl7pPr indent="-228600" lvl="6" marL="3200400" algn="l">
              <a:spcBef>
                <a:spcPts val="400"/>
              </a:spcBef>
              <a:spcAft>
                <a:spcPts val="0"/>
              </a:spcAft>
              <a:buSzPts val="1400"/>
              <a:buNone/>
              <a:defRPr sz="2000"/>
            </a:lvl7pPr>
            <a:lvl8pPr indent="-228600" lvl="7" marL="3657600" algn="l">
              <a:spcBef>
                <a:spcPts val="400"/>
              </a:spcBef>
              <a:spcAft>
                <a:spcPts val="0"/>
              </a:spcAft>
              <a:buSzPts val="1400"/>
              <a:buNone/>
              <a:defRPr sz="2000"/>
            </a:lvl8pPr>
            <a:lvl9pPr indent="-228600" lvl="8" marL="4114800" algn="l">
              <a:spcBef>
                <a:spcPts val="400"/>
              </a:spcBef>
              <a:spcAft>
                <a:spcPts val="0"/>
              </a:spcAft>
              <a:buSzPts val="1400"/>
              <a:buNone/>
              <a:defRPr sz="2000"/>
            </a:lvl9pPr>
          </a:lstStyle>
          <a:p/>
        </p:txBody>
      </p:sp>
      <p:sp>
        <p:nvSpPr>
          <p:cNvPr id="104" name="Google Shape;104;p18"/>
          <p:cNvSpPr txBox="1"/>
          <p:nvPr>
            <p:ph idx="2" type="body"/>
          </p:nvPr>
        </p:nvSpPr>
        <p:spPr>
          <a:xfrm>
            <a:off x="457200" y="1435100"/>
            <a:ext cx="3008313" cy="469106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500"/>
              </a:spcBef>
              <a:spcAft>
                <a:spcPts val="0"/>
              </a:spcAft>
              <a:buSzPts val="1000"/>
              <a:buNone/>
              <a:defRPr sz="1000"/>
            </a:lvl3pPr>
            <a:lvl4pPr indent="-228600" lvl="3" marL="1828800" algn="l">
              <a:spcBef>
                <a:spcPts val="450"/>
              </a:spcBef>
              <a:spcAft>
                <a:spcPts val="0"/>
              </a:spcAft>
              <a:buSzPts val="900"/>
              <a:buNone/>
              <a:defRPr sz="900"/>
            </a:lvl4pPr>
            <a:lvl5pPr indent="-228600" lvl="4" marL="2286000" algn="l">
              <a:spcBef>
                <a:spcPts val="400"/>
              </a:spcBef>
              <a:spcAft>
                <a:spcPts val="0"/>
              </a:spcAft>
              <a:buSzPts val="900"/>
              <a:buNone/>
              <a:defRPr sz="900"/>
            </a:lvl5pPr>
            <a:lvl6pPr indent="-228600" lvl="5" marL="2743200" algn="l">
              <a:spcBef>
                <a:spcPts val="400"/>
              </a:spcBef>
              <a:spcAft>
                <a:spcPts val="0"/>
              </a:spcAft>
              <a:buSzPts val="900"/>
              <a:buNone/>
              <a:defRPr sz="900"/>
            </a:lvl6pPr>
            <a:lvl7pPr indent="-228600" lvl="6" marL="3200400" algn="l">
              <a:spcBef>
                <a:spcPts val="400"/>
              </a:spcBef>
              <a:spcAft>
                <a:spcPts val="0"/>
              </a:spcAft>
              <a:buSzPts val="900"/>
              <a:buNone/>
              <a:defRPr sz="900"/>
            </a:lvl7pPr>
            <a:lvl8pPr indent="-228600" lvl="7" marL="3657600" algn="l">
              <a:spcBef>
                <a:spcPts val="400"/>
              </a:spcBef>
              <a:spcAft>
                <a:spcPts val="0"/>
              </a:spcAft>
              <a:buSzPts val="900"/>
              <a:buNone/>
              <a:defRPr sz="900"/>
            </a:lvl8pPr>
            <a:lvl9pPr indent="-228600" lvl="8" marL="4114800" algn="l">
              <a:spcBef>
                <a:spcPts val="400"/>
              </a:spcBef>
              <a:spcAft>
                <a:spcPts val="0"/>
              </a:spcAft>
              <a:buSzPts val="900"/>
              <a:buNone/>
              <a:defRPr sz="900"/>
            </a:lvl9pPr>
          </a:lstStyle>
          <a:p/>
        </p:txBody>
      </p:sp>
      <p:sp>
        <p:nvSpPr>
          <p:cNvPr id="105" name="Google Shape;105;p18"/>
          <p:cNvSpPr txBox="1"/>
          <p:nvPr>
            <p:ph idx="11" type="ftr"/>
          </p:nvPr>
        </p:nvSpPr>
        <p:spPr>
          <a:xfrm>
            <a:off x="3124200" y="6229350"/>
            <a:ext cx="2894012" cy="45561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8"/>
          <p:cNvSpPr txBox="1"/>
          <p:nvPr>
            <p:ph idx="12" type="sldNum"/>
          </p:nvPr>
        </p:nvSpPr>
        <p:spPr>
          <a:xfrm>
            <a:off x="6731000" y="6229350"/>
            <a:ext cx="1903412"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7" name="Shape 107"/>
        <p:cNvGrpSpPr/>
        <p:nvPr/>
      </p:nvGrpSpPr>
      <p:grpSpPr>
        <a:xfrm>
          <a:off x="0" y="0"/>
          <a:ext cx="0" cy="0"/>
          <a:chOff x="0" y="0"/>
          <a:chExt cx="0" cy="0"/>
        </a:xfrm>
      </p:grpSpPr>
      <p:sp>
        <p:nvSpPr>
          <p:cNvPr id="108" name="Google Shape;108;p19"/>
          <p:cNvSpPr txBox="1"/>
          <p:nvPr>
            <p:ph type="title"/>
          </p:nvPr>
        </p:nvSpPr>
        <p:spPr>
          <a:xfrm>
            <a:off x="406400" y="228600"/>
            <a:ext cx="7770812" cy="1141412"/>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9"/>
          <p:cNvSpPr txBox="1"/>
          <p:nvPr>
            <p:ph idx="11" type="ftr"/>
          </p:nvPr>
        </p:nvSpPr>
        <p:spPr>
          <a:xfrm>
            <a:off x="3124200" y="6229350"/>
            <a:ext cx="2894012" cy="45561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9"/>
          <p:cNvSpPr txBox="1"/>
          <p:nvPr>
            <p:ph idx="12" type="sldNum"/>
          </p:nvPr>
        </p:nvSpPr>
        <p:spPr>
          <a:xfrm>
            <a:off x="6731000" y="6229350"/>
            <a:ext cx="1903412"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1" name="Shape 111"/>
        <p:cNvGrpSpPr/>
        <p:nvPr/>
      </p:nvGrpSpPr>
      <p:grpSpPr>
        <a:xfrm>
          <a:off x="0" y="0"/>
          <a:ext cx="0" cy="0"/>
          <a:chOff x="0" y="0"/>
          <a:chExt cx="0" cy="0"/>
        </a:xfrm>
      </p:grpSpPr>
      <p:sp>
        <p:nvSpPr>
          <p:cNvPr id="112" name="Google Shape;112;p20"/>
          <p:cNvSpPr txBox="1"/>
          <p:nvPr>
            <p:ph type="title"/>
          </p:nvPr>
        </p:nvSpPr>
        <p:spPr>
          <a:xfrm>
            <a:off x="457200" y="274638"/>
            <a:ext cx="8229600" cy="11430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0"/>
          <p:cNvSpPr txBox="1"/>
          <p:nvPr>
            <p:ph idx="1" type="body"/>
          </p:nvPr>
        </p:nvSpPr>
        <p:spPr>
          <a:xfrm>
            <a:off x="457200" y="1535113"/>
            <a:ext cx="4040188" cy="639762"/>
          </a:xfrm>
          <a:prstGeom prst="rect">
            <a:avLst/>
          </a:prstGeom>
          <a:noFill/>
          <a:ln>
            <a:noFill/>
          </a:ln>
        </p:spPr>
        <p:txBody>
          <a:bodyPr anchorCtr="0" anchor="b" bIns="46800" lIns="90000" spcFirstLastPara="1" rIns="90000" wrap="square" tIns="46800">
            <a:noAutofit/>
          </a:bodyPr>
          <a:lstStyle>
            <a:lvl1pPr indent="-228600" lvl="0" marL="457200" algn="l">
              <a:spcBef>
                <a:spcPts val="700"/>
              </a:spcBef>
              <a:spcAft>
                <a:spcPts val="0"/>
              </a:spcAft>
              <a:buSzPts val="2400"/>
              <a:buNone/>
              <a:defRPr b="1" sz="2400"/>
            </a:lvl1pPr>
            <a:lvl2pPr indent="-228600" lvl="1" marL="914400" algn="l">
              <a:spcBef>
                <a:spcPts val="600"/>
              </a:spcBef>
              <a:spcAft>
                <a:spcPts val="0"/>
              </a:spcAft>
              <a:buSzPts val="2000"/>
              <a:buNone/>
              <a:defRPr b="1" sz="2000"/>
            </a:lvl2pPr>
            <a:lvl3pPr indent="-228600" lvl="2" marL="1371600" algn="l">
              <a:spcBef>
                <a:spcPts val="500"/>
              </a:spcBef>
              <a:spcAft>
                <a:spcPts val="0"/>
              </a:spcAft>
              <a:buSzPts val="1800"/>
              <a:buNone/>
              <a:defRPr b="1" sz="1800"/>
            </a:lvl3pPr>
            <a:lvl4pPr indent="-228600" lvl="3" marL="1828800" algn="l">
              <a:spcBef>
                <a:spcPts val="45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114" name="Google Shape;114;p20"/>
          <p:cNvSpPr txBox="1"/>
          <p:nvPr>
            <p:ph idx="2" type="body"/>
          </p:nvPr>
        </p:nvSpPr>
        <p:spPr>
          <a:xfrm>
            <a:off x="457200" y="2174875"/>
            <a:ext cx="4040188" cy="39512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2400"/>
            </a:lvl1pPr>
            <a:lvl2pPr indent="-228600" lvl="1" marL="914400" algn="l">
              <a:spcBef>
                <a:spcPts val="600"/>
              </a:spcBef>
              <a:spcAft>
                <a:spcPts val="0"/>
              </a:spcAft>
              <a:buSzPts val="1400"/>
              <a:buNone/>
              <a:defRPr sz="2000"/>
            </a:lvl2pPr>
            <a:lvl3pPr indent="-228600" lvl="2" marL="1371600" algn="l">
              <a:spcBef>
                <a:spcPts val="500"/>
              </a:spcBef>
              <a:spcAft>
                <a:spcPts val="0"/>
              </a:spcAft>
              <a:buSzPts val="1400"/>
              <a:buNone/>
              <a:defRPr sz="1800"/>
            </a:lvl3pPr>
            <a:lvl4pPr indent="-228600" lvl="3" marL="1828800" algn="l">
              <a:spcBef>
                <a:spcPts val="450"/>
              </a:spcBef>
              <a:spcAft>
                <a:spcPts val="0"/>
              </a:spcAft>
              <a:buSzPts val="1400"/>
              <a:buNone/>
              <a:defRPr sz="1600"/>
            </a:lvl4pPr>
            <a:lvl5pPr indent="-228600" lvl="4" marL="2286000" algn="l">
              <a:spcBef>
                <a:spcPts val="400"/>
              </a:spcBef>
              <a:spcAft>
                <a:spcPts val="0"/>
              </a:spcAft>
              <a:buSzPts val="1400"/>
              <a:buNone/>
              <a:defRPr sz="1600"/>
            </a:lvl5pPr>
            <a:lvl6pPr indent="-228600" lvl="5" marL="2743200" algn="l">
              <a:spcBef>
                <a:spcPts val="400"/>
              </a:spcBef>
              <a:spcAft>
                <a:spcPts val="0"/>
              </a:spcAft>
              <a:buSzPts val="1400"/>
              <a:buNone/>
              <a:defRPr sz="1600"/>
            </a:lvl6pPr>
            <a:lvl7pPr indent="-228600" lvl="6" marL="3200400" algn="l">
              <a:spcBef>
                <a:spcPts val="400"/>
              </a:spcBef>
              <a:spcAft>
                <a:spcPts val="0"/>
              </a:spcAft>
              <a:buSzPts val="1400"/>
              <a:buNone/>
              <a:defRPr sz="1600"/>
            </a:lvl7pPr>
            <a:lvl8pPr indent="-228600" lvl="7" marL="3657600" algn="l">
              <a:spcBef>
                <a:spcPts val="400"/>
              </a:spcBef>
              <a:spcAft>
                <a:spcPts val="0"/>
              </a:spcAft>
              <a:buSzPts val="1400"/>
              <a:buNone/>
              <a:defRPr sz="1600"/>
            </a:lvl8pPr>
            <a:lvl9pPr indent="-228600" lvl="8" marL="4114800" algn="l">
              <a:spcBef>
                <a:spcPts val="400"/>
              </a:spcBef>
              <a:spcAft>
                <a:spcPts val="0"/>
              </a:spcAft>
              <a:buSzPts val="1400"/>
              <a:buNone/>
              <a:defRPr sz="1600"/>
            </a:lvl9pPr>
          </a:lstStyle>
          <a:p/>
        </p:txBody>
      </p:sp>
      <p:sp>
        <p:nvSpPr>
          <p:cNvPr id="115" name="Google Shape;115;p20"/>
          <p:cNvSpPr txBox="1"/>
          <p:nvPr>
            <p:ph idx="3" type="body"/>
          </p:nvPr>
        </p:nvSpPr>
        <p:spPr>
          <a:xfrm>
            <a:off x="4645025" y="1535113"/>
            <a:ext cx="4041775" cy="639762"/>
          </a:xfrm>
          <a:prstGeom prst="rect">
            <a:avLst/>
          </a:prstGeom>
          <a:noFill/>
          <a:ln>
            <a:noFill/>
          </a:ln>
        </p:spPr>
        <p:txBody>
          <a:bodyPr anchorCtr="0" anchor="b" bIns="46800" lIns="90000" spcFirstLastPara="1" rIns="90000" wrap="square" tIns="46800">
            <a:noAutofit/>
          </a:bodyPr>
          <a:lstStyle>
            <a:lvl1pPr indent="-228600" lvl="0" marL="457200" algn="l">
              <a:spcBef>
                <a:spcPts val="700"/>
              </a:spcBef>
              <a:spcAft>
                <a:spcPts val="0"/>
              </a:spcAft>
              <a:buSzPts val="2400"/>
              <a:buNone/>
              <a:defRPr b="1" sz="2400"/>
            </a:lvl1pPr>
            <a:lvl2pPr indent="-228600" lvl="1" marL="914400" algn="l">
              <a:spcBef>
                <a:spcPts val="600"/>
              </a:spcBef>
              <a:spcAft>
                <a:spcPts val="0"/>
              </a:spcAft>
              <a:buSzPts val="2000"/>
              <a:buNone/>
              <a:defRPr b="1" sz="2000"/>
            </a:lvl2pPr>
            <a:lvl3pPr indent="-228600" lvl="2" marL="1371600" algn="l">
              <a:spcBef>
                <a:spcPts val="500"/>
              </a:spcBef>
              <a:spcAft>
                <a:spcPts val="0"/>
              </a:spcAft>
              <a:buSzPts val="1800"/>
              <a:buNone/>
              <a:defRPr b="1" sz="1800"/>
            </a:lvl3pPr>
            <a:lvl4pPr indent="-228600" lvl="3" marL="1828800" algn="l">
              <a:spcBef>
                <a:spcPts val="45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116" name="Google Shape;116;p20"/>
          <p:cNvSpPr txBox="1"/>
          <p:nvPr>
            <p:ph idx="4" type="body"/>
          </p:nvPr>
        </p:nvSpPr>
        <p:spPr>
          <a:xfrm>
            <a:off x="4645025" y="2174875"/>
            <a:ext cx="4041775" cy="39512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2400"/>
            </a:lvl1pPr>
            <a:lvl2pPr indent="-228600" lvl="1" marL="914400" algn="l">
              <a:spcBef>
                <a:spcPts val="600"/>
              </a:spcBef>
              <a:spcAft>
                <a:spcPts val="0"/>
              </a:spcAft>
              <a:buSzPts val="1400"/>
              <a:buNone/>
              <a:defRPr sz="2000"/>
            </a:lvl2pPr>
            <a:lvl3pPr indent="-228600" lvl="2" marL="1371600" algn="l">
              <a:spcBef>
                <a:spcPts val="500"/>
              </a:spcBef>
              <a:spcAft>
                <a:spcPts val="0"/>
              </a:spcAft>
              <a:buSzPts val="1400"/>
              <a:buNone/>
              <a:defRPr sz="1800"/>
            </a:lvl3pPr>
            <a:lvl4pPr indent="-228600" lvl="3" marL="1828800" algn="l">
              <a:spcBef>
                <a:spcPts val="450"/>
              </a:spcBef>
              <a:spcAft>
                <a:spcPts val="0"/>
              </a:spcAft>
              <a:buSzPts val="1400"/>
              <a:buNone/>
              <a:defRPr sz="1600"/>
            </a:lvl4pPr>
            <a:lvl5pPr indent="-228600" lvl="4" marL="2286000" algn="l">
              <a:spcBef>
                <a:spcPts val="400"/>
              </a:spcBef>
              <a:spcAft>
                <a:spcPts val="0"/>
              </a:spcAft>
              <a:buSzPts val="1400"/>
              <a:buNone/>
              <a:defRPr sz="1600"/>
            </a:lvl5pPr>
            <a:lvl6pPr indent="-228600" lvl="5" marL="2743200" algn="l">
              <a:spcBef>
                <a:spcPts val="400"/>
              </a:spcBef>
              <a:spcAft>
                <a:spcPts val="0"/>
              </a:spcAft>
              <a:buSzPts val="1400"/>
              <a:buNone/>
              <a:defRPr sz="1600"/>
            </a:lvl6pPr>
            <a:lvl7pPr indent="-228600" lvl="6" marL="3200400" algn="l">
              <a:spcBef>
                <a:spcPts val="400"/>
              </a:spcBef>
              <a:spcAft>
                <a:spcPts val="0"/>
              </a:spcAft>
              <a:buSzPts val="1400"/>
              <a:buNone/>
              <a:defRPr sz="1600"/>
            </a:lvl7pPr>
            <a:lvl8pPr indent="-228600" lvl="7" marL="3657600" algn="l">
              <a:spcBef>
                <a:spcPts val="400"/>
              </a:spcBef>
              <a:spcAft>
                <a:spcPts val="0"/>
              </a:spcAft>
              <a:buSzPts val="1400"/>
              <a:buNone/>
              <a:defRPr sz="1600"/>
            </a:lvl8pPr>
            <a:lvl9pPr indent="-228600" lvl="8" marL="4114800" algn="l">
              <a:spcBef>
                <a:spcPts val="400"/>
              </a:spcBef>
              <a:spcAft>
                <a:spcPts val="0"/>
              </a:spcAft>
              <a:buSzPts val="1400"/>
              <a:buNone/>
              <a:defRPr sz="1600"/>
            </a:lvl9pPr>
          </a:lstStyle>
          <a:p/>
        </p:txBody>
      </p:sp>
      <p:sp>
        <p:nvSpPr>
          <p:cNvPr id="117" name="Google Shape;117;p20"/>
          <p:cNvSpPr txBox="1"/>
          <p:nvPr>
            <p:ph idx="11" type="ftr"/>
          </p:nvPr>
        </p:nvSpPr>
        <p:spPr>
          <a:xfrm>
            <a:off x="3124200" y="6229350"/>
            <a:ext cx="2894012" cy="45561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0"/>
          <p:cNvSpPr txBox="1"/>
          <p:nvPr>
            <p:ph idx="12" type="sldNum"/>
          </p:nvPr>
        </p:nvSpPr>
        <p:spPr>
          <a:xfrm>
            <a:off x="6731000" y="6229350"/>
            <a:ext cx="1903412"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9" name="Shape 119"/>
        <p:cNvGrpSpPr/>
        <p:nvPr/>
      </p:nvGrpSpPr>
      <p:grpSpPr>
        <a:xfrm>
          <a:off x="0" y="0"/>
          <a:ext cx="0" cy="0"/>
          <a:chOff x="0" y="0"/>
          <a:chExt cx="0" cy="0"/>
        </a:xfrm>
      </p:grpSpPr>
      <p:sp>
        <p:nvSpPr>
          <p:cNvPr id="120" name="Google Shape;120;p21"/>
          <p:cNvSpPr txBox="1"/>
          <p:nvPr>
            <p:ph type="title"/>
          </p:nvPr>
        </p:nvSpPr>
        <p:spPr>
          <a:xfrm>
            <a:off x="406400" y="228600"/>
            <a:ext cx="7770812" cy="1141412"/>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1"/>
          <p:cNvSpPr txBox="1"/>
          <p:nvPr>
            <p:ph idx="1" type="body"/>
          </p:nvPr>
        </p:nvSpPr>
        <p:spPr>
          <a:xfrm>
            <a:off x="457200" y="1885950"/>
            <a:ext cx="4011613" cy="417036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2800"/>
            </a:lvl1pPr>
            <a:lvl2pPr indent="-228600" lvl="1" marL="914400" algn="l">
              <a:spcBef>
                <a:spcPts val="600"/>
              </a:spcBef>
              <a:spcAft>
                <a:spcPts val="0"/>
              </a:spcAft>
              <a:buSzPts val="1400"/>
              <a:buNone/>
              <a:defRPr sz="2400"/>
            </a:lvl2pPr>
            <a:lvl3pPr indent="-228600" lvl="2" marL="1371600" algn="l">
              <a:spcBef>
                <a:spcPts val="500"/>
              </a:spcBef>
              <a:spcAft>
                <a:spcPts val="0"/>
              </a:spcAft>
              <a:buSzPts val="1400"/>
              <a:buNone/>
              <a:defRPr sz="2000"/>
            </a:lvl3pPr>
            <a:lvl4pPr indent="-228600" lvl="3" marL="1828800" algn="l">
              <a:spcBef>
                <a:spcPts val="450"/>
              </a:spcBef>
              <a:spcAft>
                <a:spcPts val="0"/>
              </a:spcAft>
              <a:buSzPts val="1400"/>
              <a:buNone/>
              <a:defRPr sz="1800"/>
            </a:lvl4pPr>
            <a:lvl5pPr indent="-228600" lvl="4" marL="2286000" algn="l">
              <a:spcBef>
                <a:spcPts val="400"/>
              </a:spcBef>
              <a:spcAft>
                <a:spcPts val="0"/>
              </a:spcAft>
              <a:buSzPts val="1400"/>
              <a:buNone/>
              <a:defRPr sz="1800"/>
            </a:lvl5pPr>
            <a:lvl6pPr indent="-228600" lvl="5" marL="2743200" algn="l">
              <a:spcBef>
                <a:spcPts val="400"/>
              </a:spcBef>
              <a:spcAft>
                <a:spcPts val="0"/>
              </a:spcAft>
              <a:buSzPts val="1400"/>
              <a:buNone/>
              <a:defRPr sz="1800"/>
            </a:lvl6pPr>
            <a:lvl7pPr indent="-228600" lvl="6" marL="3200400" algn="l">
              <a:spcBef>
                <a:spcPts val="400"/>
              </a:spcBef>
              <a:spcAft>
                <a:spcPts val="0"/>
              </a:spcAft>
              <a:buSzPts val="1400"/>
              <a:buNone/>
              <a:defRPr sz="1800"/>
            </a:lvl7pPr>
            <a:lvl8pPr indent="-228600" lvl="7" marL="3657600" algn="l">
              <a:spcBef>
                <a:spcPts val="400"/>
              </a:spcBef>
              <a:spcAft>
                <a:spcPts val="0"/>
              </a:spcAft>
              <a:buSzPts val="1400"/>
              <a:buNone/>
              <a:defRPr sz="1800"/>
            </a:lvl8pPr>
            <a:lvl9pPr indent="-228600" lvl="8" marL="4114800" algn="l">
              <a:spcBef>
                <a:spcPts val="400"/>
              </a:spcBef>
              <a:spcAft>
                <a:spcPts val="0"/>
              </a:spcAft>
              <a:buSzPts val="1400"/>
              <a:buNone/>
              <a:defRPr sz="1800"/>
            </a:lvl9pPr>
          </a:lstStyle>
          <a:p/>
        </p:txBody>
      </p:sp>
      <p:sp>
        <p:nvSpPr>
          <p:cNvPr id="122" name="Google Shape;122;p21"/>
          <p:cNvSpPr txBox="1"/>
          <p:nvPr>
            <p:ph idx="2" type="body"/>
          </p:nvPr>
        </p:nvSpPr>
        <p:spPr>
          <a:xfrm>
            <a:off x="4621213" y="1885950"/>
            <a:ext cx="4013200" cy="417036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2800"/>
            </a:lvl1pPr>
            <a:lvl2pPr indent="-228600" lvl="1" marL="914400" algn="l">
              <a:spcBef>
                <a:spcPts val="600"/>
              </a:spcBef>
              <a:spcAft>
                <a:spcPts val="0"/>
              </a:spcAft>
              <a:buSzPts val="1400"/>
              <a:buNone/>
              <a:defRPr sz="2400"/>
            </a:lvl2pPr>
            <a:lvl3pPr indent="-228600" lvl="2" marL="1371600" algn="l">
              <a:spcBef>
                <a:spcPts val="500"/>
              </a:spcBef>
              <a:spcAft>
                <a:spcPts val="0"/>
              </a:spcAft>
              <a:buSzPts val="1400"/>
              <a:buNone/>
              <a:defRPr sz="2000"/>
            </a:lvl3pPr>
            <a:lvl4pPr indent="-228600" lvl="3" marL="1828800" algn="l">
              <a:spcBef>
                <a:spcPts val="450"/>
              </a:spcBef>
              <a:spcAft>
                <a:spcPts val="0"/>
              </a:spcAft>
              <a:buSzPts val="1400"/>
              <a:buNone/>
              <a:defRPr sz="1800"/>
            </a:lvl4pPr>
            <a:lvl5pPr indent="-228600" lvl="4" marL="2286000" algn="l">
              <a:spcBef>
                <a:spcPts val="400"/>
              </a:spcBef>
              <a:spcAft>
                <a:spcPts val="0"/>
              </a:spcAft>
              <a:buSzPts val="1400"/>
              <a:buNone/>
              <a:defRPr sz="1800"/>
            </a:lvl5pPr>
            <a:lvl6pPr indent="-228600" lvl="5" marL="2743200" algn="l">
              <a:spcBef>
                <a:spcPts val="400"/>
              </a:spcBef>
              <a:spcAft>
                <a:spcPts val="0"/>
              </a:spcAft>
              <a:buSzPts val="1400"/>
              <a:buNone/>
              <a:defRPr sz="1800"/>
            </a:lvl6pPr>
            <a:lvl7pPr indent="-228600" lvl="6" marL="3200400" algn="l">
              <a:spcBef>
                <a:spcPts val="400"/>
              </a:spcBef>
              <a:spcAft>
                <a:spcPts val="0"/>
              </a:spcAft>
              <a:buSzPts val="1400"/>
              <a:buNone/>
              <a:defRPr sz="1800"/>
            </a:lvl7pPr>
            <a:lvl8pPr indent="-228600" lvl="7" marL="3657600" algn="l">
              <a:spcBef>
                <a:spcPts val="400"/>
              </a:spcBef>
              <a:spcAft>
                <a:spcPts val="0"/>
              </a:spcAft>
              <a:buSzPts val="1400"/>
              <a:buNone/>
              <a:defRPr sz="1800"/>
            </a:lvl8pPr>
            <a:lvl9pPr indent="-228600" lvl="8" marL="4114800" algn="l">
              <a:spcBef>
                <a:spcPts val="400"/>
              </a:spcBef>
              <a:spcAft>
                <a:spcPts val="0"/>
              </a:spcAft>
              <a:buSzPts val="1400"/>
              <a:buNone/>
              <a:defRPr sz="1800"/>
            </a:lvl9pPr>
          </a:lstStyle>
          <a:p/>
        </p:txBody>
      </p:sp>
      <p:sp>
        <p:nvSpPr>
          <p:cNvPr id="123" name="Google Shape;123;p21"/>
          <p:cNvSpPr txBox="1"/>
          <p:nvPr>
            <p:ph idx="11" type="ftr"/>
          </p:nvPr>
        </p:nvSpPr>
        <p:spPr>
          <a:xfrm>
            <a:off x="3124200" y="6229350"/>
            <a:ext cx="2894012" cy="45561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1"/>
          <p:cNvSpPr txBox="1"/>
          <p:nvPr>
            <p:ph idx="12" type="sldNum"/>
          </p:nvPr>
        </p:nvSpPr>
        <p:spPr>
          <a:xfrm>
            <a:off x="6731000" y="6229350"/>
            <a:ext cx="1903412"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0" name="Shape 20"/>
        <p:cNvGrpSpPr/>
        <p:nvPr/>
      </p:nvGrpSpPr>
      <p:grpSpPr>
        <a:xfrm>
          <a:off x="0" y="0"/>
          <a:ext cx="0" cy="0"/>
          <a:chOff x="0" y="0"/>
          <a:chExt cx="0" cy="0"/>
        </a:xfrm>
      </p:grpSpPr>
      <p:sp>
        <p:nvSpPr>
          <p:cNvPr id="21" name="Google Shape;21;p3"/>
          <p:cNvSpPr txBox="1"/>
          <p:nvPr>
            <p:ph type="title"/>
          </p:nvPr>
        </p:nvSpPr>
        <p:spPr>
          <a:xfrm rot="5400000">
            <a:off x="4692650" y="2114550"/>
            <a:ext cx="5827713" cy="2055813"/>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 type="body"/>
          </p:nvPr>
        </p:nvSpPr>
        <p:spPr>
          <a:xfrm rot="5400000">
            <a:off x="502444" y="132557"/>
            <a:ext cx="5827713" cy="6019800"/>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00"/>
              </a:spcBef>
              <a:spcAft>
                <a:spcPts val="0"/>
              </a:spcAft>
              <a:buSzPts val="1400"/>
              <a:buNone/>
              <a:defRPr/>
            </a:lvl2pPr>
            <a:lvl3pPr indent="-228600" lvl="2" marL="1371600" algn="l">
              <a:spcBef>
                <a:spcPts val="500"/>
              </a:spcBef>
              <a:spcAft>
                <a:spcPts val="0"/>
              </a:spcAft>
              <a:buSzPts val="1400"/>
              <a:buNone/>
              <a:defRPr/>
            </a:lvl3pPr>
            <a:lvl4pPr indent="-228600" lvl="3" marL="1828800" algn="l">
              <a:spcBef>
                <a:spcPts val="450"/>
              </a:spcBef>
              <a:spcAft>
                <a:spcPts val="0"/>
              </a:spcAft>
              <a:buSzPts val="1400"/>
              <a:buNone/>
              <a:defRPr/>
            </a:lvl4pPr>
            <a:lvl5pPr indent="-228600" lvl="4" marL="2286000" algn="l">
              <a:spcBef>
                <a:spcPts val="400"/>
              </a:spcBef>
              <a:spcAft>
                <a:spcPts val="0"/>
              </a:spcAft>
              <a:buSzPts val="1400"/>
              <a:buNone/>
              <a:defRPr/>
            </a:lvl5pPr>
            <a:lvl6pPr indent="-228600" lvl="5" marL="2743200" algn="l">
              <a:spcBef>
                <a:spcPts val="400"/>
              </a:spcBef>
              <a:spcAft>
                <a:spcPts val="0"/>
              </a:spcAft>
              <a:buSzPts val="1400"/>
              <a:buNone/>
              <a:defRPr/>
            </a:lvl6pPr>
            <a:lvl7pPr indent="-228600" lvl="6" marL="3200400" algn="l">
              <a:spcBef>
                <a:spcPts val="400"/>
              </a:spcBef>
              <a:spcAft>
                <a:spcPts val="0"/>
              </a:spcAft>
              <a:buSzPts val="1400"/>
              <a:buNone/>
              <a:defRPr/>
            </a:lvl7pPr>
            <a:lvl8pPr indent="-228600" lvl="7" marL="3657600" algn="l">
              <a:spcBef>
                <a:spcPts val="400"/>
              </a:spcBef>
              <a:spcAft>
                <a:spcPts val="0"/>
              </a:spcAft>
              <a:buSzPts val="1400"/>
              <a:buNone/>
              <a:defRPr/>
            </a:lvl8pPr>
            <a:lvl9pPr indent="-228600" lvl="8" marL="4114800" algn="l">
              <a:spcBef>
                <a:spcPts val="400"/>
              </a:spcBef>
              <a:spcAft>
                <a:spcPts val="0"/>
              </a:spcAft>
              <a:buSzPts val="1400"/>
              <a:buNone/>
              <a:defRPr/>
            </a:lvl9pPr>
          </a:lstStyle>
          <a:p/>
        </p:txBody>
      </p:sp>
      <p:sp>
        <p:nvSpPr>
          <p:cNvPr id="23" name="Google Shape;23;p3"/>
          <p:cNvSpPr txBox="1"/>
          <p:nvPr>
            <p:ph idx="11" type="ftr"/>
          </p:nvPr>
        </p:nvSpPr>
        <p:spPr>
          <a:xfrm>
            <a:off x="3149600" y="6229350"/>
            <a:ext cx="2843212" cy="51276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604000" y="6229350"/>
            <a:ext cx="1827212" cy="5127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5" name="Shape 125"/>
        <p:cNvGrpSpPr/>
        <p:nvPr/>
      </p:nvGrpSpPr>
      <p:grpSpPr>
        <a:xfrm>
          <a:off x="0" y="0"/>
          <a:ext cx="0" cy="0"/>
          <a:chOff x="0" y="0"/>
          <a:chExt cx="0" cy="0"/>
        </a:xfrm>
      </p:grpSpPr>
      <p:sp>
        <p:nvSpPr>
          <p:cNvPr id="126" name="Google Shape;126;p22"/>
          <p:cNvSpPr txBox="1"/>
          <p:nvPr>
            <p:ph type="title"/>
          </p:nvPr>
        </p:nvSpPr>
        <p:spPr>
          <a:xfrm>
            <a:off x="722313" y="4406900"/>
            <a:ext cx="7772400" cy="13620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2"/>
          <p:cNvSpPr txBox="1"/>
          <p:nvPr>
            <p:ph idx="1" type="body"/>
          </p:nvPr>
        </p:nvSpPr>
        <p:spPr>
          <a:xfrm>
            <a:off x="722313" y="2906713"/>
            <a:ext cx="7772400" cy="1500187"/>
          </a:xfrm>
          <a:prstGeom prst="rect">
            <a:avLst/>
          </a:prstGeom>
          <a:noFill/>
          <a:ln>
            <a:noFill/>
          </a:ln>
        </p:spPr>
        <p:txBody>
          <a:bodyPr anchorCtr="0" anchor="b" bIns="46800" lIns="90000" spcFirstLastPara="1" rIns="90000" wrap="square" tIns="46800">
            <a:noAutofit/>
          </a:bodyPr>
          <a:lstStyle>
            <a:lvl1pPr indent="-228600" lvl="0" marL="457200" algn="l">
              <a:spcBef>
                <a:spcPts val="700"/>
              </a:spcBef>
              <a:spcAft>
                <a:spcPts val="0"/>
              </a:spcAft>
              <a:buSzPts val="2000"/>
              <a:buNone/>
              <a:defRPr sz="2000"/>
            </a:lvl1pPr>
            <a:lvl2pPr indent="-228600" lvl="1" marL="914400" algn="l">
              <a:spcBef>
                <a:spcPts val="600"/>
              </a:spcBef>
              <a:spcAft>
                <a:spcPts val="0"/>
              </a:spcAft>
              <a:buSzPts val="1800"/>
              <a:buNone/>
              <a:defRPr sz="1800"/>
            </a:lvl2pPr>
            <a:lvl3pPr indent="-228600" lvl="2" marL="1371600" algn="l">
              <a:spcBef>
                <a:spcPts val="500"/>
              </a:spcBef>
              <a:spcAft>
                <a:spcPts val="0"/>
              </a:spcAft>
              <a:buSzPts val="1600"/>
              <a:buNone/>
              <a:defRPr sz="1600"/>
            </a:lvl3pPr>
            <a:lvl4pPr indent="-228600" lvl="3" marL="1828800" algn="l">
              <a:spcBef>
                <a:spcPts val="450"/>
              </a:spcBef>
              <a:spcAft>
                <a:spcPts val="0"/>
              </a:spcAft>
              <a:buSzPts val="1400"/>
              <a:buNone/>
              <a:defRPr sz="1400"/>
            </a:lvl4pPr>
            <a:lvl5pPr indent="-228600" lvl="4" marL="2286000" algn="l">
              <a:spcBef>
                <a:spcPts val="400"/>
              </a:spcBef>
              <a:spcAft>
                <a:spcPts val="0"/>
              </a:spcAft>
              <a:buSzPts val="1400"/>
              <a:buNone/>
              <a:defRPr sz="1400"/>
            </a:lvl5pPr>
            <a:lvl6pPr indent="-228600" lvl="5" marL="2743200" algn="l">
              <a:spcBef>
                <a:spcPts val="400"/>
              </a:spcBef>
              <a:spcAft>
                <a:spcPts val="0"/>
              </a:spcAft>
              <a:buSzPts val="1400"/>
              <a:buNone/>
              <a:defRPr sz="1400"/>
            </a:lvl6pPr>
            <a:lvl7pPr indent="-228600" lvl="6" marL="3200400" algn="l">
              <a:spcBef>
                <a:spcPts val="400"/>
              </a:spcBef>
              <a:spcAft>
                <a:spcPts val="0"/>
              </a:spcAft>
              <a:buSzPts val="1400"/>
              <a:buNone/>
              <a:defRPr sz="1400"/>
            </a:lvl7pPr>
            <a:lvl8pPr indent="-228600" lvl="7" marL="3657600" algn="l">
              <a:spcBef>
                <a:spcPts val="400"/>
              </a:spcBef>
              <a:spcAft>
                <a:spcPts val="0"/>
              </a:spcAft>
              <a:buSzPts val="1400"/>
              <a:buNone/>
              <a:defRPr sz="1400"/>
            </a:lvl8pPr>
            <a:lvl9pPr indent="-228600" lvl="8" marL="4114800" algn="l">
              <a:spcBef>
                <a:spcPts val="400"/>
              </a:spcBef>
              <a:spcAft>
                <a:spcPts val="0"/>
              </a:spcAft>
              <a:buSzPts val="1400"/>
              <a:buNone/>
              <a:defRPr sz="1400"/>
            </a:lvl9pPr>
          </a:lstStyle>
          <a:p/>
        </p:txBody>
      </p:sp>
      <p:sp>
        <p:nvSpPr>
          <p:cNvPr id="128" name="Google Shape;128;p22"/>
          <p:cNvSpPr txBox="1"/>
          <p:nvPr>
            <p:ph idx="11" type="ftr"/>
          </p:nvPr>
        </p:nvSpPr>
        <p:spPr>
          <a:xfrm>
            <a:off x="3124200" y="6229350"/>
            <a:ext cx="2894012" cy="45561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2"/>
          <p:cNvSpPr txBox="1"/>
          <p:nvPr>
            <p:ph idx="12" type="sldNum"/>
          </p:nvPr>
        </p:nvSpPr>
        <p:spPr>
          <a:xfrm>
            <a:off x="6731000" y="6229350"/>
            <a:ext cx="1903412"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0" name="Shape 130"/>
        <p:cNvGrpSpPr/>
        <p:nvPr/>
      </p:nvGrpSpPr>
      <p:grpSpPr>
        <a:xfrm>
          <a:off x="0" y="0"/>
          <a:ext cx="0" cy="0"/>
          <a:chOff x="0" y="0"/>
          <a:chExt cx="0" cy="0"/>
        </a:xfrm>
      </p:grpSpPr>
      <p:sp>
        <p:nvSpPr>
          <p:cNvPr id="131" name="Google Shape;131;p23"/>
          <p:cNvSpPr txBox="1"/>
          <p:nvPr>
            <p:ph type="title"/>
          </p:nvPr>
        </p:nvSpPr>
        <p:spPr>
          <a:xfrm>
            <a:off x="406400" y="228600"/>
            <a:ext cx="7770812" cy="1141412"/>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3"/>
          <p:cNvSpPr txBox="1"/>
          <p:nvPr>
            <p:ph idx="1" type="body"/>
          </p:nvPr>
        </p:nvSpPr>
        <p:spPr>
          <a:xfrm>
            <a:off x="457200" y="1885950"/>
            <a:ext cx="8177212" cy="4170362"/>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00"/>
              </a:spcBef>
              <a:spcAft>
                <a:spcPts val="0"/>
              </a:spcAft>
              <a:buSzPts val="1400"/>
              <a:buNone/>
              <a:defRPr/>
            </a:lvl2pPr>
            <a:lvl3pPr indent="-228600" lvl="2" marL="1371600" algn="l">
              <a:spcBef>
                <a:spcPts val="500"/>
              </a:spcBef>
              <a:spcAft>
                <a:spcPts val="0"/>
              </a:spcAft>
              <a:buSzPts val="1400"/>
              <a:buNone/>
              <a:defRPr/>
            </a:lvl3pPr>
            <a:lvl4pPr indent="-228600" lvl="3" marL="1828800" algn="l">
              <a:spcBef>
                <a:spcPts val="450"/>
              </a:spcBef>
              <a:spcAft>
                <a:spcPts val="0"/>
              </a:spcAft>
              <a:buSzPts val="1400"/>
              <a:buNone/>
              <a:defRPr/>
            </a:lvl4pPr>
            <a:lvl5pPr indent="-228600" lvl="4" marL="2286000" algn="l">
              <a:spcBef>
                <a:spcPts val="400"/>
              </a:spcBef>
              <a:spcAft>
                <a:spcPts val="0"/>
              </a:spcAft>
              <a:buSzPts val="1400"/>
              <a:buNone/>
              <a:defRPr/>
            </a:lvl5pPr>
            <a:lvl6pPr indent="-228600" lvl="5" marL="2743200" algn="l">
              <a:spcBef>
                <a:spcPts val="400"/>
              </a:spcBef>
              <a:spcAft>
                <a:spcPts val="0"/>
              </a:spcAft>
              <a:buSzPts val="1400"/>
              <a:buNone/>
              <a:defRPr/>
            </a:lvl6pPr>
            <a:lvl7pPr indent="-228600" lvl="6" marL="3200400" algn="l">
              <a:spcBef>
                <a:spcPts val="400"/>
              </a:spcBef>
              <a:spcAft>
                <a:spcPts val="0"/>
              </a:spcAft>
              <a:buSzPts val="1400"/>
              <a:buNone/>
              <a:defRPr/>
            </a:lvl7pPr>
            <a:lvl8pPr indent="-228600" lvl="7" marL="3657600" algn="l">
              <a:spcBef>
                <a:spcPts val="400"/>
              </a:spcBef>
              <a:spcAft>
                <a:spcPts val="0"/>
              </a:spcAft>
              <a:buSzPts val="1400"/>
              <a:buNone/>
              <a:defRPr/>
            </a:lvl8pPr>
            <a:lvl9pPr indent="-228600" lvl="8" marL="4114800" algn="l">
              <a:spcBef>
                <a:spcPts val="400"/>
              </a:spcBef>
              <a:spcAft>
                <a:spcPts val="0"/>
              </a:spcAft>
              <a:buSzPts val="1400"/>
              <a:buNone/>
              <a:defRPr/>
            </a:lvl9pPr>
          </a:lstStyle>
          <a:p/>
        </p:txBody>
      </p:sp>
      <p:sp>
        <p:nvSpPr>
          <p:cNvPr id="133" name="Google Shape;133;p23"/>
          <p:cNvSpPr txBox="1"/>
          <p:nvPr>
            <p:ph idx="11" type="ftr"/>
          </p:nvPr>
        </p:nvSpPr>
        <p:spPr>
          <a:xfrm>
            <a:off x="3124200" y="6229350"/>
            <a:ext cx="2894012" cy="45561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3"/>
          <p:cNvSpPr txBox="1"/>
          <p:nvPr>
            <p:ph idx="12" type="sldNum"/>
          </p:nvPr>
        </p:nvSpPr>
        <p:spPr>
          <a:xfrm>
            <a:off x="6731000" y="6229350"/>
            <a:ext cx="1903412"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5" name="Shape 135"/>
        <p:cNvGrpSpPr/>
        <p:nvPr/>
      </p:nvGrpSpPr>
      <p:grpSpPr>
        <a:xfrm>
          <a:off x="0" y="0"/>
          <a:ext cx="0" cy="0"/>
          <a:chOff x="0" y="0"/>
          <a:chExt cx="0" cy="0"/>
        </a:xfrm>
      </p:grpSpPr>
      <p:sp>
        <p:nvSpPr>
          <p:cNvPr id="136" name="Google Shape;136;p24"/>
          <p:cNvSpPr txBox="1"/>
          <p:nvPr>
            <p:ph type="ctrTitle"/>
          </p:nvPr>
        </p:nvSpPr>
        <p:spPr>
          <a:xfrm>
            <a:off x="685800" y="2130425"/>
            <a:ext cx="7772400" cy="1470025"/>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4"/>
          <p:cNvSpPr txBox="1"/>
          <p:nvPr>
            <p:ph idx="1" type="subTitle"/>
          </p:nvPr>
        </p:nvSpPr>
        <p:spPr>
          <a:xfrm>
            <a:off x="1371600" y="3886200"/>
            <a:ext cx="6400800" cy="1752600"/>
          </a:xfrm>
          <a:prstGeom prst="rect">
            <a:avLst/>
          </a:prstGeom>
          <a:noFill/>
          <a:ln>
            <a:noFill/>
          </a:ln>
        </p:spPr>
        <p:txBody>
          <a:bodyPr anchorCtr="0" anchor="t" bIns="46800" lIns="90000" spcFirstLastPara="1" rIns="90000" wrap="square" tIns="46800">
            <a:noAutofit/>
          </a:bodyPr>
          <a:lstStyle>
            <a:lvl1pPr lvl="0" algn="ctr">
              <a:spcBef>
                <a:spcPts val="700"/>
              </a:spcBef>
              <a:spcAft>
                <a:spcPts val="0"/>
              </a:spcAft>
              <a:buSzPts val="2800"/>
              <a:buNone/>
              <a:defRPr/>
            </a:lvl1pPr>
            <a:lvl2pPr lvl="1" algn="ctr">
              <a:spcBef>
                <a:spcPts val="600"/>
              </a:spcBef>
              <a:spcAft>
                <a:spcPts val="0"/>
              </a:spcAft>
              <a:buSzPts val="2400"/>
              <a:buNone/>
              <a:defRPr/>
            </a:lvl2pPr>
            <a:lvl3pPr lvl="2" algn="ctr">
              <a:spcBef>
                <a:spcPts val="500"/>
              </a:spcBef>
              <a:spcAft>
                <a:spcPts val="0"/>
              </a:spcAft>
              <a:buSzPts val="2000"/>
              <a:buNone/>
              <a:defRPr/>
            </a:lvl3pPr>
            <a:lvl4pPr lvl="3" algn="ctr">
              <a:spcBef>
                <a:spcPts val="450"/>
              </a:spcBef>
              <a:spcAft>
                <a:spcPts val="0"/>
              </a:spcAft>
              <a:buSzPts val="1800"/>
              <a:buNone/>
              <a:defRPr/>
            </a:lvl4pPr>
            <a:lvl5pPr lvl="4" algn="ctr">
              <a:spcBef>
                <a:spcPts val="400"/>
              </a:spcBef>
              <a:spcAft>
                <a:spcPts val="0"/>
              </a:spcAft>
              <a:buSzPts val="1600"/>
              <a:buNone/>
              <a:defRPr/>
            </a:lvl5pPr>
            <a:lvl6pPr lvl="5" algn="ctr">
              <a:spcBef>
                <a:spcPts val="400"/>
              </a:spcBef>
              <a:spcAft>
                <a:spcPts val="0"/>
              </a:spcAft>
              <a:buSzPts val="1600"/>
              <a:buNone/>
              <a:defRPr/>
            </a:lvl6pPr>
            <a:lvl7pPr lvl="6" algn="ctr">
              <a:spcBef>
                <a:spcPts val="400"/>
              </a:spcBef>
              <a:spcAft>
                <a:spcPts val="0"/>
              </a:spcAft>
              <a:buSzPts val="1600"/>
              <a:buNone/>
              <a:defRPr/>
            </a:lvl7pPr>
            <a:lvl8pPr lvl="7" algn="ctr">
              <a:spcBef>
                <a:spcPts val="400"/>
              </a:spcBef>
              <a:spcAft>
                <a:spcPts val="0"/>
              </a:spcAft>
              <a:buSzPts val="1600"/>
              <a:buNone/>
              <a:defRPr/>
            </a:lvl8pPr>
            <a:lvl9pPr lvl="8" algn="ctr">
              <a:spcBef>
                <a:spcPts val="400"/>
              </a:spcBef>
              <a:spcAft>
                <a:spcPts val="0"/>
              </a:spcAft>
              <a:buSzPts val="1600"/>
              <a:buNone/>
              <a:defRPr/>
            </a:lvl9pPr>
          </a:lstStyle>
          <a:p/>
        </p:txBody>
      </p:sp>
      <p:sp>
        <p:nvSpPr>
          <p:cNvPr id="138" name="Google Shape;138;p24"/>
          <p:cNvSpPr txBox="1"/>
          <p:nvPr>
            <p:ph idx="11" type="ftr"/>
          </p:nvPr>
        </p:nvSpPr>
        <p:spPr>
          <a:xfrm>
            <a:off x="3124200" y="6229350"/>
            <a:ext cx="2894012" cy="45561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4"/>
          <p:cNvSpPr txBox="1"/>
          <p:nvPr>
            <p:ph idx="12" type="sldNum"/>
          </p:nvPr>
        </p:nvSpPr>
        <p:spPr>
          <a:xfrm>
            <a:off x="6731000" y="6229350"/>
            <a:ext cx="1903412"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5" name="Shape 145"/>
        <p:cNvGrpSpPr/>
        <p:nvPr/>
      </p:nvGrpSpPr>
      <p:grpSpPr>
        <a:xfrm>
          <a:off x="0" y="0"/>
          <a:ext cx="0" cy="0"/>
          <a:chOff x="0" y="0"/>
          <a:chExt cx="0" cy="0"/>
        </a:xfrm>
      </p:grpSpPr>
      <p:sp>
        <p:nvSpPr>
          <p:cNvPr id="146" name="Google Shape;146;p26"/>
          <p:cNvSpPr txBox="1"/>
          <p:nvPr>
            <p:ph idx="12" type="sldNum"/>
          </p:nvPr>
        </p:nvSpPr>
        <p:spPr>
          <a:xfrm>
            <a:off x="8472487" y="6218237"/>
            <a:ext cx="547687" cy="522287"/>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7" name="Shape 147"/>
        <p:cNvGrpSpPr/>
        <p:nvPr/>
      </p:nvGrpSpPr>
      <p:grpSpPr>
        <a:xfrm>
          <a:off x="0" y="0"/>
          <a:ext cx="0" cy="0"/>
          <a:chOff x="0" y="0"/>
          <a:chExt cx="0" cy="0"/>
        </a:xfrm>
      </p:grpSpPr>
      <p:sp>
        <p:nvSpPr>
          <p:cNvPr id="148" name="Google Shape;148;p27"/>
          <p:cNvSpPr txBox="1"/>
          <p:nvPr>
            <p:ph type="title"/>
          </p:nvPr>
        </p:nvSpPr>
        <p:spPr>
          <a:xfrm rot="5400000">
            <a:off x="4692650" y="2114550"/>
            <a:ext cx="5827713" cy="2055813"/>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7"/>
          <p:cNvSpPr txBox="1"/>
          <p:nvPr>
            <p:ph idx="1" type="body"/>
          </p:nvPr>
        </p:nvSpPr>
        <p:spPr>
          <a:xfrm rot="5400000">
            <a:off x="502444" y="132557"/>
            <a:ext cx="5827713" cy="6019800"/>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00"/>
              </a:spcBef>
              <a:spcAft>
                <a:spcPts val="0"/>
              </a:spcAft>
              <a:buSzPts val="1400"/>
              <a:buNone/>
              <a:defRPr/>
            </a:lvl2pPr>
            <a:lvl3pPr indent="-228600" lvl="2" marL="1371600" algn="l">
              <a:spcBef>
                <a:spcPts val="500"/>
              </a:spcBef>
              <a:spcAft>
                <a:spcPts val="0"/>
              </a:spcAft>
              <a:buSzPts val="1400"/>
              <a:buNone/>
              <a:defRPr/>
            </a:lvl3pPr>
            <a:lvl4pPr indent="-228600" lvl="3" marL="1828800" algn="l">
              <a:spcBef>
                <a:spcPts val="450"/>
              </a:spcBef>
              <a:spcAft>
                <a:spcPts val="0"/>
              </a:spcAft>
              <a:buSzPts val="1400"/>
              <a:buNone/>
              <a:defRPr/>
            </a:lvl4pPr>
            <a:lvl5pPr indent="-228600" lvl="4" marL="2286000" algn="l">
              <a:spcBef>
                <a:spcPts val="400"/>
              </a:spcBef>
              <a:spcAft>
                <a:spcPts val="0"/>
              </a:spcAft>
              <a:buSzPts val="1400"/>
              <a:buNone/>
              <a:defRPr/>
            </a:lvl5pPr>
            <a:lvl6pPr indent="-228600" lvl="5" marL="2743200" algn="l">
              <a:spcBef>
                <a:spcPts val="400"/>
              </a:spcBef>
              <a:spcAft>
                <a:spcPts val="0"/>
              </a:spcAft>
              <a:buSzPts val="1400"/>
              <a:buNone/>
              <a:defRPr/>
            </a:lvl6pPr>
            <a:lvl7pPr indent="-228600" lvl="6" marL="3200400" algn="l">
              <a:spcBef>
                <a:spcPts val="400"/>
              </a:spcBef>
              <a:spcAft>
                <a:spcPts val="0"/>
              </a:spcAft>
              <a:buSzPts val="1400"/>
              <a:buNone/>
              <a:defRPr/>
            </a:lvl7pPr>
            <a:lvl8pPr indent="-228600" lvl="7" marL="3657600" algn="l">
              <a:spcBef>
                <a:spcPts val="400"/>
              </a:spcBef>
              <a:spcAft>
                <a:spcPts val="0"/>
              </a:spcAft>
              <a:buSzPts val="1400"/>
              <a:buNone/>
              <a:defRPr/>
            </a:lvl8pPr>
            <a:lvl9pPr indent="-228600" lvl="8" marL="4114800" algn="l">
              <a:spcBef>
                <a:spcPts val="400"/>
              </a:spcBef>
              <a:spcAft>
                <a:spcPts val="0"/>
              </a:spcAft>
              <a:buSzPts val="1400"/>
              <a:buNone/>
              <a:defRPr/>
            </a:lvl9pPr>
          </a:lstStyle>
          <a:p/>
        </p:txBody>
      </p:sp>
      <p:sp>
        <p:nvSpPr>
          <p:cNvPr id="150" name="Google Shape;150;p27"/>
          <p:cNvSpPr txBox="1"/>
          <p:nvPr>
            <p:ph idx="12" type="sldNum"/>
          </p:nvPr>
        </p:nvSpPr>
        <p:spPr>
          <a:xfrm>
            <a:off x="8472487" y="6218237"/>
            <a:ext cx="547687" cy="522287"/>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51" name="Shape 151"/>
        <p:cNvGrpSpPr/>
        <p:nvPr/>
      </p:nvGrpSpPr>
      <p:grpSpPr>
        <a:xfrm>
          <a:off x="0" y="0"/>
          <a:ext cx="0" cy="0"/>
          <a:chOff x="0" y="0"/>
          <a:chExt cx="0" cy="0"/>
        </a:xfrm>
      </p:grpSpPr>
      <p:sp>
        <p:nvSpPr>
          <p:cNvPr id="152" name="Google Shape;152;p28"/>
          <p:cNvSpPr txBox="1"/>
          <p:nvPr>
            <p:ph type="title"/>
          </p:nvPr>
        </p:nvSpPr>
        <p:spPr>
          <a:xfrm>
            <a:off x="406400" y="228600"/>
            <a:ext cx="7770812" cy="1141412"/>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8"/>
          <p:cNvSpPr txBox="1"/>
          <p:nvPr>
            <p:ph idx="1" type="body"/>
          </p:nvPr>
        </p:nvSpPr>
        <p:spPr>
          <a:xfrm rot="5400000">
            <a:off x="2460625" y="-117475"/>
            <a:ext cx="4170362" cy="8177212"/>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00"/>
              </a:spcBef>
              <a:spcAft>
                <a:spcPts val="0"/>
              </a:spcAft>
              <a:buSzPts val="1400"/>
              <a:buNone/>
              <a:defRPr/>
            </a:lvl2pPr>
            <a:lvl3pPr indent="-228600" lvl="2" marL="1371600" algn="l">
              <a:spcBef>
                <a:spcPts val="500"/>
              </a:spcBef>
              <a:spcAft>
                <a:spcPts val="0"/>
              </a:spcAft>
              <a:buSzPts val="1400"/>
              <a:buNone/>
              <a:defRPr/>
            </a:lvl3pPr>
            <a:lvl4pPr indent="-228600" lvl="3" marL="1828800" algn="l">
              <a:spcBef>
                <a:spcPts val="450"/>
              </a:spcBef>
              <a:spcAft>
                <a:spcPts val="0"/>
              </a:spcAft>
              <a:buSzPts val="1400"/>
              <a:buNone/>
              <a:defRPr/>
            </a:lvl4pPr>
            <a:lvl5pPr indent="-228600" lvl="4" marL="2286000" algn="l">
              <a:spcBef>
                <a:spcPts val="400"/>
              </a:spcBef>
              <a:spcAft>
                <a:spcPts val="0"/>
              </a:spcAft>
              <a:buSzPts val="1400"/>
              <a:buNone/>
              <a:defRPr/>
            </a:lvl5pPr>
            <a:lvl6pPr indent="-228600" lvl="5" marL="2743200" algn="l">
              <a:spcBef>
                <a:spcPts val="400"/>
              </a:spcBef>
              <a:spcAft>
                <a:spcPts val="0"/>
              </a:spcAft>
              <a:buSzPts val="1400"/>
              <a:buNone/>
              <a:defRPr/>
            </a:lvl6pPr>
            <a:lvl7pPr indent="-228600" lvl="6" marL="3200400" algn="l">
              <a:spcBef>
                <a:spcPts val="400"/>
              </a:spcBef>
              <a:spcAft>
                <a:spcPts val="0"/>
              </a:spcAft>
              <a:buSzPts val="1400"/>
              <a:buNone/>
              <a:defRPr/>
            </a:lvl7pPr>
            <a:lvl8pPr indent="-228600" lvl="7" marL="3657600" algn="l">
              <a:spcBef>
                <a:spcPts val="400"/>
              </a:spcBef>
              <a:spcAft>
                <a:spcPts val="0"/>
              </a:spcAft>
              <a:buSzPts val="1400"/>
              <a:buNone/>
              <a:defRPr/>
            </a:lvl8pPr>
            <a:lvl9pPr indent="-228600" lvl="8" marL="4114800" algn="l">
              <a:spcBef>
                <a:spcPts val="400"/>
              </a:spcBef>
              <a:spcAft>
                <a:spcPts val="0"/>
              </a:spcAft>
              <a:buSzPts val="1400"/>
              <a:buNone/>
              <a:defRPr/>
            </a:lvl9pPr>
          </a:lstStyle>
          <a:p/>
        </p:txBody>
      </p:sp>
      <p:sp>
        <p:nvSpPr>
          <p:cNvPr id="154" name="Google Shape;154;p28"/>
          <p:cNvSpPr txBox="1"/>
          <p:nvPr>
            <p:ph idx="12" type="sldNum"/>
          </p:nvPr>
        </p:nvSpPr>
        <p:spPr>
          <a:xfrm>
            <a:off x="8472487" y="6218237"/>
            <a:ext cx="547687" cy="522287"/>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5" name="Shape 155"/>
        <p:cNvGrpSpPr/>
        <p:nvPr/>
      </p:nvGrpSpPr>
      <p:grpSpPr>
        <a:xfrm>
          <a:off x="0" y="0"/>
          <a:ext cx="0" cy="0"/>
          <a:chOff x="0" y="0"/>
          <a:chExt cx="0" cy="0"/>
        </a:xfrm>
      </p:grpSpPr>
      <p:sp>
        <p:nvSpPr>
          <p:cNvPr id="156" name="Google Shape;156;p29"/>
          <p:cNvSpPr txBox="1"/>
          <p:nvPr>
            <p:ph type="title"/>
          </p:nvPr>
        </p:nvSpPr>
        <p:spPr>
          <a:xfrm>
            <a:off x="1792288" y="4800600"/>
            <a:ext cx="5486400" cy="5667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9"/>
          <p:cNvSpPr/>
          <p:nvPr>
            <p:ph idx="2" type="pic"/>
          </p:nvPr>
        </p:nvSpPr>
        <p:spPr>
          <a:xfrm>
            <a:off x="1792288" y="612775"/>
            <a:ext cx="5486400" cy="4114800"/>
          </a:xfrm>
          <a:prstGeom prst="rect">
            <a:avLst/>
          </a:prstGeom>
          <a:noFill/>
          <a:ln>
            <a:noFill/>
          </a:ln>
        </p:spPr>
        <p:txBody>
          <a:bodyPr anchorCtr="0" anchor="t" bIns="46800" lIns="90000" spcFirstLastPara="1" rIns="90000" wrap="square" tIns="46800">
            <a:noAutofit/>
          </a:bodyPr>
          <a:lstStyle>
            <a:lvl1pPr lvl="0" marR="0" rtl="0" algn="l">
              <a:spcBef>
                <a:spcPts val="700"/>
              </a:spcBef>
              <a:spcAft>
                <a:spcPts val="0"/>
              </a:spcAft>
              <a:buClr>
                <a:srgbClr val="000000"/>
              </a:buClr>
              <a:buSzPts val="3200"/>
              <a:buFont typeface="Times New Roman"/>
              <a:buNone/>
              <a:defRPr b="0" i="0" sz="3200" u="none" cap="none" strike="noStrike">
                <a:solidFill>
                  <a:srgbClr val="000000"/>
                </a:solidFill>
                <a:latin typeface="Tahoma"/>
                <a:ea typeface="Tahoma"/>
                <a:cs typeface="Tahoma"/>
                <a:sym typeface="Tahoma"/>
              </a:defRPr>
            </a:lvl1pPr>
            <a:lvl2pPr lvl="1" marR="0" rtl="0" algn="l">
              <a:spcBef>
                <a:spcPts val="600"/>
              </a:spcBef>
              <a:spcAft>
                <a:spcPts val="0"/>
              </a:spcAft>
              <a:buClr>
                <a:srgbClr val="000000"/>
              </a:buClr>
              <a:buSzPts val="2800"/>
              <a:buFont typeface="Times New Roman"/>
              <a:buNone/>
              <a:defRPr b="0" i="0" sz="2800" u="none" cap="none" strike="noStrike">
                <a:solidFill>
                  <a:srgbClr val="CC3300"/>
                </a:solidFill>
                <a:latin typeface="Tahoma"/>
                <a:ea typeface="Tahoma"/>
                <a:cs typeface="Tahoma"/>
                <a:sym typeface="Tahoma"/>
              </a:defRPr>
            </a:lvl2pPr>
            <a:lvl3pPr lvl="2" marR="0" rtl="0" algn="l">
              <a:spcBef>
                <a:spcPts val="500"/>
              </a:spcBef>
              <a:spcAft>
                <a:spcPts val="0"/>
              </a:spcAft>
              <a:buClr>
                <a:srgbClr val="000000"/>
              </a:buClr>
              <a:buSzPts val="2400"/>
              <a:buFont typeface="Times New Roman"/>
              <a:buNone/>
              <a:defRPr b="0" i="0" sz="2400" u="none" cap="none" strike="noStrike">
                <a:solidFill>
                  <a:srgbClr val="009900"/>
                </a:solidFill>
                <a:latin typeface="Tahoma"/>
                <a:ea typeface="Tahoma"/>
                <a:cs typeface="Tahoma"/>
                <a:sym typeface="Tahoma"/>
              </a:defRPr>
            </a:lvl3pPr>
            <a:lvl4pPr lvl="3" marR="0" rtl="0" algn="l">
              <a:spcBef>
                <a:spcPts val="450"/>
              </a:spcBef>
              <a:spcAft>
                <a:spcPts val="0"/>
              </a:spcAft>
              <a:buClr>
                <a:srgbClr val="000000"/>
              </a:buClr>
              <a:buSzPts val="2000"/>
              <a:buFont typeface="Times New Roman"/>
              <a:buNone/>
              <a:defRPr b="0" i="0" sz="2000" u="none" cap="none" strike="noStrike">
                <a:solidFill>
                  <a:srgbClr val="6600FF"/>
                </a:solidFill>
                <a:latin typeface="Tahoma"/>
                <a:ea typeface="Tahoma"/>
                <a:cs typeface="Tahoma"/>
                <a:sym typeface="Tahoma"/>
              </a:defRPr>
            </a:lvl4pPr>
            <a:lvl5pPr lvl="4" marR="0" rtl="0" algn="l">
              <a:spcBef>
                <a:spcPts val="400"/>
              </a:spcBef>
              <a:spcAft>
                <a:spcPts val="0"/>
              </a:spcAft>
              <a:buClr>
                <a:srgbClr val="000000"/>
              </a:buClr>
              <a:buSzPts val="2000"/>
              <a:buFont typeface="Times New Roman"/>
              <a:buNone/>
              <a:defRPr b="0" i="0" sz="2000" u="none" cap="none" strike="noStrike">
                <a:solidFill>
                  <a:srgbClr val="000000"/>
                </a:solidFill>
                <a:latin typeface="Tahoma"/>
                <a:ea typeface="Tahoma"/>
                <a:cs typeface="Tahoma"/>
                <a:sym typeface="Tahoma"/>
              </a:defRPr>
            </a:lvl5pPr>
            <a:lvl6pPr lvl="5" marR="0" rtl="0" algn="l">
              <a:spcBef>
                <a:spcPts val="400"/>
              </a:spcBef>
              <a:spcAft>
                <a:spcPts val="0"/>
              </a:spcAft>
              <a:buClr>
                <a:srgbClr val="000000"/>
              </a:buClr>
              <a:buSzPts val="2000"/>
              <a:buFont typeface="Times New Roman"/>
              <a:buNone/>
              <a:defRPr b="0" i="0" sz="2000" u="none" cap="none" strike="noStrike">
                <a:solidFill>
                  <a:srgbClr val="000000"/>
                </a:solidFill>
                <a:latin typeface="Tahoma"/>
                <a:ea typeface="Tahoma"/>
                <a:cs typeface="Tahoma"/>
                <a:sym typeface="Tahoma"/>
              </a:defRPr>
            </a:lvl6pPr>
            <a:lvl7pPr lvl="6" marR="0" rtl="0" algn="l">
              <a:spcBef>
                <a:spcPts val="400"/>
              </a:spcBef>
              <a:spcAft>
                <a:spcPts val="0"/>
              </a:spcAft>
              <a:buClr>
                <a:srgbClr val="000000"/>
              </a:buClr>
              <a:buSzPts val="2000"/>
              <a:buFont typeface="Times New Roman"/>
              <a:buNone/>
              <a:defRPr b="0" i="0" sz="2000" u="none" cap="none" strike="noStrike">
                <a:solidFill>
                  <a:srgbClr val="000000"/>
                </a:solidFill>
                <a:latin typeface="Tahoma"/>
                <a:ea typeface="Tahoma"/>
                <a:cs typeface="Tahoma"/>
                <a:sym typeface="Tahoma"/>
              </a:defRPr>
            </a:lvl7pPr>
            <a:lvl8pPr lvl="7" marR="0" rtl="0" algn="l">
              <a:spcBef>
                <a:spcPts val="400"/>
              </a:spcBef>
              <a:spcAft>
                <a:spcPts val="0"/>
              </a:spcAft>
              <a:buClr>
                <a:srgbClr val="000000"/>
              </a:buClr>
              <a:buSzPts val="2000"/>
              <a:buFont typeface="Times New Roman"/>
              <a:buNone/>
              <a:defRPr b="0" i="0" sz="2000" u="none" cap="none" strike="noStrike">
                <a:solidFill>
                  <a:srgbClr val="000000"/>
                </a:solidFill>
                <a:latin typeface="Tahoma"/>
                <a:ea typeface="Tahoma"/>
                <a:cs typeface="Tahoma"/>
                <a:sym typeface="Tahoma"/>
              </a:defRPr>
            </a:lvl8pPr>
            <a:lvl9pPr lvl="8" marR="0" rtl="0" algn="l">
              <a:spcBef>
                <a:spcPts val="400"/>
              </a:spcBef>
              <a:spcAft>
                <a:spcPts val="0"/>
              </a:spcAft>
              <a:buClr>
                <a:srgbClr val="000000"/>
              </a:buClr>
              <a:buSzPts val="2000"/>
              <a:buFont typeface="Times New Roman"/>
              <a:buNone/>
              <a:defRPr b="0" i="0" sz="2000" u="none" cap="none" strike="noStrike">
                <a:solidFill>
                  <a:srgbClr val="000000"/>
                </a:solidFill>
                <a:latin typeface="Tahoma"/>
                <a:ea typeface="Tahoma"/>
                <a:cs typeface="Tahoma"/>
                <a:sym typeface="Tahoma"/>
              </a:defRPr>
            </a:lvl9pPr>
          </a:lstStyle>
          <a:p/>
        </p:txBody>
      </p:sp>
      <p:sp>
        <p:nvSpPr>
          <p:cNvPr id="158" name="Google Shape;158;p29"/>
          <p:cNvSpPr txBox="1"/>
          <p:nvPr>
            <p:ph idx="1" type="body"/>
          </p:nvPr>
        </p:nvSpPr>
        <p:spPr>
          <a:xfrm>
            <a:off x="1792288" y="5367338"/>
            <a:ext cx="5486400" cy="804862"/>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500"/>
              </a:spcBef>
              <a:spcAft>
                <a:spcPts val="0"/>
              </a:spcAft>
              <a:buSzPts val="1000"/>
              <a:buNone/>
              <a:defRPr sz="1000"/>
            </a:lvl3pPr>
            <a:lvl4pPr indent="-228600" lvl="3" marL="1828800" algn="l">
              <a:spcBef>
                <a:spcPts val="450"/>
              </a:spcBef>
              <a:spcAft>
                <a:spcPts val="0"/>
              </a:spcAft>
              <a:buSzPts val="900"/>
              <a:buNone/>
              <a:defRPr sz="900"/>
            </a:lvl4pPr>
            <a:lvl5pPr indent="-228600" lvl="4" marL="2286000" algn="l">
              <a:spcBef>
                <a:spcPts val="400"/>
              </a:spcBef>
              <a:spcAft>
                <a:spcPts val="0"/>
              </a:spcAft>
              <a:buSzPts val="900"/>
              <a:buNone/>
              <a:defRPr sz="900"/>
            </a:lvl5pPr>
            <a:lvl6pPr indent="-228600" lvl="5" marL="2743200" algn="l">
              <a:spcBef>
                <a:spcPts val="400"/>
              </a:spcBef>
              <a:spcAft>
                <a:spcPts val="0"/>
              </a:spcAft>
              <a:buSzPts val="900"/>
              <a:buNone/>
              <a:defRPr sz="900"/>
            </a:lvl6pPr>
            <a:lvl7pPr indent="-228600" lvl="6" marL="3200400" algn="l">
              <a:spcBef>
                <a:spcPts val="400"/>
              </a:spcBef>
              <a:spcAft>
                <a:spcPts val="0"/>
              </a:spcAft>
              <a:buSzPts val="900"/>
              <a:buNone/>
              <a:defRPr sz="900"/>
            </a:lvl7pPr>
            <a:lvl8pPr indent="-228600" lvl="7" marL="3657600" algn="l">
              <a:spcBef>
                <a:spcPts val="400"/>
              </a:spcBef>
              <a:spcAft>
                <a:spcPts val="0"/>
              </a:spcAft>
              <a:buSzPts val="900"/>
              <a:buNone/>
              <a:defRPr sz="900"/>
            </a:lvl8pPr>
            <a:lvl9pPr indent="-228600" lvl="8" marL="4114800" algn="l">
              <a:spcBef>
                <a:spcPts val="400"/>
              </a:spcBef>
              <a:spcAft>
                <a:spcPts val="0"/>
              </a:spcAft>
              <a:buSzPts val="900"/>
              <a:buNone/>
              <a:defRPr sz="900"/>
            </a:lvl9pPr>
          </a:lstStyle>
          <a:p/>
        </p:txBody>
      </p:sp>
      <p:sp>
        <p:nvSpPr>
          <p:cNvPr id="159" name="Google Shape;159;p29"/>
          <p:cNvSpPr txBox="1"/>
          <p:nvPr>
            <p:ph idx="12" type="sldNum"/>
          </p:nvPr>
        </p:nvSpPr>
        <p:spPr>
          <a:xfrm>
            <a:off x="8472487" y="6218237"/>
            <a:ext cx="547687" cy="522287"/>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60" name="Shape 160"/>
        <p:cNvGrpSpPr/>
        <p:nvPr/>
      </p:nvGrpSpPr>
      <p:grpSpPr>
        <a:xfrm>
          <a:off x="0" y="0"/>
          <a:ext cx="0" cy="0"/>
          <a:chOff x="0" y="0"/>
          <a:chExt cx="0" cy="0"/>
        </a:xfrm>
      </p:grpSpPr>
      <p:sp>
        <p:nvSpPr>
          <p:cNvPr id="161" name="Google Shape;161;p30"/>
          <p:cNvSpPr txBox="1"/>
          <p:nvPr>
            <p:ph type="title"/>
          </p:nvPr>
        </p:nvSpPr>
        <p:spPr>
          <a:xfrm>
            <a:off x="457200" y="273050"/>
            <a:ext cx="3008313" cy="116205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0"/>
          <p:cNvSpPr txBox="1"/>
          <p:nvPr>
            <p:ph idx="1" type="body"/>
          </p:nvPr>
        </p:nvSpPr>
        <p:spPr>
          <a:xfrm>
            <a:off x="3575050" y="273050"/>
            <a:ext cx="5111750" cy="58531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3200"/>
            </a:lvl1pPr>
            <a:lvl2pPr indent="-228600" lvl="1" marL="914400" algn="l">
              <a:spcBef>
                <a:spcPts val="600"/>
              </a:spcBef>
              <a:spcAft>
                <a:spcPts val="0"/>
              </a:spcAft>
              <a:buSzPts val="1400"/>
              <a:buNone/>
              <a:defRPr sz="2800"/>
            </a:lvl2pPr>
            <a:lvl3pPr indent="-228600" lvl="2" marL="1371600" algn="l">
              <a:spcBef>
                <a:spcPts val="500"/>
              </a:spcBef>
              <a:spcAft>
                <a:spcPts val="0"/>
              </a:spcAft>
              <a:buSzPts val="1400"/>
              <a:buNone/>
              <a:defRPr sz="2400"/>
            </a:lvl3pPr>
            <a:lvl4pPr indent="-228600" lvl="3" marL="1828800" algn="l">
              <a:spcBef>
                <a:spcPts val="450"/>
              </a:spcBef>
              <a:spcAft>
                <a:spcPts val="0"/>
              </a:spcAft>
              <a:buSzPts val="1400"/>
              <a:buNone/>
              <a:defRPr sz="2000"/>
            </a:lvl4pPr>
            <a:lvl5pPr indent="-228600" lvl="4" marL="2286000" algn="l">
              <a:spcBef>
                <a:spcPts val="400"/>
              </a:spcBef>
              <a:spcAft>
                <a:spcPts val="0"/>
              </a:spcAft>
              <a:buSzPts val="1400"/>
              <a:buNone/>
              <a:defRPr sz="2000"/>
            </a:lvl5pPr>
            <a:lvl6pPr indent="-228600" lvl="5" marL="2743200" algn="l">
              <a:spcBef>
                <a:spcPts val="400"/>
              </a:spcBef>
              <a:spcAft>
                <a:spcPts val="0"/>
              </a:spcAft>
              <a:buSzPts val="1400"/>
              <a:buNone/>
              <a:defRPr sz="2000"/>
            </a:lvl6pPr>
            <a:lvl7pPr indent="-228600" lvl="6" marL="3200400" algn="l">
              <a:spcBef>
                <a:spcPts val="400"/>
              </a:spcBef>
              <a:spcAft>
                <a:spcPts val="0"/>
              </a:spcAft>
              <a:buSzPts val="1400"/>
              <a:buNone/>
              <a:defRPr sz="2000"/>
            </a:lvl7pPr>
            <a:lvl8pPr indent="-228600" lvl="7" marL="3657600" algn="l">
              <a:spcBef>
                <a:spcPts val="400"/>
              </a:spcBef>
              <a:spcAft>
                <a:spcPts val="0"/>
              </a:spcAft>
              <a:buSzPts val="1400"/>
              <a:buNone/>
              <a:defRPr sz="2000"/>
            </a:lvl8pPr>
            <a:lvl9pPr indent="-228600" lvl="8" marL="4114800" algn="l">
              <a:spcBef>
                <a:spcPts val="400"/>
              </a:spcBef>
              <a:spcAft>
                <a:spcPts val="0"/>
              </a:spcAft>
              <a:buSzPts val="1400"/>
              <a:buNone/>
              <a:defRPr sz="2000"/>
            </a:lvl9pPr>
          </a:lstStyle>
          <a:p/>
        </p:txBody>
      </p:sp>
      <p:sp>
        <p:nvSpPr>
          <p:cNvPr id="163" name="Google Shape;163;p30"/>
          <p:cNvSpPr txBox="1"/>
          <p:nvPr>
            <p:ph idx="2" type="body"/>
          </p:nvPr>
        </p:nvSpPr>
        <p:spPr>
          <a:xfrm>
            <a:off x="457200" y="1435100"/>
            <a:ext cx="3008313" cy="469106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500"/>
              </a:spcBef>
              <a:spcAft>
                <a:spcPts val="0"/>
              </a:spcAft>
              <a:buSzPts val="1000"/>
              <a:buNone/>
              <a:defRPr sz="1000"/>
            </a:lvl3pPr>
            <a:lvl4pPr indent="-228600" lvl="3" marL="1828800" algn="l">
              <a:spcBef>
                <a:spcPts val="450"/>
              </a:spcBef>
              <a:spcAft>
                <a:spcPts val="0"/>
              </a:spcAft>
              <a:buSzPts val="900"/>
              <a:buNone/>
              <a:defRPr sz="900"/>
            </a:lvl4pPr>
            <a:lvl5pPr indent="-228600" lvl="4" marL="2286000" algn="l">
              <a:spcBef>
                <a:spcPts val="400"/>
              </a:spcBef>
              <a:spcAft>
                <a:spcPts val="0"/>
              </a:spcAft>
              <a:buSzPts val="900"/>
              <a:buNone/>
              <a:defRPr sz="900"/>
            </a:lvl5pPr>
            <a:lvl6pPr indent="-228600" lvl="5" marL="2743200" algn="l">
              <a:spcBef>
                <a:spcPts val="400"/>
              </a:spcBef>
              <a:spcAft>
                <a:spcPts val="0"/>
              </a:spcAft>
              <a:buSzPts val="900"/>
              <a:buNone/>
              <a:defRPr sz="900"/>
            </a:lvl6pPr>
            <a:lvl7pPr indent="-228600" lvl="6" marL="3200400" algn="l">
              <a:spcBef>
                <a:spcPts val="400"/>
              </a:spcBef>
              <a:spcAft>
                <a:spcPts val="0"/>
              </a:spcAft>
              <a:buSzPts val="900"/>
              <a:buNone/>
              <a:defRPr sz="900"/>
            </a:lvl7pPr>
            <a:lvl8pPr indent="-228600" lvl="7" marL="3657600" algn="l">
              <a:spcBef>
                <a:spcPts val="400"/>
              </a:spcBef>
              <a:spcAft>
                <a:spcPts val="0"/>
              </a:spcAft>
              <a:buSzPts val="900"/>
              <a:buNone/>
              <a:defRPr sz="900"/>
            </a:lvl8pPr>
            <a:lvl9pPr indent="-228600" lvl="8" marL="4114800" algn="l">
              <a:spcBef>
                <a:spcPts val="400"/>
              </a:spcBef>
              <a:spcAft>
                <a:spcPts val="0"/>
              </a:spcAft>
              <a:buSzPts val="900"/>
              <a:buNone/>
              <a:defRPr sz="900"/>
            </a:lvl9pPr>
          </a:lstStyle>
          <a:p/>
        </p:txBody>
      </p:sp>
      <p:sp>
        <p:nvSpPr>
          <p:cNvPr id="164" name="Google Shape;164;p30"/>
          <p:cNvSpPr txBox="1"/>
          <p:nvPr>
            <p:ph idx="12" type="sldNum"/>
          </p:nvPr>
        </p:nvSpPr>
        <p:spPr>
          <a:xfrm>
            <a:off x="8472487" y="6218237"/>
            <a:ext cx="547687" cy="522287"/>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5" name="Shape 165"/>
        <p:cNvGrpSpPr/>
        <p:nvPr/>
      </p:nvGrpSpPr>
      <p:grpSpPr>
        <a:xfrm>
          <a:off x="0" y="0"/>
          <a:ext cx="0" cy="0"/>
          <a:chOff x="0" y="0"/>
          <a:chExt cx="0" cy="0"/>
        </a:xfrm>
      </p:grpSpPr>
      <p:sp>
        <p:nvSpPr>
          <p:cNvPr id="166" name="Google Shape;166;p31"/>
          <p:cNvSpPr txBox="1"/>
          <p:nvPr>
            <p:ph type="title"/>
          </p:nvPr>
        </p:nvSpPr>
        <p:spPr>
          <a:xfrm>
            <a:off x="406400" y="228600"/>
            <a:ext cx="7770812" cy="1141412"/>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1"/>
          <p:cNvSpPr txBox="1"/>
          <p:nvPr>
            <p:ph idx="12" type="sldNum"/>
          </p:nvPr>
        </p:nvSpPr>
        <p:spPr>
          <a:xfrm>
            <a:off x="8472487" y="6218237"/>
            <a:ext cx="547687" cy="522287"/>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68" name="Shape 168"/>
        <p:cNvGrpSpPr/>
        <p:nvPr/>
      </p:nvGrpSpPr>
      <p:grpSpPr>
        <a:xfrm>
          <a:off x="0" y="0"/>
          <a:ext cx="0" cy="0"/>
          <a:chOff x="0" y="0"/>
          <a:chExt cx="0" cy="0"/>
        </a:xfrm>
      </p:grpSpPr>
      <p:sp>
        <p:nvSpPr>
          <p:cNvPr id="169" name="Google Shape;169;p32"/>
          <p:cNvSpPr txBox="1"/>
          <p:nvPr>
            <p:ph type="title"/>
          </p:nvPr>
        </p:nvSpPr>
        <p:spPr>
          <a:xfrm>
            <a:off x="457200" y="274638"/>
            <a:ext cx="8229600" cy="11430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2"/>
          <p:cNvSpPr txBox="1"/>
          <p:nvPr>
            <p:ph idx="1" type="body"/>
          </p:nvPr>
        </p:nvSpPr>
        <p:spPr>
          <a:xfrm>
            <a:off x="457200" y="1535113"/>
            <a:ext cx="4040188" cy="639762"/>
          </a:xfrm>
          <a:prstGeom prst="rect">
            <a:avLst/>
          </a:prstGeom>
          <a:noFill/>
          <a:ln>
            <a:noFill/>
          </a:ln>
        </p:spPr>
        <p:txBody>
          <a:bodyPr anchorCtr="0" anchor="b" bIns="46800" lIns="90000" spcFirstLastPara="1" rIns="90000" wrap="square" tIns="46800">
            <a:noAutofit/>
          </a:bodyPr>
          <a:lstStyle>
            <a:lvl1pPr indent="-228600" lvl="0" marL="457200" algn="l">
              <a:spcBef>
                <a:spcPts val="700"/>
              </a:spcBef>
              <a:spcAft>
                <a:spcPts val="0"/>
              </a:spcAft>
              <a:buSzPts val="2400"/>
              <a:buNone/>
              <a:defRPr b="1" sz="2400"/>
            </a:lvl1pPr>
            <a:lvl2pPr indent="-228600" lvl="1" marL="914400" algn="l">
              <a:spcBef>
                <a:spcPts val="600"/>
              </a:spcBef>
              <a:spcAft>
                <a:spcPts val="0"/>
              </a:spcAft>
              <a:buSzPts val="2000"/>
              <a:buNone/>
              <a:defRPr b="1" sz="2000"/>
            </a:lvl2pPr>
            <a:lvl3pPr indent="-228600" lvl="2" marL="1371600" algn="l">
              <a:spcBef>
                <a:spcPts val="500"/>
              </a:spcBef>
              <a:spcAft>
                <a:spcPts val="0"/>
              </a:spcAft>
              <a:buSzPts val="1800"/>
              <a:buNone/>
              <a:defRPr b="1" sz="1800"/>
            </a:lvl3pPr>
            <a:lvl4pPr indent="-228600" lvl="3" marL="1828800" algn="l">
              <a:spcBef>
                <a:spcPts val="45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171" name="Google Shape;171;p32"/>
          <p:cNvSpPr txBox="1"/>
          <p:nvPr>
            <p:ph idx="2" type="body"/>
          </p:nvPr>
        </p:nvSpPr>
        <p:spPr>
          <a:xfrm>
            <a:off x="457200" y="2174875"/>
            <a:ext cx="4040188" cy="39512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2400"/>
            </a:lvl1pPr>
            <a:lvl2pPr indent="-228600" lvl="1" marL="914400" algn="l">
              <a:spcBef>
                <a:spcPts val="600"/>
              </a:spcBef>
              <a:spcAft>
                <a:spcPts val="0"/>
              </a:spcAft>
              <a:buSzPts val="1400"/>
              <a:buNone/>
              <a:defRPr sz="2000"/>
            </a:lvl2pPr>
            <a:lvl3pPr indent="-228600" lvl="2" marL="1371600" algn="l">
              <a:spcBef>
                <a:spcPts val="500"/>
              </a:spcBef>
              <a:spcAft>
                <a:spcPts val="0"/>
              </a:spcAft>
              <a:buSzPts val="1400"/>
              <a:buNone/>
              <a:defRPr sz="1800"/>
            </a:lvl3pPr>
            <a:lvl4pPr indent="-228600" lvl="3" marL="1828800" algn="l">
              <a:spcBef>
                <a:spcPts val="450"/>
              </a:spcBef>
              <a:spcAft>
                <a:spcPts val="0"/>
              </a:spcAft>
              <a:buSzPts val="1400"/>
              <a:buNone/>
              <a:defRPr sz="1600"/>
            </a:lvl4pPr>
            <a:lvl5pPr indent="-228600" lvl="4" marL="2286000" algn="l">
              <a:spcBef>
                <a:spcPts val="400"/>
              </a:spcBef>
              <a:spcAft>
                <a:spcPts val="0"/>
              </a:spcAft>
              <a:buSzPts val="1400"/>
              <a:buNone/>
              <a:defRPr sz="1600"/>
            </a:lvl5pPr>
            <a:lvl6pPr indent="-228600" lvl="5" marL="2743200" algn="l">
              <a:spcBef>
                <a:spcPts val="400"/>
              </a:spcBef>
              <a:spcAft>
                <a:spcPts val="0"/>
              </a:spcAft>
              <a:buSzPts val="1400"/>
              <a:buNone/>
              <a:defRPr sz="1600"/>
            </a:lvl6pPr>
            <a:lvl7pPr indent="-228600" lvl="6" marL="3200400" algn="l">
              <a:spcBef>
                <a:spcPts val="400"/>
              </a:spcBef>
              <a:spcAft>
                <a:spcPts val="0"/>
              </a:spcAft>
              <a:buSzPts val="1400"/>
              <a:buNone/>
              <a:defRPr sz="1600"/>
            </a:lvl7pPr>
            <a:lvl8pPr indent="-228600" lvl="7" marL="3657600" algn="l">
              <a:spcBef>
                <a:spcPts val="400"/>
              </a:spcBef>
              <a:spcAft>
                <a:spcPts val="0"/>
              </a:spcAft>
              <a:buSzPts val="1400"/>
              <a:buNone/>
              <a:defRPr sz="1600"/>
            </a:lvl8pPr>
            <a:lvl9pPr indent="-228600" lvl="8" marL="4114800" algn="l">
              <a:spcBef>
                <a:spcPts val="400"/>
              </a:spcBef>
              <a:spcAft>
                <a:spcPts val="0"/>
              </a:spcAft>
              <a:buSzPts val="1400"/>
              <a:buNone/>
              <a:defRPr sz="1600"/>
            </a:lvl9pPr>
          </a:lstStyle>
          <a:p/>
        </p:txBody>
      </p:sp>
      <p:sp>
        <p:nvSpPr>
          <p:cNvPr id="172" name="Google Shape;172;p32"/>
          <p:cNvSpPr txBox="1"/>
          <p:nvPr>
            <p:ph idx="3" type="body"/>
          </p:nvPr>
        </p:nvSpPr>
        <p:spPr>
          <a:xfrm>
            <a:off x="4645025" y="1535113"/>
            <a:ext cx="4041775" cy="639762"/>
          </a:xfrm>
          <a:prstGeom prst="rect">
            <a:avLst/>
          </a:prstGeom>
          <a:noFill/>
          <a:ln>
            <a:noFill/>
          </a:ln>
        </p:spPr>
        <p:txBody>
          <a:bodyPr anchorCtr="0" anchor="b" bIns="46800" lIns="90000" spcFirstLastPara="1" rIns="90000" wrap="square" tIns="46800">
            <a:noAutofit/>
          </a:bodyPr>
          <a:lstStyle>
            <a:lvl1pPr indent="-228600" lvl="0" marL="457200" algn="l">
              <a:spcBef>
                <a:spcPts val="700"/>
              </a:spcBef>
              <a:spcAft>
                <a:spcPts val="0"/>
              </a:spcAft>
              <a:buSzPts val="2400"/>
              <a:buNone/>
              <a:defRPr b="1" sz="2400"/>
            </a:lvl1pPr>
            <a:lvl2pPr indent="-228600" lvl="1" marL="914400" algn="l">
              <a:spcBef>
                <a:spcPts val="600"/>
              </a:spcBef>
              <a:spcAft>
                <a:spcPts val="0"/>
              </a:spcAft>
              <a:buSzPts val="2000"/>
              <a:buNone/>
              <a:defRPr b="1" sz="2000"/>
            </a:lvl2pPr>
            <a:lvl3pPr indent="-228600" lvl="2" marL="1371600" algn="l">
              <a:spcBef>
                <a:spcPts val="500"/>
              </a:spcBef>
              <a:spcAft>
                <a:spcPts val="0"/>
              </a:spcAft>
              <a:buSzPts val="1800"/>
              <a:buNone/>
              <a:defRPr b="1" sz="1800"/>
            </a:lvl3pPr>
            <a:lvl4pPr indent="-228600" lvl="3" marL="1828800" algn="l">
              <a:spcBef>
                <a:spcPts val="45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173" name="Google Shape;173;p32"/>
          <p:cNvSpPr txBox="1"/>
          <p:nvPr>
            <p:ph idx="4" type="body"/>
          </p:nvPr>
        </p:nvSpPr>
        <p:spPr>
          <a:xfrm>
            <a:off x="4645025" y="2174875"/>
            <a:ext cx="4041775" cy="39512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2400"/>
            </a:lvl1pPr>
            <a:lvl2pPr indent="-228600" lvl="1" marL="914400" algn="l">
              <a:spcBef>
                <a:spcPts val="600"/>
              </a:spcBef>
              <a:spcAft>
                <a:spcPts val="0"/>
              </a:spcAft>
              <a:buSzPts val="1400"/>
              <a:buNone/>
              <a:defRPr sz="2000"/>
            </a:lvl2pPr>
            <a:lvl3pPr indent="-228600" lvl="2" marL="1371600" algn="l">
              <a:spcBef>
                <a:spcPts val="500"/>
              </a:spcBef>
              <a:spcAft>
                <a:spcPts val="0"/>
              </a:spcAft>
              <a:buSzPts val="1400"/>
              <a:buNone/>
              <a:defRPr sz="1800"/>
            </a:lvl3pPr>
            <a:lvl4pPr indent="-228600" lvl="3" marL="1828800" algn="l">
              <a:spcBef>
                <a:spcPts val="450"/>
              </a:spcBef>
              <a:spcAft>
                <a:spcPts val="0"/>
              </a:spcAft>
              <a:buSzPts val="1400"/>
              <a:buNone/>
              <a:defRPr sz="1600"/>
            </a:lvl4pPr>
            <a:lvl5pPr indent="-228600" lvl="4" marL="2286000" algn="l">
              <a:spcBef>
                <a:spcPts val="400"/>
              </a:spcBef>
              <a:spcAft>
                <a:spcPts val="0"/>
              </a:spcAft>
              <a:buSzPts val="1400"/>
              <a:buNone/>
              <a:defRPr sz="1600"/>
            </a:lvl5pPr>
            <a:lvl6pPr indent="-228600" lvl="5" marL="2743200" algn="l">
              <a:spcBef>
                <a:spcPts val="400"/>
              </a:spcBef>
              <a:spcAft>
                <a:spcPts val="0"/>
              </a:spcAft>
              <a:buSzPts val="1400"/>
              <a:buNone/>
              <a:defRPr sz="1600"/>
            </a:lvl6pPr>
            <a:lvl7pPr indent="-228600" lvl="6" marL="3200400" algn="l">
              <a:spcBef>
                <a:spcPts val="400"/>
              </a:spcBef>
              <a:spcAft>
                <a:spcPts val="0"/>
              </a:spcAft>
              <a:buSzPts val="1400"/>
              <a:buNone/>
              <a:defRPr sz="1600"/>
            </a:lvl7pPr>
            <a:lvl8pPr indent="-228600" lvl="7" marL="3657600" algn="l">
              <a:spcBef>
                <a:spcPts val="400"/>
              </a:spcBef>
              <a:spcAft>
                <a:spcPts val="0"/>
              </a:spcAft>
              <a:buSzPts val="1400"/>
              <a:buNone/>
              <a:defRPr sz="1600"/>
            </a:lvl8pPr>
            <a:lvl9pPr indent="-228600" lvl="8" marL="4114800" algn="l">
              <a:spcBef>
                <a:spcPts val="400"/>
              </a:spcBef>
              <a:spcAft>
                <a:spcPts val="0"/>
              </a:spcAft>
              <a:buSzPts val="1400"/>
              <a:buNone/>
              <a:defRPr sz="1600"/>
            </a:lvl9pPr>
          </a:lstStyle>
          <a:p/>
        </p:txBody>
      </p:sp>
      <p:sp>
        <p:nvSpPr>
          <p:cNvPr id="174" name="Google Shape;174;p32"/>
          <p:cNvSpPr txBox="1"/>
          <p:nvPr>
            <p:ph idx="12" type="sldNum"/>
          </p:nvPr>
        </p:nvSpPr>
        <p:spPr>
          <a:xfrm>
            <a:off x="8472487" y="6218237"/>
            <a:ext cx="547687" cy="522287"/>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5" name="Shape 25"/>
        <p:cNvGrpSpPr/>
        <p:nvPr/>
      </p:nvGrpSpPr>
      <p:grpSpPr>
        <a:xfrm>
          <a:off x="0" y="0"/>
          <a:ext cx="0" cy="0"/>
          <a:chOff x="0" y="0"/>
          <a:chExt cx="0" cy="0"/>
        </a:xfrm>
      </p:grpSpPr>
      <p:sp>
        <p:nvSpPr>
          <p:cNvPr id="26" name="Google Shape;26;p4"/>
          <p:cNvSpPr txBox="1"/>
          <p:nvPr>
            <p:ph type="title"/>
          </p:nvPr>
        </p:nvSpPr>
        <p:spPr>
          <a:xfrm>
            <a:off x="406400" y="228600"/>
            <a:ext cx="7770812" cy="1141412"/>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 type="body"/>
          </p:nvPr>
        </p:nvSpPr>
        <p:spPr>
          <a:xfrm rot="5400000">
            <a:off x="2460625" y="-117475"/>
            <a:ext cx="4170362" cy="8177212"/>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00"/>
              </a:spcBef>
              <a:spcAft>
                <a:spcPts val="0"/>
              </a:spcAft>
              <a:buSzPts val="1400"/>
              <a:buNone/>
              <a:defRPr/>
            </a:lvl2pPr>
            <a:lvl3pPr indent="-228600" lvl="2" marL="1371600" algn="l">
              <a:spcBef>
                <a:spcPts val="500"/>
              </a:spcBef>
              <a:spcAft>
                <a:spcPts val="0"/>
              </a:spcAft>
              <a:buSzPts val="1400"/>
              <a:buNone/>
              <a:defRPr/>
            </a:lvl3pPr>
            <a:lvl4pPr indent="-228600" lvl="3" marL="1828800" algn="l">
              <a:spcBef>
                <a:spcPts val="450"/>
              </a:spcBef>
              <a:spcAft>
                <a:spcPts val="0"/>
              </a:spcAft>
              <a:buSzPts val="1400"/>
              <a:buNone/>
              <a:defRPr/>
            </a:lvl4pPr>
            <a:lvl5pPr indent="-228600" lvl="4" marL="2286000" algn="l">
              <a:spcBef>
                <a:spcPts val="400"/>
              </a:spcBef>
              <a:spcAft>
                <a:spcPts val="0"/>
              </a:spcAft>
              <a:buSzPts val="1400"/>
              <a:buNone/>
              <a:defRPr/>
            </a:lvl5pPr>
            <a:lvl6pPr indent="-228600" lvl="5" marL="2743200" algn="l">
              <a:spcBef>
                <a:spcPts val="400"/>
              </a:spcBef>
              <a:spcAft>
                <a:spcPts val="0"/>
              </a:spcAft>
              <a:buSzPts val="1400"/>
              <a:buNone/>
              <a:defRPr/>
            </a:lvl6pPr>
            <a:lvl7pPr indent="-228600" lvl="6" marL="3200400" algn="l">
              <a:spcBef>
                <a:spcPts val="400"/>
              </a:spcBef>
              <a:spcAft>
                <a:spcPts val="0"/>
              </a:spcAft>
              <a:buSzPts val="1400"/>
              <a:buNone/>
              <a:defRPr/>
            </a:lvl7pPr>
            <a:lvl8pPr indent="-228600" lvl="7" marL="3657600" algn="l">
              <a:spcBef>
                <a:spcPts val="400"/>
              </a:spcBef>
              <a:spcAft>
                <a:spcPts val="0"/>
              </a:spcAft>
              <a:buSzPts val="1400"/>
              <a:buNone/>
              <a:defRPr/>
            </a:lvl8pPr>
            <a:lvl9pPr indent="-228600" lvl="8" marL="4114800" algn="l">
              <a:spcBef>
                <a:spcPts val="400"/>
              </a:spcBef>
              <a:spcAft>
                <a:spcPts val="0"/>
              </a:spcAft>
              <a:buSzPts val="1400"/>
              <a:buNone/>
              <a:defRPr/>
            </a:lvl9pPr>
          </a:lstStyle>
          <a:p/>
        </p:txBody>
      </p:sp>
      <p:sp>
        <p:nvSpPr>
          <p:cNvPr id="28" name="Google Shape;28;p4"/>
          <p:cNvSpPr txBox="1"/>
          <p:nvPr>
            <p:ph idx="11" type="ftr"/>
          </p:nvPr>
        </p:nvSpPr>
        <p:spPr>
          <a:xfrm>
            <a:off x="3149600" y="6229350"/>
            <a:ext cx="2843212" cy="51276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2" type="sldNum"/>
          </p:nvPr>
        </p:nvSpPr>
        <p:spPr>
          <a:xfrm>
            <a:off x="6604000" y="6229350"/>
            <a:ext cx="1827212" cy="5127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75" name="Shape 175"/>
        <p:cNvGrpSpPr/>
        <p:nvPr/>
      </p:nvGrpSpPr>
      <p:grpSpPr>
        <a:xfrm>
          <a:off x="0" y="0"/>
          <a:ext cx="0" cy="0"/>
          <a:chOff x="0" y="0"/>
          <a:chExt cx="0" cy="0"/>
        </a:xfrm>
      </p:grpSpPr>
      <p:sp>
        <p:nvSpPr>
          <p:cNvPr id="176" name="Google Shape;176;p33"/>
          <p:cNvSpPr txBox="1"/>
          <p:nvPr>
            <p:ph type="title"/>
          </p:nvPr>
        </p:nvSpPr>
        <p:spPr>
          <a:xfrm>
            <a:off x="406400" y="228600"/>
            <a:ext cx="7770812" cy="1141412"/>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3"/>
          <p:cNvSpPr txBox="1"/>
          <p:nvPr>
            <p:ph idx="1" type="body"/>
          </p:nvPr>
        </p:nvSpPr>
        <p:spPr>
          <a:xfrm>
            <a:off x="457200" y="1885950"/>
            <a:ext cx="4011613" cy="417036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2800"/>
            </a:lvl1pPr>
            <a:lvl2pPr indent="-228600" lvl="1" marL="914400" algn="l">
              <a:spcBef>
                <a:spcPts val="600"/>
              </a:spcBef>
              <a:spcAft>
                <a:spcPts val="0"/>
              </a:spcAft>
              <a:buSzPts val="1400"/>
              <a:buNone/>
              <a:defRPr sz="2400"/>
            </a:lvl2pPr>
            <a:lvl3pPr indent="-228600" lvl="2" marL="1371600" algn="l">
              <a:spcBef>
                <a:spcPts val="500"/>
              </a:spcBef>
              <a:spcAft>
                <a:spcPts val="0"/>
              </a:spcAft>
              <a:buSzPts val="1400"/>
              <a:buNone/>
              <a:defRPr sz="2000"/>
            </a:lvl3pPr>
            <a:lvl4pPr indent="-228600" lvl="3" marL="1828800" algn="l">
              <a:spcBef>
                <a:spcPts val="450"/>
              </a:spcBef>
              <a:spcAft>
                <a:spcPts val="0"/>
              </a:spcAft>
              <a:buSzPts val="1400"/>
              <a:buNone/>
              <a:defRPr sz="1800"/>
            </a:lvl4pPr>
            <a:lvl5pPr indent="-228600" lvl="4" marL="2286000" algn="l">
              <a:spcBef>
                <a:spcPts val="400"/>
              </a:spcBef>
              <a:spcAft>
                <a:spcPts val="0"/>
              </a:spcAft>
              <a:buSzPts val="1400"/>
              <a:buNone/>
              <a:defRPr sz="1800"/>
            </a:lvl5pPr>
            <a:lvl6pPr indent="-228600" lvl="5" marL="2743200" algn="l">
              <a:spcBef>
                <a:spcPts val="400"/>
              </a:spcBef>
              <a:spcAft>
                <a:spcPts val="0"/>
              </a:spcAft>
              <a:buSzPts val="1400"/>
              <a:buNone/>
              <a:defRPr sz="1800"/>
            </a:lvl6pPr>
            <a:lvl7pPr indent="-228600" lvl="6" marL="3200400" algn="l">
              <a:spcBef>
                <a:spcPts val="400"/>
              </a:spcBef>
              <a:spcAft>
                <a:spcPts val="0"/>
              </a:spcAft>
              <a:buSzPts val="1400"/>
              <a:buNone/>
              <a:defRPr sz="1800"/>
            </a:lvl7pPr>
            <a:lvl8pPr indent="-228600" lvl="7" marL="3657600" algn="l">
              <a:spcBef>
                <a:spcPts val="400"/>
              </a:spcBef>
              <a:spcAft>
                <a:spcPts val="0"/>
              </a:spcAft>
              <a:buSzPts val="1400"/>
              <a:buNone/>
              <a:defRPr sz="1800"/>
            </a:lvl8pPr>
            <a:lvl9pPr indent="-228600" lvl="8" marL="4114800" algn="l">
              <a:spcBef>
                <a:spcPts val="400"/>
              </a:spcBef>
              <a:spcAft>
                <a:spcPts val="0"/>
              </a:spcAft>
              <a:buSzPts val="1400"/>
              <a:buNone/>
              <a:defRPr sz="1800"/>
            </a:lvl9pPr>
          </a:lstStyle>
          <a:p/>
        </p:txBody>
      </p:sp>
      <p:sp>
        <p:nvSpPr>
          <p:cNvPr id="178" name="Google Shape;178;p33"/>
          <p:cNvSpPr txBox="1"/>
          <p:nvPr>
            <p:ph idx="2" type="body"/>
          </p:nvPr>
        </p:nvSpPr>
        <p:spPr>
          <a:xfrm>
            <a:off x="4621213" y="1885950"/>
            <a:ext cx="4013200" cy="417036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2800"/>
            </a:lvl1pPr>
            <a:lvl2pPr indent="-228600" lvl="1" marL="914400" algn="l">
              <a:spcBef>
                <a:spcPts val="600"/>
              </a:spcBef>
              <a:spcAft>
                <a:spcPts val="0"/>
              </a:spcAft>
              <a:buSzPts val="1400"/>
              <a:buNone/>
              <a:defRPr sz="2400"/>
            </a:lvl2pPr>
            <a:lvl3pPr indent="-228600" lvl="2" marL="1371600" algn="l">
              <a:spcBef>
                <a:spcPts val="500"/>
              </a:spcBef>
              <a:spcAft>
                <a:spcPts val="0"/>
              </a:spcAft>
              <a:buSzPts val="1400"/>
              <a:buNone/>
              <a:defRPr sz="2000"/>
            </a:lvl3pPr>
            <a:lvl4pPr indent="-228600" lvl="3" marL="1828800" algn="l">
              <a:spcBef>
                <a:spcPts val="450"/>
              </a:spcBef>
              <a:spcAft>
                <a:spcPts val="0"/>
              </a:spcAft>
              <a:buSzPts val="1400"/>
              <a:buNone/>
              <a:defRPr sz="1800"/>
            </a:lvl4pPr>
            <a:lvl5pPr indent="-228600" lvl="4" marL="2286000" algn="l">
              <a:spcBef>
                <a:spcPts val="400"/>
              </a:spcBef>
              <a:spcAft>
                <a:spcPts val="0"/>
              </a:spcAft>
              <a:buSzPts val="1400"/>
              <a:buNone/>
              <a:defRPr sz="1800"/>
            </a:lvl5pPr>
            <a:lvl6pPr indent="-228600" lvl="5" marL="2743200" algn="l">
              <a:spcBef>
                <a:spcPts val="400"/>
              </a:spcBef>
              <a:spcAft>
                <a:spcPts val="0"/>
              </a:spcAft>
              <a:buSzPts val="1400"/>
              <a:buNone/>
              <a:defRPr sz="1800"/>
            </a:lvl6pPr>
            <a:lvl7pPr indent="-228600" lvl="6" marL="3200400" algn="l">
              <a:spcBef>
                <a:spcPts val="400"/>
              </a:spcBef>
              <a:spcAft>
                <a:spcPts val="0"/>
              </a:spcAft>
              <a:buSzPts val="1400"/>
              <a:buNone/>
              <a:defRPr sz="1800"/>
            </a:lvl7pPr>
            <a:lvl8pPr indent="-228600" lvl="7" marL="3657600" algn="l">
              <a:spcBef>
                <a:spcPts val="400"/>
              </a:spcBef>
              <a:spcAft>
                <a:spcPts val="0"/>
              </a:spcAft>
              <a:buSzPts val="1400"/>
              <a:buNone/>
              <a:defRPr sz="1800"/>
            </a:lvl8pPr>
            <a:lvl9pPr indent="-228600" lvl="8" marL="4114800" algn="l">
              <a:spcBef>
                <a:spcPts val="400"/>
              </a:spcBef>
              <a:spcAft>
                <a:spcPts val="0"/>
              </a:spcAft>
              <a:buSzPts val="1400"/>
              <a:buNone/>
              <a:defRPr sz="1800"/>
            </a:lvl9pPr>
          </a:lstStyle>
          <a:p/>
        </p:txBody>
      </p:sp>
      <p:sp>
        <p:nvSpPr>
          <p:cNvPr id="179" name="Google Shape;179;p33"/>
          <p:cNvSpPr txBox="1"/>
          <p:nvPr>
            <p:ph idx="12" type="sldNum"/>
          </p:nvPr>
        </p:nvSpPr>
        <p:spPr>
          <a:xfrm>
            <a:off x="8472487" y="6218237"/>
            <a:ext cx="547687" cy="522287"/>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0" name="Shape 180"/>
        <p:cNvGrpSpPr/>
        <p:nvPr/>
      </p:nvGrpSpPr>
      <p:grpSpPr>
        <a:xfrm>
          <a:off x="0" y="0"/>
          <a:ext cx="0" cy="0"/>
          <a:chOff x="0" y="0"/>
          <a:chExt cx="0" cy="0"/>
        </a:xfrm>
      </p:grpSpPr>
      <p:sp>
        <p:nvSpPr>
          <p:cNvPr id="181" name="Google Shape;181;p34"/>
          <p:cNvSpPr txBox="1"/>
          <p:nvPr>
            <p:ph type="title"/>
          </p:nvPr>
        </p:nvSpPr>
        <p:spPr>
          <a:xfrm>
            <a:off x="722313" y="4406900"/>
            <a:ext cx="7772400" cy="13620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34"/>
          <p:cNvSpPr txBox="1"/>
          <p:nvPr>
            <p:ph idx="1" type="body"/>
          </p:nvPr>
        </p:nvSpPr>
        <p:spPr>
          <a:xfrm>
            <a:off x="722313" y="2906713"/>
            <a:ext cx="7772400" cy="1500187"/>
          </a:xfrm>
          <a:prstGeom prst="rect">
            <a:avLst/>
          </a:prstGeom>
          <a:noFill/>
          <a:ln>
            <a:noFill/>
          </a:ln>
        </p:spPr>
        <p:txBody>
          <a:bodyPr anchorCtr="0" anchor="b" bIns="46800" lIns="90000" spcFirstLastPara="1" rIns="90000" wrap="square" tIns="46800">
            <a:noAutofit/>
          </a:bodyPr>
          <a:lstStyle>
            <a:lvl1pPr indent="-228600" lvl="0" marL="457200" algn="l">
              <a:spcBef>
                <a:spcPts val="700"/>
              </a:spcBef>
              <a:spcAft>
                <a:spcPts val="0"/>
              </a:spcAft>
              <a:buSzPts val="2000"/>
              <a:buNone/>
              <a:defRPr sz="2000"/>
            </a:lvl1pPr>
            <a:lvl2pPr indent="-228600" lvl="1" marL="914400" algn="l">
              <a:spcBef>
                <a:spcPts val="600"/>
              </a:spcBef>
              <a:spcAft>
                <a:spcPts val="0"/>
              </a:spcAft>
              <a:buSzPts val="1800"/>
              <a:buNone/>
              <a:defRPr sz="1800"/>
            </a:lvl2pPr>
            <a:lvl3pPr indent="-228600" lvl="2" marL="1371600" algn="l">
              <a:spcBef>
                <a:spcPts val="500"/>
              </a:spcBef>
              <a:spcAft>
                <a:spcPts val="0"/>
              </a:spcAft>
              <a:buSzPts val="1600"/>
              <a:buNone/>
              <a:defRPr sz="1600"/>
            </a:lvl3pPr>
            <a:lvl4pPr indent="-228600" lvl="3" marL="1828800" algn="l">
              <a:spcBef>
                <a:spcPts val="450"/>
              </a:spcBef>
              <a:spcAft>
                <a:spcPts val="0"/>
              </a:spcAft>
              <a:buSzPts val="1400"/>
              <a:buNone/>
              <a:defRPr sz="1400"/>
            </a:lvl4pPr>
            <a:lvl5pPr indent="-228600" lvl="4" marL="2286000" algn="l">
              <a:spcBef>
                <a:spcPts val="400"/>
              </a:spcBef>
              <a:spcAft>
                <a:spcPts val="0"/>
              </a:spcAft>
              <a:buSzPts val="1400"/>
              <a:buNone/>
              <a:defRPr sz="1400"/>
            </a:lvl5pPr>
            <a:lvl6pPr indent="-228600" lvl="5" marL="2743200" algn="l">
              <a:spcBef>
                <a:spcPts val="400"/>
              </a:spcBef>
              <a:spcAft>
                <a:spcPts val="0"/>
              </a:spcAft>
              <a:buSzPts val="1400"/>
              <a:buNone/>
              <a:defRPr sz="1400"/>
            </a:lvl6pPr>
            <a:lvl7pPr indent="-228600" lvl="6" marL="3200400" algn="l">
              <a:spcBef>
                <a:spcPts val="400"/>
              </a:spcBef>
              <a:spcAft>
                <a:spcPts val="0"/>
              </a:spcAft>
              <a:buSzPts val="1400"/>
              <a:buNone/>
              <a:defRPr sz="1400"/>
            </a:lvl7pPr>
            <a:lvl8pPr indent="-228600" lvl="7" marL="3657600" algn="l">
              <a:spcBef>
                <a:spcPts val="400"/>
              </a:spcBef>
              <a:spcAft>
                <a:spcPts val="0"/>
              </a:spcAft>
              <a:buSzPts val="1400"/>
              <a:buNone/>
              <a:defRPr sz="1400"/>
            </a:lvl8pPr>
            <a:lvl9pPr indent="-228600" lvl="8" marL="4114800" algn="l">
              <a:spcBef>
                <a:spcPts val="400"/>
              </a:spcBef>
              <a:spcAft>
                <a:spcPts val="0"/>
              </a:spcAft>
              <a:buSzPts val="1400"/>
              <a:buNone/>
              <a:defRPr sz="1400"/>
            </a:lvl9pPr>
          </a:lstStyle>
          <a:p/>
        </p:txBody>
      </p:sp>
      <p:sp>
        <p:nvSpPr>
          <p:cNvPr id="183" name="Google Shape;183;p34"/>
          <p:cNvSpPr txBox="1"/>
          <p:nvPr>
            <p:ph idx="12" type="sldNum"/>
          </p:nvPr>
        </p:nvSpPr>
        <p:spPr>
          <a:xfrm>
            <a:off x="8472487" y="6218237"/>
            <a:ext cx="547687" cy="522287"/>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4" name="Shape 184"/>
        <p:cNvGrpSpPr/>
        <p:nvPr/>
      </p:nvGrpSpPr>
      <p:grpSpPr>
        <a:xfrm>
          <a:off x="0" y="0"/>
          <a:ext cx="0" cy="0"/>
          <a:chOff x="0" y="0"/>
          <a:chExt cx="0" cy="0"/>
        </a:xfrm>
      </p:grpSpPr>
      <p:sp>
        <p:nvSpPr>
          <p:cNvPr id="185" name="Google Shape;185;p35"/>
          <p:cNvSpPr txBox="1"/>
          <p:nvPr>
            <p:ph type="title"/>
          </p:nvPr>
        </p:nvSpPr>
        <p:spPr>
          <a:xfrm>
            <a:off x="406400" y="228600"/>
            <a:ext cx="7770812" cy="1141412"/>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35"/>
          <p:cNvSpPr txBox="1"/>
          <p:nvPr>
            <p:ph idx="1" type="body"/>
          </p:nvPr>
        </p:nvSpPr>
        <p:spPr>
          <a:xfrm>
            <a:off x="457200" y="1885950"/>
            <a:ext cx="8177212" cy="4170362"/>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00"/>
              </a:spcBef>
              <a:spcAft>
                <a:spcPts val="0"/>
              </a:spcAft>
              <a:buSzPts val="1400"/>
              <a:buNone/>
              <a:defRPr/>
            </a:lvl2pPr>
            <a:lvl3pPr indent="-228600" lvl="2" marL="1371600" algn="l">
              <a:spcBef>
                <a:spcPts val="500"/>
              </a:spcBef>
              <a:spcAft>
                <a:spcPts val="0"/>
              </a:spcAft>
              <a:buSzPts val="1400"/>
              <a:buNone/>
              <a:defRPr/>
            </a:lvl3pPr>
            <a:lvl4pPr indent="-228600" lvl="3" marL="1828800" algn="l">
              <a:spcBef>
                <a:spcPts val="450"/>
              </a:spcBef>
              <a:spcAft>
                <a:spcPts val="0"/>
              </a:spcAft>
              <a:buSzPts val="1400"/>
              <a:buNone/>
              <a:defRPr/>
            </a:lvl4pPr>
            <a:lvl5pPr indent="-228600" lvl="4" marL="2286000" algn="l">
              <a:spcBef>
                <a:spcPts val="400"/>
              </a:spcBef>
              <a:spcAft>
                <a:spcPts val="0"/>
              </a:spcAft>
              <a:buSzPts val="1400"/>
              <a:buNone/>
              <a:defRPr/>
            </a:lvl5pPr>
            <a:lvl6pPr indent="-228600" lvl="5" marL="2743200" algn="l">
              <a:spcBef>
                <a:spcPts val="400"/>
              </a:spcBef>
              <a:spcAft>
                <a:spcPts val="0"/>
              </a:spcAft>
              <a:buSzPts val="1400"/>
              <a:buNone/>
              <a:defRPr/>
            </a:lvl6pPr>
            <a:lvl7pPr indent="-228600" lvl="6" marL="3200400" algn="l">
              <a:spcBef>
                <a:spcPts val="400"/>
              </a:spcBef>
              <a:spcAft>
                <a:spcPts val="0"/>
              </a:spcAft>
              <a:buSzPts val="1400"/>
              <a:buNone/>
              <a:defRPr/>
            </a:lvl7pPr>
            <a:lvl8pPr indent="-228600" lvl="7" marL="3657600" algn="l">
              <a:spcBef>
                <a:spcPts val="400"/>
              </a:spcBef>
              <a:spcAft>
                <a:spcPts val="0"/>
              </a:spcAft>
              <a:buSzPts val="1400"/>
              <a:buNone/>
              <a:defRPr/>
            </a:lvl8pPr>
            <a:lvl9pPr indent="-228600" lvl="8" marL="4114800" algn="l">
              <a:spcBef>
                <a:spcPts val="400"/>
              </a:spcBef>
              <a:spcAft>
                <a:spcPts val="0"/>
              </a:spcAft>
              <a:buSzPts val="1400"/>
              <a:buNone/>
              <a:defRPr/>
            </a:lvl9pPr>
          </a:lstStyle>
          <a:p/>
        </p:txBody>
      </p:sp>
      <p:sp>
        <p:nvSpPr>
          <p:cNvPr id="187" name="Google Shape;187;p35"/>
          <p:cNvSpPr txBox="1"/>
          <p:nvPr>
            <p:ph idx="12" type="sldNum"/>
          </p:nvPr>
        </p:nvSpPr>
        <p:spPr>
          <a:xfrm>
            <a:off x="8472487" y="6218237"/>
            <a:ext cx="547687" cy="522287"/>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8" name="Shape 188"/>
        <p:cNvGrpSpPr/>
        <p:nvPr/>
      </p:nvGrpSpPr>
      <p:grpSpPr>
        <a:xfrm>
          <a:off x="0" y="0"/>
          <a:ext cx="0" cy="0"/>
          <a:chOff x="0" y="0"/>
          <a:chExt cx="0" cy="0"/>
        </a:xfrm>
      </p:grpSpPr>
      <p:sp>
        <p:nvSpPr>
          <p:cNvPr id="189" name="Google Shape;189;p36"/>
          <p:cNvSpPr txBox="1"/>
          <p:nvPr>
            <p:ph type="ctrTitle"/>
          </p:nvPr>
        </p:nvSpPr>
        <p:spPr>
          <a:xfrm>
            <a:off x="685800" y="2130425"/>
            <a:ext cx="7772400" cy="1470025"/>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36"/>
          <p:cNvSpPr txBox="1"/>
          <p:nvPr>
            <p:ph idx="1" type="subTitle"/>
          </p:nvPr>
        </p:nvSpPr>
        <p:spPr>
          <a:xfrm>
            <a:off x="1371600" y="3886200"/>
            <a:ext cx="6400800" cy="1752600"/>
          </a:xfrm>
          <a:prstGeom prst="rect">
            <a:avLst/>
          </a:prstGeom>
          <a:noFill/>
          <a:ln>
            <a:noFill/>
          </a:ln>
        </p:spPr>
        <p:txBody>
          <a:bodyPr anchorCtr="0" anchor="t" bIns="46800" lIns="90000" spcFirstLastPara="1" rIns="90000" wrap="square" tIns="46800">
            <a:noAutofit/>
          </a:bodyPr>
          <a:lstStyle>
            <a:lvl1pPr lvl="0" algn="ctr">
              <a:spcBef>
                <a:spcPts val="700"/>
              </a:spcBef>
              <a:spcAft>
                <a:spcPts val="0"/>
              </a:spcAft>
              <a:buSzPts val="2800"/>
              <a:buNone/>
              <a:defRPr/>
            </a:lvl1pPr>
            <a:lvl2pPr lvl="1" algn="ctr">
              <a:spcBef>
                <a:spcPts val="600"/>
              </a:spcBef>
              <a:spcAft>
                <a:spcPts val="0"/>
              </a:spcAft>
              <a:buSzPts val="2400"/>
              <a:buNone/>
              <a:defRPr/>
            </a:lvl2pPr>
            <a:lvl3pPr lvl="2" algn="ctr">
              <a:spcBef>
                <a:spcPts val="500"/>
              </a:spcBef>
              <a:spcAft>
                <a:spcPts val="0"/>
              </a:spcAft>
              <a:buSzPts val="2000"/>
              <a:buNone/>
              <a:defRPr/>
            </a:lvl3pPr>
            <a:lvl4pPr lvl="3" algn="ctr">
              <a:spcBef>
                <a:spcPts val="450"/>
              </a:spcBef>
              <a:spcAft>
                <a:spcPts val="0"/>
              </a:spcAft>
              <a:buSzPts val="1800"/>
              <a:buNone/>
              <a:defRPr/>
            </a:lvl4pPr>
            <a:lvl5pPr lvl="4" algn="ctr">
              <a:spcBef>
                <a:spcPts val="400"/>
              </a:spcBef>
              <a:spcAft>
                <a:spcPts val="0"/>
              </a:spcAft>
              <a:buSzPts val="1600"/>
              <a:buNone/>
              <a:defRPr/>
            </a:lvl5pPr>
            <a:lvl6pPr lvl="5" algn="ctr">
              <a:spcBef>
                <a:spcPts val="400"/>
              </a:spcBef>
              <a:spcAft>
                <a:spcPts val="0"/>
              </a:spcAft>
              <a:buSzPts val="1600"/>
              <a:buNone/>
              <a:defRPr/>
            </a:lvl6pPr>
            <a:lvl7pPr lvl="6" algn="ctr">
              <a:spcBef>
                <a:spcPts val="400"/>
              </a:spcBef>
              <a:spcAft>
                <a:spcPts val="0"/>
              </a:spcAft>
              <a:buSzPts val="1600"/>
              <a:buNone/>
              <a:defRPr/>
            </a:lvl7pPr>
            <a:lvl8pPr lvl="7" algn="ctr">
              <a:spcBef>
                <a:spcPts val="400"/>
              </a:spcBef>
              <a:spcAft>
                <a:spcPts val="0"/>
              </a:spcAft>
              <a:buSzPts val="1600"/>
              <a:buNone/>
              <a:defRPr/>
            </a:lvl8pPr>
            <a:lvl9pPr lvl="8" algn="ctr">
              <a:spcBef>
                <a:spcPts val="400"/>
              </a:spcBef>
              <a:spcAft>
                <a:spcPts val="0"/>
              </a:spcAft>
              <a:buSzPts val="1600"/>
              <a:buNone/>
              <a:defRPr/>
            </a:lvl9pPr>
          </a:lstStyle>
          <a:p/>
        </p:txBody>
      </p:sp>
      <p:sp>
        <p:nvSpPr>
          <p:cNvPr id="191" name="Google Shape;191;p36"/>
          <p:cNvSpPr txBox="1"/>
          <p:nvPr>
            <p:ph idx="12" type="sldNum"/>
          </p:nvPr>
        </p:nvSpPr>
        <p:spPr>
          <a:xfrm>
            <a:off x="8472487" y="6218237"/>
            <a:ext cx="547687" cy="522287"/>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0" name="Shape 30"/>
        <p:cNvGrpSpPr/>
        <p:nvPr/>
      </p:nvGrpSpPr>
      <p:grpSpPr>
        <a:xfrm>
          <a:off x="0" y="0"/>
          <a:ext cx="0" cy="0"/>
          <a:chOff x="0" y="0"/>
          <a:chExt cx="0" cy="0"/>
        </a:xfrm>
      </p:grpSpPr>
      <p:sp>
        <p:nvSpPr>
          <p:cNvPr id="31" name="Google Shape;31;p5"/>
          <p:cNvSpPr txBox="1"/>
          <p:nvPr>
            <p:ph type="title"/>
          </p:nvPr>
        </p:nvSpPr>
        <p:spPr>
          <a:xfrm>
            <a:off x="1792288" y="4800600"/>
            <a:ext cx="5486400" cy="5667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p:nvPr>
            <p:ph idx="2" type="pic"/>
          </p:nvPr>
        </p:nvSpPr>
        <p:spPr>
          <a:xfrm>
            <a:off x="1792288" y="612775"/>
            <a:ext cx="5486400" cy="4114800"/>
          </a:xfrm>
          <a:prstGeom prst="rect">
            <a:avLst/>
          </a:prstGeom>
          <a:noFill/>
          <a:ln>
            <a:noFill/>
          </a:ln>
        </p:spPr>
        <p:txBody>
          <a:bodyPr anchorCtr="0" anchor="t" bIns="46800" lIns="90000" spcFirstLastPara="1" rIns="90000" wrap="square" tIns="46800">
            <a:noAutofit/>
          </a:bodyPr>
          <a:lstStyle>
            <a:lvl1pPr lvl="0" marR="0" rtl="0" algn="l">
              <a:spcBef>
                <a:spcPts val="700"/>
              </a:spcBef>
              <a:spcAft>
                <a:spcPts val="0"/>
              </a:spcAft>
              <a:buClr>
                <a:srgbClr val="000000"/>
              </a:buClr>
              <a:buSzPts val="3200"/>
              <a:buFont typeface="Times New Roman"/>
              <a:buNone/>
              <a:defRPr b="0" i="0" sz="3200" u="none" cap="none" strike="noStrike">
                <a:solidFill>
                  <a:srgbClr val="000000"/>
                </a:solidFill>
                <a:latin typeface="Tahoma"/>
                <a:ea typeface="Tahoma"/>
                <a:cs typeface="Tahoma"/>
                <a:sym typeface="Tahoma"/>
              </a:defRPr>
            </a:lvl1pPr>
            <a:lvl2pPr lvl="1" marR="0" rtl="0" algn="l">
              <a:spcBef>
                <a:spcPts val="600"/>
              </a:spcBef>
              <a:spcAft>
                <a:spcPts val="0"/>
              </a:spcAft>
              <a:buClr>
                <a:srgbClr val="000000"/>
              </a:buClr>
              <a:buSzPts val="2800"/>
              <a:buFont typeface="Times New Roman"/>
              <a:buNone/>
              <a:defRPr b="0" i="0" sz="2800" u="none" cap="none" strike="noStrike">
                <a:solidFill>
                  <a:srgbClr val="CC3300"/>
                </a:solidFill>
                <a:latin typeface="Tahoma"/>
                <a:ea typeface="Tahoma"/>
                <a:cs typeface="Tahoma"/>
                <a:sym typeface="Tahoma"/>
              </a:defRPr>
            </a:lvl2pPr>
            <a:lvl3pPr lvl="2" marR="0" rtl="0" algn="l">
              <a:spcBef>
                <a:spcPts val="500"/>
              </a:spcBef>
              <a:spcAft>
                <a:spcPts val="0"/>
              </a:spcAft>
              <a:buClr>
                <a:srgbClr val="000000"/>
              </a:buClr>
              <a:buSzPts val="2400"/>
              <a:buFont typeface="Times New Roman"/>
              <a:buNone/>
              <a:defRPr b="0" i="0" sz="2400" u="none" cap="none" strike="noStrike">
                <a:solidFill>
                  <a:srgbClr val="009900"/>
                </a:solidFill>
                <a:latin typeface="Tahoma"/>
                <a:ea typeface="Tahoma"/>
                <a:cs typeface="Tahoma"/>
                <a:sym typeface="Tahoma"/>
              </a:defRPr>
            </a:lvl3pPr>
            <a:lvl4pPr lvl="3" marR="0" rtl="0" algn="l">
              <a:spcBef>
                <a:spcPts val="450"/>
              </a:spcBef>
              <a:spcAft>
                <a:spcPts val="0"/>
              </a:spcAft>
              <a:buClr>
                <a:srgbClr val="000000"/>
              </a:buClr>
              <a:buSzPts val="2000"/>
              <a:buFont typeface="Times New Roman"/>
              <a:buNone/>
              <a:defRPr b="0" i="0" sz="2000" u="none" cap="none" strike="noStrike">
                <a:solidFill>
                  <a:srgbClr val="6600FF"/>
                </a:solidFill>
                <a:latin typeface="Tahoma"/>
                <a:ea typeface="Tahoma"/>
                <a:cs typeface="Tahoma"/>
                <a:sym typeface="Tahoma"/>
              </a:defRPr>
            </a:lvl4pPr>
            <a:lvl5pPr lvl="4" marR="0" rtl="0" algn="l">
              <a:spcBef>
                <a:spcPts val="400"/>
              </a:spcBef>
              <a:spcAft>
                <a:spcPts val="0"/>
              </a:spcAft>
              <a:buClr>
                <a:srgbClr val="000000"/>
              </a:buClr>
              <a:buSzPts val="2000"/>
              <a:buFont typeface="Times New Roman"/>
              <a:buNone/>
              <a:defRPr b="0" i="0" sz="2000" u="none" cap="none" strike="noStrike">
                <a:solidFill>
                  <a:srgbClr val="000000"/>
                </a:solidFill>
                <a:latin typeface="Tahoma"/>
                <a:ea typeface="Tahoma"/>
                <a:cs typeface="Tahoma"/>
                <a:sym typeface="Tahoma"/>
              </a:defRPr>
            </a:lvl5pPr>
            <a:lvl6pPr lvl="5" marR="0" rtl="0" algn="l">
              <a:spcBef>
                <a:spcPts val="400"/>
              </a:spcBef>
              <a:spcAft>
                <a:spcPts val="0"/>
              </a:spcAft>
              <a:buClr>
                <a:srgbClr val="000000"/>
              </a:buClr>
              <a:buSzPts val="2000"/>
              <a:buFont typeface="Times New Roman"/>
              <a:buNone/>
              <a:defRPr b="0" i="0" sz="2000" u="none" cap="none" strike="noStrike">
                <a:solidFill>
                  <a:srgbClr val="000000"/>
                </a:solidFill>
                <a:latin typeface="Tahoma"/>
                <a:ea typeface="Tahoma"/>
                <a:cs typeface="Tahoma"/>
                <a:sym typeface="Tahoma"/>
              </a:defRPr>
            </a:lvl6pPr>
            <a:lvl7pPr lvl="6" marR="0" rtl="0" algn="l">
              <a:spcBef>
                <a:spcPts val="400"/>
              </a:spcBef>
              <a:spcAft>
                <a:spcPts val="0"/>
              </a:spcAft>
              <a:buClr>
                <a:srgbClr val="000000"/>
              </a:buClr>
              <a:buSzPts val="2000"/>
              <a:buFont typeface="Times New Roman"/>
              <a:buNone/>
              <a:defRPr b="0" i="0" sz="2000" u="none" cap="none" strike="noStrike">
                <a:solidFill>
                  <a:srgbClr val="000000"/>
                </a:solidFill>
                <a:latin typeface="Tahoma"/>
                <a:ea typeface="Tahoma"/>
                <a:cs typeface="Tahoma"/>
                <a:sym typeface="Tahoma"/>
              </a:defRPr>
            </a:lvl7pPr>
            <a:lvl8pPr lvl="7" marR="0" rtl="0" algn="l">
              <a:spcBef>
                <a:spcPts val="400"/>
              </a:spcBef>
              <a:spcAft>
                <a:spcPts val="0"/>
              </a:spcAft>
              <a:buClr>
                <a:srgbClr val="000000"/>
              </a:buClr>
              <a:buSzPts val="2000"/>
              <a:buFont typeface="Times New Roman"/>
              <a:buNone/>
              <a:defRPr b="0" i="0" sz="2000" u="none" cap="none" strike="noStrike">
                <a:solidFill>
                  <a:srgbClr val="000000"/>
                </a:solidFill>
                <a:latin typeface="Tahoma"/>
                <a:ea typeface="Tahoma"/>
                <a:cs typeface="Tahoma"/>
                <a:sym typeface="Tahoma"/>
              </a:defRPr>
            </a:lvl8pPr>
            <a:lvl9pPr lvl="8" marR="0" rtl="0" algn="l">
              <a:spcBef>
                <a:spcPts val="400"/>
              </a:spcBef>
              <a:spcAft>
                <a:spcPts val="0"/>
              </a:spcAft>
              <a:buClr>
                <a:srgbClr val="000000"/>
              </a:buClr>
              <a:buSzPts val="2000"/>
              <a:buFont typeface="Times New Roman"/>
              <a:buNone/>
              <a:defRPr b="0" i="0" sz="2000" u="none" cap="none" strike="noStrike">
                <a:solidFill>
                  <a:srgbClr val="000000"/>
                </a:solidFill>
                <a:latin typeface="Tahoma"/>
                <a:ea typeface="Tahoma"/>
                <a:cs typeface="Tahoma"/>
                <a:sym typeface="Tahoma"/>
              </a:defRPr>
            </a:lvl9pPr>
          </a:lstStyle>
          <a:p/>
        </p:txBody>
      </p:sp>
      <p:sp>
        <p:nvSpPr>
          <p:cNvPr id="33" name="Google Shape;33;p5"/>
          <p:cNvSpPr txBox="1"/>
          <p:nvPr>
            <p:ph idx="1" type="body"/>
          </p:nvPr>
        </p:nvSpPr>
        <p:spPr>
          <a:xfrm>
            <a:off x="1792288" y="5367338"/>
            <a:ext cx="5486400" cy="804862"/>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500"/>
              </a:spcBef>
              <a:spcAft>
                <a:spcPts val="0"/>
              </a:spcAft>
              <a:buSzPts val="1000"/>
              <a:buNone/>
              <a:defRPr sz="1000"/>
            </a:lvl3pPr>
            <a:lvl4pPr indent="-228600" lvl="3" marL="1828800" algn="l">
              <a:spcBef>
                <a:spcPts val="450"/>
              </a:spcBef>
              <a:spcAft>
                <a:spcPts val="0"/>
              </a:spcAft>
              <a:buSzPts val="900"/>
              <a:buNone/>
              <a:defRPr sz="900"/>
            </a:lvl4pPr>
            <a:lvl5pPr indent="-228600" lvl="4" marL="2286000" algn="l">
              <a:spcBef>
                <a:spcPts val="400"/>
              </a:spcBef>
              <a:spcAft>
                <a:spcPts val="0"/>
              </a:spcAft>
              <a:buSzPts val="900"/>
              <a:buNone/>
              <a:defRPr sz="900"/>
            </a:lvl5pPr>
            <a:lvl6pPr indent="-228600" lvl="5" marL="2743200" algn="l">
              <a:spcBef>
                <a:spcPts val="400"/>
              </a:spcBef>
              <a:spcAft>
                <a:spcPts val="0"/>
              </a:spcAft>
              <a:buSzPts val="900"/>
              <a:buNone/>
              <a:defRPr sz="900"/>
            </a:lvl6pPr>
            <a:lvl7pPr indent="-228600" lvl="6" marL="3200400" algn="l">
              <a:spcBef>
                <a:spcPts val="400"/>
              </a:spcBef>
              <a:spcAft>
                <a:spcPts val="0"/>
              </a:spcAft>
              <a:buSzPts val="900"/>
              <a:buNone/>
              <a:defRPr sz="900"/>
            </a:lvl7pPr>
            <a:lvl8pPr indent="-228600" lvl="7" marL="3657600" algn="l">
              <a:spcBef>
                <a:spcPts val="400"/>
              </a:spcBef>
              <a:spcAft>
                <a:spcPts val="0"/>
              </a:spcAft>
              <a:buSzPts val="900"/>
              <a:buNone/>
              <a:defRPr sz="900"/>
            </a:lvl8pPr>
            <a:lvl9pPr indent="-228600" lvl="8" marL="4114800" algn="l">
              <a:spcBef>
                <a:spcPts val="400"/>
              </a:spcBef>
              <a:spcAft>
                <a:spcPts val="0"/>
              </a:spcAft>
              <a:buSzPts val="900"/>
              <a:buNone/>
              <a:defRPr sz="900"/>
            </a:lvl9pPr>
          </a:lstStyle>
          <a:p/>
        </p:txBody>
      </p:sp>
      <p:sp>
        <p:nvSpPr>
          <p:cNvPr id="34" name="Google Shape;34;p5"/>
          <p:cNvSpPr txBox="1"/>
          <p:nvPr>
            <p:ph idx="11" type="ftr"/>
          </p:nvPr>
        </p:nvSpPr>
        <p:spPr>
          <a:xfrm>
            <a:off x="3149600" y="6229350"/>
            <a:ext cx="2843212" cy="51276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604000" y="6229350"/>
            <a:ext cx="1827212" cy="5127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3050"/>
            <a:ext cx="3008313" cy="116205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 type="body"/>
          </p:nvPr>
        </p:nvSpPr>
        <p:spPr>
          <a:xfrm>
            <a:off x="3575050" y="273050"/>
            <a:ext cx="5111750" cy="58531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3200"/>
            </a:lvl1pPr>
            <a:lvl2pPr indent="-228600" lvl="1" marL="914400" algn="l">
              <a:spcBef>
                <a:spcPts val="600"/>
              </a:spcBef>
              <a:spcAft>
                <a:spcPts val="0"/>
              </a:spcAft>
              <a:buSzPts val="1400"/>
              <a:buNone/>
              <a:defRPr sz="2800"/>
            </a:lvl2pPr>
            <a:lvl3pPr indent="-228600" lvl="2" marL="1371600" algn="l">
              <a:spcBef>
                <a:spcPts val="500"/>
              </a:spcBef>
              <a:spcAft>
                <a:spcPts val="0"/>
              </a:spcAft>
              <a:buSzPts val="1400"/>
              <a:buNone/>
              <a:defRPr sz="2400"/>
            </a:lvl3pPr>
            <a:lvl4pPr indent="-228600" lvl="3" marL="1828800" algn="l">
              <a:spcBef>
                <a:spcPts val="450"/>
              </a:spcBef>
              <a:spcAft>
                <a:spcPts val="0"/>
              </a:spcAft>
              <a:buSzPts val="1400"/>
              <a:buNone/>
              <a:defRPr sz="2000"/>
            </a:lvl4pPr>
            <a:lvl5pPr indent="-228600" lvl="4" marL="2286000" algn="l">
              <a:spcBef>
                <a:spcPts val="400"/>
              </a:spcBef>
              <a:spcAft>
                <a:spcPts val="0"/>
              </a:spcAft>
              <a:buSzPts val="1400"/>
              <a:buNone/>
              <a:defRPr sz="2000"/>
            </a:lvl5pPr>
            <a:lvl6pPr indent="-228600" lvl="5" marL="2743200" algn="l">
              <a:spcBef>
                <a:spcPts val="400"/>
              </a:spcBef>
              <a:spcAft>
                <a:spcPts val="0"/>
              </a:spcAft>
              <a:buSzPts val="1400"/>
              <a:buNone/>
              <a:defRPr sz="2000"/>
            </a:lvl6pPr>
            <a:lvl7pPr indent="-228600" lvl="6" marL="3200400" algn="l">
              <a:spcBef>
                <a:spcPts val="400"/>
              </a:spcBef>
              <a:spcAft>
                <a:spcPts val="0"/>
              </a:spcAft>
              <a:buSzPts val="1400"/>
              <a:buNone/>
              <a:defRPr sz="2000"/>
            </a:lvl7pPr>
            <a:lvl8pPr indent="-228600" lvl="7" marL="3657600" algn="l">
              <a:spcBef>
                <a:spcPts val="400"/>
              </a:spcBef>
              <a:spcAft>
                <a:spcPts val="0"/>
              </a:spcAft>
              <a:buSzPts val="1400"/>
              <a:buNone/>
              <a:defRPr sz="2000"/>
            </a:lvl8pPr>
            <a:lvl9pPr indent="-228600" lvl="8" marL="4114800" algn="l">
              <a:spcBef>
                <a:spcPts val="400"/>
              </a:spcBef>
              <a:spcAft>
                <a:spcPts val="0"/>
              </a:spcAft>
              <a:buSzPts val="1400"/>
              <a:buNone/>
              <a:defRPr sz="2000"/>
            </a:lvl9pPr>
          </a:lstStyle>
          <a:p/>
        </p:txBody>
      </p:sp>
      <p:sp>
        <p:nvSpPr>
          <p:cNvPr id="39" name="Google Shape;39;p6"/>
          <p:cNvSpPr txBox="1"/>
          <p:nvPr>
            <p:ph idx="2" type="body"/>
          </p:nvPr>
        </p:nvSpPr>
        <p:spPr>
          <a:xfrm>
            <a:off x="457200" y="1435100"/>
            <a:ext cx="3008313" cy="469106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500"/>
              </a:spcBef>
              <a:spcAft>
                <a:spcPts val="0"/>
              </a:spcAft>
              <a:buSzPts val="1000"/>
              <a:buNone/>
              <a:defRPr sz="1000"/>
            </a:lvl3pPr>
            <a:lvl4pPr indent="-228600" lvl="3" marL="1828800" algn="l">
              <a:spcBef>
                <a:spcPts val="450"/>
              </a:spcBef>
              <a:spcAft>
                <a:spcPts val="0"/>
              </a:spcAft>
              <a:buSzPts val="900"/>
              <a:buNone/>
              <a:defRPr sz="900"/>
            </a:lvl4pPr>
            <a:lvl5pPr indent="-228600" lvl="4" marL="2286000" algn="l">
              <a:spcBef>
                <a:spcPts val="400"/>
              </a:spcBef>
              <a:spcAft>
                <a:spcPts val="0"/>
              </a:spcAft>
              <a:buSzPts val="900"/>
              <a:buNone/>
              <a:defRPr sz="900"/>
            </a:lvl5pPr>
            <a:lvl6pPr indent="-228600" lvl="5" marL="2743200" algn="l">
              <a:spcBef>
                <a:spcPts val="400"/>
              </a:spcBef>
              <a:spcAft>
                <a:spcPts val="0"/>
              </a:spcAft>
              <a:buSzPts val="900"/>
              <a:buNone/>
              <a:defRPr sz="900"/>
            </a:lvl6pPr>
            <a:lvl7pPr indent="-228600" lvl="6" marL="3200400" algn="l">
              <a:spcBef>
                <a:spcPts val="400"/>
              </a:spcBef>
              <a:spcAft>
                <a:spcPts val="0"/>
              </a:spcAft>
              <a:buSzPts val="900"/>
              <a:buNone/>
              <a:defRPr sz="900"/>
            </a:lvl7pPr>
            <a:lvl8pPr indent="-228600" lvl="7" marL="3657600" algn="l">
              <a:spcBef>
                <a:spcPts val="400"/>
              </a:spcBef>
              <a:spcAft>
                <a:spcPts val="0"/>
              </a:spcAft>
              <a:buSzPts val="900"/>
              <a:buNone/>
              <a:defRPr sz="900"/>
            </a:lvl8pPr>
            <a:lvl9pPr indent="-228600" lvl="8" marL="4114800" algn="l">
              <a:spcBef>
                <a:spcPts val="400"/>
              </a:spcBef>
              <a:spcAft>
                <a:spcPts val="0"/>
              </a:spcAft>
              <a:buSzPts val="900"/>
              <a:buNone/>
              <a:defRPr sz="900"/>
            </a:lvl9pPr>
          </a:lstStyle>
          <a:p/>
        </p:txBody>
      </p:sp>
      <p:sp>
        <p:nvSpPr>
          <p:cNvPr id="40" name="Google Shape;40;p6"/>
          <p:cNvSpPr txBox="1"/>
          <p:nvPr>
            <p:ph idx="11" type="ftr"/>
          </p:nvPr>
        </p:nvSpPr>
        <p:spPr>
          <a:xfrm>
            <a:off x="3149600" y="6229350"/>
            <a:ext cx="2843212" cy="51276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2" type="sldNum"/>
          </p:nvPr>
        </p:nvSpPr>
        <p:spPr>
          <a:xfrm>
            <a:off x="6604000" y="6229350"/>
            <a:ext cx="1827212" cy="5127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2" name="Shape 42"/>
        <p:cNvGrpSpPr/>
        <p:nvPr/>
      </p:nvGrpSpPr>
      <p:grpSpPr>
        <a:xfrm>
          <a:off x="0" y="0"/>
          <a:ext cx="0" cy="0"/>
          <a:chOff x="0" y="0"/>
          <a:chExt cx="0" cy="0"/>
        </a:xfrm>
      </p:grpSpPr>
      <p:sp>
        <p:nvSpPr>
          <p:cNvPr id="43" name="Google Shape;43;p7"/>
          <p:cNvSpPr txBox="1"/>
          <p:nvPr>
            <p:ph type="title"/>
          </p:nvPr>
        </p:nvSpPr>
        <p:spPr>
          <a:xfrm>
            <a:off x="406400" y="228600"/>
            <a:ext cx="7770812" cy="1141412"/>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1" type="ftr"/>
          </p:nvPr>
        </p:nvSpPr>
        <p:spPr>
          <a:xfrm>
            <a:off x="3149600" y="6229350"/>
            <a:ext cx="2843212" cy="51276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2" type="sldNum"/>
          </p:nvPr>
        </p:nvSpPr>
        <p:spPr>
          <a:xfrm>
            <a:off x="6604000" y="6229350"/>
            <a:ext cx="1827212" cy="5127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6" name="Shape 46"/>
        <p:cNvGrpSpPr/>
        <p:nvPr/>
      </p:nvGrpSpPr>
      <p:grpSpPr>
        <a:xfrm>
          <a:off x="0" y="0"/>
          <a:ext cx="0" cy="0"/>
          <a:chOff x="0" y="0"/>
          <a:chExt cx="0" cy="0"/>
        </a:xfrm>
      </p:grpSpPr>
      <p:sp>
        <p:nvSpPr>
          <p:cNvPr id="47" name="Google Shape;47;p8"/>
          <p:cNvSpPr txBox="1"/>
          <p:nvPr>
            <p:ph type="title"/>
          </p:nvPr>
        </p:nvSpPr>
        <p:spPr>
          <a:xfrm>
            <a:off x="457200" y="274638"/>
            <a:ext cx="8229600" cy="11430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 type="body"/>
          </p:nvPr>
        </p:nvSpPr>
        <p:spPr>
          <a:xfrm>
            <a:off x="457200" y="1535113"/>
            <a:ext cx="4040188" cy="639762"/>
          </a:xfrm>
          <a:prstGeom prst="rect">
            <a:avLst/>
          </a:prstGeom>
          <a:noFill/>
          <a:ln>
            <a:noFill/>
          </a:ln>
        </p:spPr>
        <p:txBody>
          <a:bodyPr anchorCtr="0" anchor="b" bIns="46800" lIns="90000" spcFirstLastPara="1" rIns="90000" wrap="square" tIns="46800">
            <a:noAutofit/>
          </a:bodyPr>
          <a:lstStyle>
            <a:lvl1pPr indent="-228600" lvl="0" marL="457200" algn="l">
              <a:spcBef>
                <a:spcPts val="700"/>
              </a:spcBef>
              <a:spcAft>
                <a:spcPts val="0"/>
              </a:spcAft>
              <a:buSzPts val="2400"/>
              <a:buNone/>
              <a:defRPr b="1" sz="2400"/>
            </a:lvl1pPr>
            <a:lvl2pPr indent="-228600" lvl="1" marL="914400" algn="l">
              <a:spcBef>
                <a:spcPts val="600"/>
              </a:spcBef>
              <a:spcAft>
                <a:spcPts val="0"/>
              </a:spcAft>
              <a:buSzPts val="2000"/>
              <a:buNone/>
              <a:defRPr b="1" sz="2000"/>
            </a:lvl2pPr>
            <a:lvl3pPr indent="-228600" lvl="2" marL="1371600" algn="l">
              <a:spcBef>
                <a:spcPts val="500"/>
              </a:spcBef>
              <a:spcAft>
                <a:spcPts val="0"/>
              </a:spcAft>
              <a:buSzPts val="1800"/>
              <a:buNone/>
              <a:defRPr b="1" sz="1800"/>
            </a:lvl3pPr>
            <a:lvl4pPr indent="-228600" lvl="3" marL="1828800" algn="l">
              <a:spcBef>
                <a:spcPts val="45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49" name="Google Shape;49;p8"/>
          <p:cNvSpPr txBox="1"/>
          <p:nvPr>
            <p:ph idx="2" type="body"/>
          </p:nvPr>
        </p:nvSpPr>
        <p:spPr>
          <a:xfrm>
            <a:off x="457200" y="2174875"/>
            <a:ext cx="4040188" cy="39512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2400"/>
            </a:lvl1pPr>
            <a:lvl2pPr indent="-228600" lvl="1" marL="914400" algn="l">
              <a:spcBef>
                <a:spcPts val="600"/>
              </a:spcBef>
              <a:spcAft>
                <a:spcPts val="0"/>
              </a:spcAft>
              <a:buSzPts val="1400"/>
              <a:buNone/>
              <a:defRPr sz="2000"/>
            </a:lvl2pPr>
            <a:lvl3pPr indent="-228600" lvl="2" marL="1371600" algn="l">
              <a:spcBef>
                <a:spcPts val="500"/>
              </a:spcBef>
              <a:spcAft>
                <a:spcPts val="0"/>
              </a:spcAft>
              <a:buSzPts val="1400"/>
              <a:buNone/>
              <a:defRPr sz="1800"/>
            </a:lvl3pPr>
            <a:lvl4pPr indent="-228600" lvl="3" marL="1828800" algn="l">
              <a:spcBef>
                <a:spcPts val="450"/>
              </a:spcBef>
              <a:spcAft>
                <a:spcPts val="0"/>
              </a:spcAft>
              <a:buSzPts val="1400"/>
              <a:buNone/>
              <a:defRPr sz="1600"/>
            </a:lvl4pPr>
            <a:lvl5pPr indent="-228600" lvl="4" marL="2286000" algn="l">
              <a:spcBef>
                <a:spcPts val="400"/>
              </a:spcBef>
              <a:spcAft>
                <a:spcPts val="0"/>
              </a:spcAft>
              <a:buSzPts val="1400"/>
              <a:buNone/>
              <a:defRPr sz="1600"/>
            </a:lvl5pPr>
            <a:lvl6pPr indent="-228600" lvl="5" marL="2743200" algn="l">
              <a:spcBef>
                <a:spcPts val="400"/>
              </a:spcBef>
              <a:spcAft>
                <a:spcPts val="0"/>
              </a:spcAft>
              <a:buSzPts val="1400"/>
              <a:buNone/>
              <a:defRPr sz="1600"/>
            </a:lvl6pPr>
            <a:lvl7pPr indent="-228600" lvl="6" marL="3200400" algn="l">
              <a:spcBef>
                <a:spcPts val="400"/>
              </a:spcBef>
              <a:spcAft>
                <a:spcPts val="0"/>
              </a:spcAft>
              <a:buSzPts val="1400"/>
              <a:buNone/>
              <a:defRPr sz="1600"/>
            </a:lvl7pPr>
            <a:lvl8pPr indent="-228600" lvl="7" marL="3657600" algn="l">
              <a:spcBef>
                <a:spcPts val="400"/>
              </a:spcBef>
              <a:spcAft>
                <a:spcPts val="0"/>
              </a:spcAft>
              <a:buSzPts val="1400"/>
              <a:buNone/>
              <a:defRPr sz="1600"/>
            </a:lvl8pPr>
            <a:lvl9pPr indent="-228600" lvl="8" marL="4114800" algn="l">
              <a:spcBef>
                <a:spcPts val="400"/>
              </a:spcBef>
              <a:spcAft>
                <a:spcPts val="0"/>
              </a:spcAft>
              <a:buSzPts val="1400"/>
              <a:buNone/>
              <a:defRPr sz="1600"/>
            </a:lvl9pPr>
          </a:lstStyle>
          <a:p/>
        </p:txBody>
      </p:sp>
      <p:sp>
        <p:nvSpPr>
          <p:cNvPr id="50" name="Google Shape;50;p8"/>
          <p:cNvSpPr txBox="1"/>
          <p:nvPr>
            <p:ph idx="3" type="body"/>
          </p:nvPr>
        </p:nvSpPr>
        <p:spPr>
          <a:xfrm>
            <a:off x="4645025" y="1535113"/>
            <a:ext cx="4041775" cy="639762"/>
          </a:xfrm>
          <a:prstGeom prst="rect">
            <a:avLst/>
          </a:prstGeom>
          <a:noFill/>
          <a:ln>
            <a:noFill/>
          </a:ln>
        </p:spPr>
        <p:txBody>
          <a:bodyPr anchorCtr="0" anchor="b" bIns="46800" lIns="90000" spcFirstLastPara="1" rIns="90000" wrap="square" tIns="46800">
            <a:noAutofit/>
          </a:bodyPr>
          <a:lstStyle>
            <a:lvl1pPr indent="-228600" lvl="0" marL="457200" algn="l">
              <a:spcBef>
                <a:spcPts val="700"/>
              </a:spcBef>
              <a:spcAft>
                <a:spcPts val="0"/>
              </a:spcAft>
              <a:buSzPts val="2400"/>
              <a:buNone/>
              <a:defRPr b="1" sz="2400"/>
            </a:lvl1pPr>
            <a:lvl2pPr indent="-228600" lvl="1" marL="914400" algn="l">
              <a:spcBef>
                <a:spcPts val="600"/>
              </a:spcBef>
              <a:spcAft>
                <a:spcPts val="0"/>
              </a:spcAft>
              <a:buSzPts val="2000"/>
              <a:buNone/>
              <a:defRPr b="1" sz="2000"/>
            </a:lvl2pPr>
            <a:lvl3pPr indent="-228600" lvl="2" marL="1371600" algn="l">
              <a:spcBef>
                <a:spcPts val="500"/>
              </a:spcBef>
              <a:spcAft>
                <a:spcPts val="0"/>
              </a:spcAft>
              <a:buSzPts val="1800"/>
              <a:buNone/>
              <a:defRPr b="1" sz="1800"/>
            </a:lvl3pPr>
            <a:lvl4pPr indent="-228600" lvl="3" marL="1828800" algn="l">
              <a:spcBef>
                <a:spcPts val="45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8"/>
          <p:cNvSpPr txBox="1"/>
          <p:nvPr>
            <p:ph idx="4" type="body"/>
          </p:nvPr>
        </p:nvSpPr>
        <p:spPr>
          <a:xfrm>
            <a:off x="4645025" y="2174875"/>
            <a:ext cx="4041775" cy="39512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2400"/>
            </a:lvl1pPr>
            <a:lvl2pPr indent="-228600" lvl="1" marL="914400" algn="l">
              <a:spcBef>
                <a:spcPts val="600"/>
              </a:spcBef>
              <a:spcAft>
                <a:spcPts val="0"/>
              </a:spcAft>
              <a:buSzPts val="1400"/>
              <a:buNone/>
              <a:defRPr sz="2000"/>
            </a:lvl2pPr>
            <a:lvl3pPr indent="-228600" lvl="2" marL="1371600" algn="l">
              <a:spcBef>
                <a:spcPts val="500"/>
              </a:spcBef>
              <a:spcAft>
                <a:spcPts val="0"/>
              </a:spcAft>
              <a:buSzPts val="1400"/>
              <a:buNone/>
              <a:defRPr sz="1800"/>
            </a:lvl3pPr>
            <a:lvl4pPr indent="-228600" lvl="3" marL="1828800" algn="l">
              <a:spcBef>
                <a:spcPts val="450"/>
              </a:spcBef>
              <a:spcAft>
                <a:spcPts val="0"/>
              </a:spcAft>
              <a:buSzPts val="1400"/>
              <a:buNone/>
              <a:defRPr sz="1600"/>
            </a:lvl4pPr>
            <a:lvl5pPr indent="-228600" lvl="4" marL="2286000" algn="l">
              <a:spcBef>
                <a:spcPts val="400"/>
              </a:spcBef>
              <a:spcAft>
                <a:spcPts val="0"/>
              </a:spcAft>
              <a:buSzPts val="1400"/>
              <a:buNone/>
              <a:defRPr sz="1600"/>
            </a:lvl5pPr>
            <a:lvl6pPr indent="-228600" lvl="5" marL="2743200" algn="l">
              <a:spcBef>
                <a:spcPts val="400"/>
              </a:spcBef>
              <a:spcAft>
                <a:spcPts val="0"/>
              </a:spcAft>
              <a:buSzPts val="1400"/>
              <a:buNone/>
              <a:defRPr sz="1600"/>
            </a:lvl6pPr>
            <a:lvl7pPr indent="-228600" lvl="6" marL="3200400" algn="l">
              <a:spcBef>
                <a:spcPts val="400"/>
              </a:spcBef>
              <a:spcAft>
                <a:spcPts val="0"/>
              </a:spcAft>
              <a:buSzPts val="1400"/>
              <a:buNone/>
              <a:defRPr sz="1600"/>
            </a:lvl7pPr>
            <a:lvl8pPr indent="-228600" lvl="7" marL="3657600" algn="l">
              <a:spcBef>
                <a:spcPts val="400"/>
              </a:spcBef>
              <a:spcAft>
                <a:spcPts val="0"/>
              </a:spcAft>
              <a:buSzPts val="1400"/>
              <a:buNone/>
              <a:defRPr sz="1600"/>
            </a:lvl8pPr>
            <a:lvl9pPr indent="-228600" lvl="8" marL="4114800" algn="l">
              <a:spcBef>
                <a:spcPts val="400"/>
              </a:spcBef>
              <a:spcAft>
                <a:spcPts val="0"/>
              </a:spcAft>
              <a:buSzPts val="1400"/>
              <a:buNone/>
              <a:defRPr sz="1600"/>
            </a:lvl9pPr>
          </a:lstStyle>
          <a:p/>
        </p:txBody>
      </p:sp>
      <p:sp>
        <p:nvSpPr>
          <p:cNvPr id="52" name="Google Shape;52;p8"/>
          <p:cNvSpPr txBox="1"/>
          <p:nvPr>
            <p:ph idx="11" type="ftr"/>
          </p:nvPr>
        </p:nvSpPr>
        <p:spPr>
          <a:xfrm>
            <a:off x="3149600" y="6229350"/>
            <a:ext cx="2843212" cy="51276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604000" y="6229350"/>
            <a:ext cx="1827212" cy="5127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4" name="Shape 54"/>
        <p:cNvGrpSpPr/>
        <p:nvPr/>
      </p:nvGrpSpPr>
      <p:grpSpPr>
        <a:xfrm>
          <a:off x="0" y="0"/>
          <a:ext cx="0" cy="0"/>
          <a:chOff x="0" y="0"/>
          <a:chExt cx="0" cy="0"/>
        </a:xfrm>
      </p:grpSpPr>
      <p:sp>
        <p:nvSpPr>
          <p:cNvPr id="55" name="Google Shape;55;p9"/>
          <p:cNvSpPr txBox="1"/>
          <p:nvPr>
            <p:ph type="title"/>
          </p:nvPr>
        </p:nvSpPr>
        <p:spPr>
          <a:xfrm>
            <a:off x="406400" y="228600"/>
            <a:ext cx="7770812" cy="1141412"/>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 type="body"/>
          </p:nvPr>
        </p:nvSpPr>
        <p:spPr>
          <a:xfrm>
            <a:off x="457200" y="1885950"/>
            <a:ext cx="4011613" cy="417036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2800"/>
            </a:lvl1pPr>
            <a:lvl2pPr indent="-228600" lvl="1" marL="914400" algn="l">
              <a:spcBef>
                <a:spcPts val="600"/>
              </a:spcBef>
              <a:spcAft>
                <a:spcPts val="0"/>
              </a:spcAft>
              <a:buSzPts val="1400"/>
              <a:buNone/>
              <a:defRPr sz="2400"/>
            </a:lvl2pPr>
            <a:lvl3pPr indent="-228600" lvl="2" marL="1371600" algn="l">
              <a:spcBef>
                <a:spcPts val="500"/>
              </a:spcBef>
              <a:spcAft>
                <a:spcPts val="0"/>
              </a:spcAft>
              <a:buSzPts val="1400"/>
              <a:buNone/>
              <a:defRPr sz="2000"/>
            </a:lvl3pPr>
            <a:lvl4pPr indent="-228600" lvl="3" marL="1828800" algn="l">
              <a:spcBef>
                <a:spcPts val="450"/>
              </a:spcBef>
              <a:spcAft>
                <a:spcPts val="0"/>
              </a:spcAft>
              <a:buSzPts val="1400"/>
              <a:buNone/>
              <a:defRPr sz="1800"/>
            </a:lvl4pPr>
            <a:lvl5pPr indent="-228600" lvl="4" marL="2286000" algn="l">
              <a:spcBef>
                <a:spcPts val="400"/>
              </a:spcBef>
              <a:spcAft>
                <a:spcPts val="0"/>
              </a:spcAft>
              <a:buSzPts val="1400"/>
              <a:buNone/>
              <a:defRPr sz="1800"/>
            </a:lvl5pPr>
            <a:lvl6pPr indent="-228600" lvl="5" marL="2743200" algn="l">
              <a:spcBef>
                <a:spcPts val="400"/>
              </a:spcBef>
              <a:spcAft>
                <a:spcPts val="0"/>
              </a:spcAft>
              <a:buSzPts val="1400"/>
              <a:buNone/>
              <a:defRPr sz="1800"/>
            </a:lvl6pPr>
            <a:lvl7pPr indent="-228600" lvl="6" marL="3200400" algn="l">
              <a:spcBef>
                <a:spcPts val="400"/>
              </a:spcBef>
              <a:spcAft>
                <a:spcPts val="0"/>
              </a:spcAft>
              <a:buSzPts val="1400"/>
              <a:buNone/>
              <a:defRPr sz="1800"/>
            </a:lvl7pPr>
            <a:lvl8pPr indent="-228600" lvl="7" marL="3657600" algn="l">
              <a:spcBef>
                <a:spcPts val="400"/>
              </a:spcBef>
              <a:spcAft>
                <a:spcPts val="0"/>
              </a:spcAft>
              <a:buSzPts val="1400"/>
              <a:buNone/>
              <a:defRPr sz="1800"/>
            </a:lvl8pPr>
            <a:lvl9pPr indent="-228600" lvl="8" marL="4114800" algn="l">
              <a:spcBef>
                <a:spcPts val="400"/>
              </a:spcBef>
              <a:spcAft>
                <a:spcPts val="0"/>
              </a:spcAft>
              <a:buSzPts val="1400"/>
              <a:buNone/>
              <a:defRPr sz="1800"/>
            </a:lvl9pPr>
          </a:lstStyle>
          <a:p/>
        </p:txBody>
      </p:sp>
      <p:sp>
        <p:nvSpPr>
          <p:cNvPr id="57" name="Google Shape;57;p9"/>
          <p:cNvSpPr txBox="1"/>
          <p:nvPr>
            <p:ph idx="2" type="body"/>
          </p:nvPr>
        </p:nvSpPr>
        <p:spPr>
          <a:xfrm>
            <a:off x="4621213" y="1885950"/>
            <a:ext cx="4013200" cy="417036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2800"/>
            </a:lvl1pPr>
            <a:lvl2pPr indent="-228600" lvl="1" marL="914400" algn="l">
              <a:spcBef>
                <a:spcPts val="600"/>
              </a:spcBef>
              <a:spcAft>
                <a:spcPts val="0"/>
              </a:spcAft>
              <a:buSzPts val="1400"/>
              <a:buNone/>
              <a:defRPr sz="2400"/>
            </a:lvl2pPr>
            <a:lvl3pPr indent="-228600" lvl="2" marL="1371600" algn="l">
              <a:spcBef>
                <a:spcPts val="500"/>
              </a:spcBef>
              <a:spcAft>
                <a:spcPts val="0"/>
              </a:spcAft>
              <a:buSzPts val="1400"/>
              <a:buNone/>
              <a:defRPr sz="2000"/>
            </a:lvl3pPr>
            <a:lvl4pPr indent="-228600" lvl="3" marL="1828800" algn="l">
              <a:spcBef>
                <a:spcPts val="450"/>
              </a:spcBef>
              <a:spcAft>
                <a:spcPts val="0"/>
              </a:spcAft>
              <a:buSzPts val="1400"/>
              <a:buNone/>
              <a:defRPr sz="1800"/>
            </a:lvl4pPr>
            <a:lvl5pPr indent="-228600" lvl="4" marL="2286000" algn="l">
              <a:spcBef>
                <a:spcPts val="400"/>
              </a:spcBef>
              <a:spcAft>
                <a:spcPts val="0"/>
              </a:spcAft>
              <a:buSzPts val="1400"/>
              <a:buNone/>
              <a:defRPr sz="1800"/>
            </a:lvl5pPr>
            <a:lvl6pPr indent="-228600" lvl="5" marL="2743200" algn="l">
              <a:spcBef>
                <a:spcPts val="400"/>
              </a:spcBef>
              <a:spcAft>
                <a:spcPts val="0"/>
              </a:spcAft>
              <a:buSzPts val="1400"/>
              <a:buNone/>
              <a:defRPr sz="1800"/>
            </a:lvl6pPr>
            <a:lvl7pPr indent="-228600" lvl="6" marL="3200400" algn="l">
              <a:spcBef>
                <a:spcPts val="400"/>
              </a:spcBef>
              <a:spcAft>
                <a:spcPts val="0"/>
              </a:spcAft>
              <a:buSzPts val="1400"/>
              <a:buNone/>
              <a:defRPr sz="1800"/>
            </a:lvl7pPr>
            <a:lvl8pPr indent="-228600" lvl="7" marL="3657600" algn="l">
              <a:spcBef>
                <a:spcPts val="400"/>
              </a:spcBef>
              <a:spcAft>
                <a:spcPts val="0"/>
              </a:spcAft>
              <a:buSzPts val="1400"/>
              <a:buNone/>
              <a:defRPr sz="1800"/>
            </a:lvl8pPr>
            <a:lvl9pPr indent="-228600" lvl="8" marL="4114800" algn="l">
              <a:spcBef>
                <a:spcPts val="400"/>
              </a:spcBef>
              <a:spcAft>
                <a:spcPts val="0"/>
              </a:spcAft>
              <a:buSzPts val="1400"/>
              <a:buNone/>
              <a:defRPr sz="1800"/>
            </a:lvl9pPr>
          </a:lstStyle>
          <a:p/>
        </p:txBody>
      </p:sp>
      <p:sp>
        <p:nvSpPr>
          <p:cNvPr id="58" name="Google Shape;58;p9"/>
          <p:cNvSpPr txBox="1"/>
          <p:nvPr>
            <p:ph idx="11" type="ftr"/>
          </p:nvPr>
        </p:nvSpPr>
        <p:spPr>
          <a:xfrm>
            <a:off x="3149600" y="6229350"/>
            <a:ext cx="2843212" cy="51276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2" type="sldNum"/>
          </p:nvPr>
        </p:nvSpPr>
        <p:spPr>
          <a:xfrm>
            <a:off x="6604000" y="6229350"/>
            <a:ext cx="1827212" cy="5127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0"/>
          <p:cNvSpPr txBox="1"/>
          <p:nvPr>
            <p:ph type="title"/>
          </p:nvPr>
        </p:nvSpPr>
        <p:spPr>
          <a:xfrm>
            <a:off x="722313" y="4406900"/>
            <a:ext cx="7772400" cy="13620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 type="body"/>
          </p:nvPr>
        </p:nvSpPr>
        <p:spPr>
          <a:xfrm>
            <a:off x="722313" y="2906713"/>
            <a:ext cx="7772400" cy="1500187"/>
          </a:xfrm>
          <a:prstGeom prst="rect">
            <a:avLst/>
          </a:prstGeom>
          <a:noFill/>
          <a:ln>
            <a:noFill/>
          </a:ln>
        </p:spPr>
        <p:txBody>
          <a:bodyPr anchorCtr="0" anchor="b" bIns="46800" lIns="90000" spcFirstLastPara="1" rIns="90000" wrap="square" tIns="46800">
            <a:noAutofit/>
          </a:bodyPr>
          <a:lstStyle>
            <a:lvl1pPr indent="-228600" lvl="0" marL="457200" algn="l">
              <a:spcBef>
                <a:spcPts val="700"/>
              </a:spcBef>
              <a:spcAft>
                <a:spcPts val="0"/>
              </a:spcAft>
              <a:buSzPts val="2000"/>
              <a:buNone/>
              <a:defRPr sz="2000"/>
            </a:lvl1pPr>
            <a:lvl2pPr indent="-228600" lvl="1" marL="914400" algn="l">
              <a:spcBef>
                <a:spcPts val="600"/>
              </a:spcBef>
              <a:spcAft>
                <a:spcPts val="0"/>
              </a:spcAft>
              <a:buSzPts val="1800"/>
              <a:buNone/>
              <a:defRPr sz="1800"/>
            </a:lvl2pPr>
            <a:lvl3pPr indent="-228600" lvl="2" marL="1371600" algn="l">
              <a:spcBef>
                <a:spcPts val="500"/>
              </a:spcBef>
              <a:spcAft>
                <a:spcPts val="0"/>
              </a:spcAft>
              <a:buSzPts val="1600"/>
              <a:buNone/>
              <a:defRPr sz="1600"/>
            </a:lvl3pPr>
            <a:lvl4pPr indent="-228600" lvl="3" marL="1828800" algn="l">
              <a:spcBef>
                <a:spcPts val="450"/>
              </a:spcBef>
              <a:spcAft>
                <a:spcPts val="0"/>
              </a:spcAft>
              <a:buSzPts val="1400"/>
              <a:buNone/>
              <a:defRPr sz="1400"/>
            </a:lvl4pPr>
            <a:lvl5pPr indent="-228600" lvl="4" marL="2286000" algn="l">
              <a:spcBef>
                <a:spcPts val="400"/>
              </a:spcBef>
              <a:spcAft>
                <a:spcPts val="0"/>
              </a:spcAft>
              <a:buSzPts val="1400"/>
              <a:buNone/>
              <a:defRPr sz="1400"/>
            </a:lvl5pPr>
            <a:lvl6pPr indent="-228600" lvl="5" marL="2743200" algn="l">
              <a:spcBef>
                <a:spcPts val="400"/>
              </a:spcBef>
              <a:spcAft>
                <a:spcPts val="0"/>
              </a:spcAft>
              <a:buSzPts val="1400"/>
              <a:buNone/>
              <a:defRPr sz="1400"/>
            </a:lvl6pPr>
            <a:lvl7pPr indent="-228600" lvl="6" marL="3200400" algn="l">
              <a:spcBef>
                <a:spcPts val="400"/>
              </a:spcBef>
              <a:spcAft>
                <a:spcPts val="0"/>
              </a:spcAft>
              <a:buSzPts val="1400"/>
              <a:buNone/>
              <a:defRPr sz="1400"/>
            </a:lvl7pPr>
            <a:lvl8pPr indent="-228600" lvl="7" marL="3657600" algn="l">
              <a:spcBef>
                <a:spcPts val="400"/>
              </a:spcBef>
              <a:spcAft>
                <a:spcPts val="0"/>
              </a:spcAft>
              <a:buSzPts val="1400"/>
              <a:buNone/>
              <a:defRPr sz="1400"/>
            </a:lvl8pPr>
            <a:lvl9pPr indent="-228600" lvl="8" marL="4114800" algn="l">
              <a:spcBef>
                <a:spcPts val="400"/>
              </a:spcBef>
              <a:spcAft>
                <a:spcPts val="0"/>
              </a:spcAft>
              <a:buSzPts val="1400"/>
              <a:buNone/>
              <a:defRPr sz="1400"/>
            </a:lvl9pPr>
          </a:lstStyle>
          <a:p/>
        </p:txBody>
      </p:sp>
      <p:sp>
        <p:nvSpPr>
          <p:cNvPr id="63" name="Google Shape;63;p10"/>
          <p:cNvSpPr txBox="1"/>
          <p:nvPr>
            <p:ph idx="11" type="ftr"/>
          </p:nvPr>
        </p:nvSpPr>
        <p:spPr>
          <a:xfrm>
            <a:off x="3149600" y="6229350"/>
            <a:ext cx="2843212" cy="512762"/>
          </a:xfrm>
          <a:prstGeom prst="rect">
            <a:avLst/>
          </a:prstGeom>
          <a:noFill/>
          <a:ln>
            <a:noFill/>
          </a:ln>
        </p:spPr>
        <p:txBody>
          <a:bodyPr anchorCtr="0" anchor="b" bIns="46800" lIns="90000" spcFirstLastPara="1" rIns="90000" wrap="square" tIns="46800">
            <a:noAutofit/>
          </a:bodyPr>
          <a:lstStyle>
            <a:lvl1pPr lvl="0" algn="ctr">
              <a:lnSpc>
                <a:spcPct val="100000"/>
              </a:lnSpc>
              <a:spcBef>
                <a:spcPts val="800"/>
              </a:spcBef>
              <a:spcAft>
                <a:spcPts val="0"/>
              </a:spcAft>
              <a:buSzPts val="1400"/>
              <a:buNone/>
              <a:defRPr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6604000" y="6229350"/>
            <a:ext cx="1827212" cy="5127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theme" Target="../theme/theme4.xml"/><Relationship Id="rId12" Type="http://schemas.openxmlformats.org/officeDocument/2006/relationships/slideLayout" Target="../slideLayouts/slideLayout33.xml"/><Relationship Id="rId1" Type="http://schemas.openxmlformats.org/officeDocument/2006/relationships/image" Target="../media/image1.pn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 name="Shape 10"/>
        <p:cNvGrpSpPr/>
        <p:nvPr/>
      </p:nvGrpSpPr>
      <p:grpSpPr>
        <a:xfrm>
          <a:off x="0" y="0"/>
          <a:ext cx="0" cy="0"/>
          <a:chOff x="0" y="0"/>
          <a:chExt cx="0" cy="0"/>
        </a:xfrm>
      </p:grpSpPr>
      <p:pic>
        <p:nvPicPr>
          <p:cNvPr id="11" name="Google Shape;11;p1"/>
          <p:cNvPicPr preferRelativeResize="0"/>
          <p:nvPr/>
        </p:nvPicPr>
        <p:blipFill rotWithShape="1">
          <a:blip r:embed="rId1">
            <a:alphaModFix/>
          </a:blip>
          <a:srcRect b="0" l="0" r="0" t="0"/>
          <a:stretch/>
        </p:blipFill>
        <p:spPr>
          <a:xfrm>
            <a:off x="914400" y="1828800"/>
            <a:ext cx="8229600" cy="384175"/>
          </a:xfrm>
          <a:prstGeom prst="rect">
            <a:avLst/>
          </a:prstGeom>
          <a:noFill/>
          <a:ln>
            <a:noFill/>
          </a:ln>
        </p:spPr>
      </p:pic>
      <p:sp>
        <p:nvSpPr>
          <p:cNvPr id="12" name="Google Shape;12;p1"/>
          <p:cNvSpPr txBox="1"/>
          <p:nvPr>
            <p:ph type="title"/>
          </p:nvPr>
        </p:nvSpPr>
        <p:spPr>
          <a:xfrm>
            <a:off x="406400" y="228600"/>
            <a:ext cx="7770812" cy="1141412"/>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1pPr>
            <a:lvl2pPr lvl="1"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2pPr>
            <a:lvl3pPr lvl="2"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3pPr>
            <a:lvl4pPr lvl="3"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4pPr>
            <a:lvl5pPr lvl="4"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5pPr>
            <a:lvl6pPr lvl="5"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6pPr>
            <a:lvl7pPr lvl="6"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7pPr>
            <a:lvl8pPr lvl="7"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8pPr>
            <a:lvl9pPr lvl="8"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9pPr>
          </a:lstStyle>
          <a:p/>
        </p:txBody>
      </p:sp>
      <p:sp>
        <p:nvSpPr>
          <p:cNvPr id="13" name="Google Shape;13;p1"/>
          <p:cNvSpPr txBox="1"/>
          <p:nvPr>
            <p:ph idx="1" type="body"/>
          </p:nvPr>
        </p:nvSpPr>
        <p:spPr>
          <a:xfrm>
            <a:off x="457200" y="1885950"/>
            <a:ext cx="8177212" cy="4170362"/>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700"/>
              </a:spcBef>
              <a:spcAft>
                <a:spcPts val="0"/>
              </a:spcAft>
              <a:buSzPts val="1400"/>
              <a:buNone/>
              <a:defRPr b="0" i="0" sz="2800" u="none" cap="none" strike="noStrike">
                <a:solidFill>
                  <a:srgbClr val="000000"/>
                </a:solidFill>
                <a:latin typeface="Tahoma"/>
                <a:ea typeface="Tahoma"/>
                <a:cs typeface="Tahoma"/>
                <a:sym typeface="Tahoma"/>
              </a:defRPr>
            </a:lvl1pPr>
            <a:lvl2pPr indent="-228600" lvl="1" marL="914400" marR="0" rtl="0" algn="l">
              <a:spcBef>
                <a:spcPts val="600"/>
              </a:spcBef>
              <a:spcAft>
                <a:spcPts val="0"/>
              </a:spcAft>
              <a:buSzPts val="1400"/>
              <a:buNone/>
              <a:defRPr b="0" i="0" sz="2400" u="none" cap="none" strike="noStrike">
                <a:solidFill>
                  <a:srgbClr val="CC3300"/>
                </a:solidFill>
                <a:latin typeface="Tahoma"/>
                <a:ea typeface="Tahoma"/>
                <a:cs typeface="Tahoma"/>
                <a:sym typeface="Tahoma"/>
              </a:defRPr>
            </a:lvl2pPr>
            <a:lvl3pPr indent="-228600" lvl="2" marL="1371600" marR="0" rtl="0" algn="l">
              <a:spcBef>
                <a:spcPts val="500"/>
              </a:spcBef>
              <a:spcAft>
                <a:spcPts val="0"/>
              </a:spcAft>
              <a:buSzPts val="1400"/>
              <a:buNone/>
              <a:defRPr b="0" i="0" sz="2000" u="none" cap="none" strike="noStrike">
                <a:solidFill>
                  <a:srgbClr val="009900"/>
                </a:solidFill>
                <a:latin typeface="Tahoma"/>
                <a:ea typeface="Tahoma"/>
                <a:cs typeface="Tahoma"/>
                <a:sym typeface="Tahoma"/>
              </a:defRPr>
            </a:lvl3pPr>
            <a:lvl4pPr indent="-228600" lvl="3" marL="1828800" marR="0" rtl="0" algn="l">
              <a:spcBef>
                <a:spcPts val="450"/>
              </a:spcBef>
              <a:spcAft>
                <a:spcPts val="0"/>
              </a:spcAft>
              <a:buSzPts val="1400"/>
              <a:buNone/>
              <a:defRPr b="0" i="0" sz="1800" u="none" cap="none" strike="noStrike">
                <a:solidFill>
                  <a:srgbClr val="6600FF"/>
                </a:solidFill>
                <a:latin typeface="Tahoma"/>
                <a:ea typeface="Tahoma"/>
                <a:cs typeface="Tahoma"/>
                <a:sym typeface="Tahoma"/>
              </a:defRPr>
            </a:lvl4pPr>
            <a:lvl5pPr indent="-228600" lvl="4" marL="2286000" marR="0" rtl="0" algn="l">
              <a:spcBef>
                <a:spcPts val="400"/>
              </a:spcBef>
              <a:spcAft>
                <a:spcPts val="0"/>
              </a:spcAft>
              <a:buSzPts val="1400"/>
              <a:buNone/>
              <a:defRPr b="0" i="0" sz="1600" u="none" cap="none" strike="noStrike">
                <a:solidFill>
                  <a:srgbClr val="000000"/>
                </a:solidFill>
                <a:latin typeface="Tahoma"/>
                <a:ea typeface="Tahoma"/>
                <a:cs typeface="Tahoma"/>
                <a:sym typeface="Tahoma"/>
              </a:defRPr>
            </a:lvl5pPr>
            <a:lvl6pPr indent="-228600" lvl="5" marL="2743200" marR="0" rtl="0" algn="l">
              <a:spcBef>
                <a:spcPts val="400"/>
              </a:spcBef>
              <a:spcAft>
                <a:spcPts val="0"/>
              </a:spcAft>
              <a:buSzPts val="1400"/>
              <a:buNone/>
              <a:defRPr b="0" i="0" sz="1600" u="none" cap="none" strike="noStrike">
                <a:solidFill>
                  <a:srgbClr val="000000"/>
                </a:solidFill>
                <a:latin typeface="Tahoma"/>
                <a:ea typeface="Tahoma"/>
                <a:cs typeface="Tahoma"/>
                <a:sym typeface="Tahoma"/>
              </a:defRPr>
            </a:lvl6pPr>
            <a:lvl7pPr indent="-228600" lvl="6" marL="3200400" marR="0" rtl="0" algn="l">
              <a:spcBef>
                <a:spcPts val="400"/>
              </a:spcBef>
              <a:spcAft>
                <a:spcPts val="0"/>
              </a:spcAft>
              <a:buSzPts val="1400"/>
              <a:buNone/>
              <a:defRPr b="0" i="0" sz="1600" u="none" cap="none" strike="noStrike">
                <a:solidFill>
                  <a:srgbClr val="000000"/>
                </a:solidFill>
                <a:latin typeface="Tahoma"/>
                <a:ea typeface="Tahoma"/>
                <a:cs typeface="Tahoma"/>
                <a:sym typeface="Tahoma"/>
              </a:defRPr>
            </a:lvl7pPr>
            <a:lvl8pPr indent="-228600" lvl="7" marL="3657600" marR="0" rtl="0" algn="l">
              <a:spcBef>
                <a:spcPts val="400"/>
              </a:spcBef>
              <a:spcAft>
                <a:spcPts val="0"/>
              </a:spcAft>
              <a:buSzPts val="1400"/>
              <a:buNone/>
              <a:defRPr b="0" i="0" sz="1600" u="none" cap="none" strike="noStrike">
                <a:solidFill>
                  <a:srgbClr val="000000"/>
                </a:solidFill>
                <a:latin typeface="Tahoma"/>
                <a:ea typeface="Tahoma"/>
                <a:cs typeface="Tahoma"/>
                <a:sym typeface="Tahoma"/>
              </a:defRPr>
            </a:lvl8pPr>
            <a:lvl9pPr indent="-228600" lvl="8" marL="4114800" marR="0" rtl="0" algn="l">
              <a:spcBef>
                <a:spcPts val="400"/>
              </a:spcBef>
              <a:spcAft>
                <a:spcPts val="0"/>
              </a:spcAft>
              <a:buSzPts val="1400"/>
              <a:buNone/>
              <a:defRPr b="0" i="0" sz="1600" u="none" cap="none" strike="noStrike">
                <a:solidFill>
                  <a:srgbClr val="000000"/>
                </a:solidFill>
                <a:latin typeface="Tahoma"/>
                <a:ea typeface="Tahoma"/>
                <a:cs typeface="Tahoma"/>
                <a:sym typeface="Tahoma"/>
              </a:defRPr>
            </a:lvl9pPr>
          </a:lstStyle>
          <a:p/>
        </p:txBody>
      </p:sp>
      <p:sp>
        <p:nvSpPr>
          <p:cNvPr id="14" name="Google Shape;14;p1"/>
          <p:cNvSpPr txBox="1"/>
          <p:nvPr/>
        </p:nvSpPr>
        <p:spPr>
          <a:xfrm>
            <a:off x="711200" y="6229350"/>
            <a:ext cx="1930400" cy="5143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lt1"/>
              </a:solidFill>
              <a:latin typeface="Times New Roman"/>
              <a:ea typeface="Times New Roman"/>
              <a:cs typeface="Times New Roman"/>
              <a:sym typeface="Times New Roman"/>
            </a:endParaRPr>
          </a:p>
        </p:txBody>
      </p:sp>
      <p:sp>
        <p:nvSpPr>
          <p:cNvPr id="15" name="Google Shape;15;p1"/>
          <p:cNvSpPr txBox="1"/>
          <p:nvPr>
            <p:ph idx="11" type="ftr"/>
          </p:nvPr>
        </p:nvSpPr>
        <p:spPr>
          <a:xfrm>
            <a:off x="3149600" y="6229350"/>
            <a:ext cx="2843212" cy="512762"/>
          </a:xfrm>
          <a:prstGeom prst="rect">
            <a:avLst/>
          </a:prstGeom>
          <a:noFill/>
          <a:ln>
            <a:noFill/>
          </a:ln>
        </p:spPr>
        <p:txBody>
          <a:bodyPr anchorCtr="0" anchor="b" bIns="46800" lIns="90000" spcFirstLastPara="1" rIns="90000" wrap="square" tIns="46800">
            <a:noAutofit/>
          </a:bodyPr>
          <a:lstStyle>
            <a:lvl1pPr lvl="0" marR="0" rtl="0" algn="ctr">
              <a:lnSpc>
                <a:spcPct val="100000"/>
              </a:lnSpc>
              <a:spcBef>
                <a:spcPts val="800"/>
              </a:spcBef>
              <a:spcAft>
                <a:spcPts val="0"/>
              </a:spcAft>
              <a:buSzPts val="1400"/>
              <a:buNone/>
              <a:defRPr b="1" i="1" sz="1400" u="none">
                <a:solidFill>
                  <a:srgbClr val="5E574E"/>
                </a:solidFill>
                <a:latin typeface="Arial"/>
                <a:ea typeface="Arial"/>
                <a:cs typeface="Arial"/>
                <a:sym typeface="Arial"/>
              </a:defRPr>
            </a:lvl1pPr>
            <a:lvl2pPr lvl="1" marR="0" rtl="0" algn="l">
              <a:lnSpc>
                <a:spcPct val="100000"/>
              </a:lnSpc>
              <a:spcBef>
                <a:spcPts val="0"/>
              </a:spcBef>
              <a:spcAft>
                <a:spcPts val="0"/>
              </a:spcAft>
              <a:buSzPts val="1400"/>
              <a:buNone/>
              <a:defRPr b="1" i="1"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1"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1"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1"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1"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1"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1"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1" sz="2400" u="none" cap="none" strike="noStrike">
                <a:solidFill>
                  <a:schemeClr val="lt1"/>
                </a:solidFill>
                <a:latin typeface="Times New Roman"/>
                <a:ea typeface="Times New Roman"/>
                <a:cs typeface="Times New Roman"/>
                <a:sym typeface="Times New Roman"/>
              </a:defRPr>
            </a:lvl9pPr>
          </a:lstStyle>
          <a:p/>
        </p:txBody>
      </p:sp>
      <p:sp>
        <p:nvSpPr>
          <p:cNvPr id="16" name="Google Shape;16;p1"/>
          <p:cNvSpPr txBox="1"/>
          <p:nvPr>
            <p:ph idx="12" type="sldNum"/>
          </p:nvPr>
        </p:nvSpPr>
        <p:spPr>
          <a:xfrm>
            <a:off x="6604000" y="6229350"/>
            <a:ext cx="1827212" cy="512762"/>
          </a:xfrm>
          <a:prstGeom prst="rect">
            <a:avLst/>
          </a:prstGeom>
          <a:noFill/>
          <a:ln>
            <a:noFill/>
          </a:ln>
        </p:spPr>
        <p:txBody>
          <a:bodyPr anchorCtr="0" anchor="b" bIns="46800" lIns="90000" spcFirstLastPara="1" rIns="90000" wrap="square" tIns="46800">
            <a:noAutofit/>
          </a:bodyPr>
          <a:lstStyle>
            <a:lvl1pPr indent="0" lvl="0"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i="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5" name="Shape 75"/>
        <p:cNvGrpSpPr/>
        <p:nvPr/>
      </p:nvGrpSpPr>
      <p:grpSpPr>
        <a:xfrm>
          <a:off x="0" y="0"/>
          <a:ext cx="0" cy="0"/>
          <a:chOff x="0" y="0"/>
          <a:chExt cx="0" cy="0"/>
        </a:xfrm>
      </p:grpSpPr>
      <p:sp>
        <p:nvSpPr>
          <p:cNvPr id="76" name="Google Shape;76;p13"/>
          <p:cNvSpPr txBox="1"/>
          <p:nvPr>
            <p:ph type="title"/>
          </p:nvPr>
        </p:nvSpPr>
        <p:spPr>
          <a:xfrm>
            <a:off x="406400" y="228600"/>
            <a:ext cx="7770812" cy="1141412"/>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1pPr>
            <a:lvl2pPr lvl="1"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2pPr>
            <a:lvl3pPr lvl="2"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3pPr>
            <a:lvl4pPr lvl="3"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4pPr>
            <a:lvl5pPr lvl="4"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5pPr>
            <a:lvl6pPr lvl="5"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6pPr>
            <a:lvl7pPr lvl="6"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7pPr>
            <a:lvl8pPr lvl="7"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8pPr>
            <a:lvl9pPr lvl="8"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9pPr>
          </a:lstStyle>
          <a:p/>
        </p:txBody>
      </p:sp>
      <p:sp>
        <p:nvSpPr>
          <p:cNvPr id="77" name="Google Shape;77;p13"/>
          <p:cNvSpPr txBox="1"/>
          <p:nvPr>
            <p:ph idx="1" type="body"/>
          </p:nvPr>
        </p:nvSpPr>
        <p:spPr>
          <a:xfrm>
            <a:off x="457200" y="1885950"/>
            <a:ext cx="8177212" cy="4170362"/>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700"/>
              </a:spcBef>
              <a:spcAft>
                <a:spcPts val="0"/>
              </a:spcAft>
              <a:buSzPts val="1400"/>
              <a:buNone/>
              <a:defRPr b="0" i="0" sz="2800" u="none" cap="none" strike="noStrike">
                <a:solidFill>
                  <a:srgbClr val="000000"/>
                </a:solidFill>
                <a:latin typeface="Tahoma"/>
                <a:ea typeface="Tahoma"/>
                <a:cs typeface="Tahoma"/>
                <a:sym typeface="Tahoma"/>
              </a:defRPr>
            </a:lvl1pPr>
            <a:lvl2pPr indent="-228600" lvl="1" marL="914400" marR="0" rtl="0" algn="l">
              <a:spcBef>
                <a:spcPts val="600"/>
              </a:spcBef>
              <a:spcAft>
                <a:spcPts val="0"/>
              </a:spcAft>
              <a:buSzPts val="1400"/>
              <a:buNone/>
              <a:defRPr b="0" i="0" sz="2400" u="none" cap="none" strike="noStrike">
                <a:solidFill>
                  <a:srgbClr val="CC3300"/>
                </a:solidFill>
                <a:latin typeface="Tahoma"/>
                <a:ea typeface="Tahoma"/>
                <a:cs typeface="Tahoma"/>
                <a:sym typeface="Tahoma"/>
              </a:defRPr>
            </a:lvl2pPr>
            <a:lvl3pPr indent="-228600" lvl="2" marL="1371600" marR="0" rtl="0" algn="l">
              <a:spcBef>
                <a:spcPts val="500"/>
              </a:spcBef>
              <a:spcAft>
                <a:spcPts val="0"/>
              </a:spcAft>
              <a:buSzPts val="1400"/>
              <a:buNone/>
              <a:defRPr b="0" i="0" sz="2000" u="none" cap="none" strike="noStrike">
                <a:solidFill>
                  <a:srgbClr val="009900"/>
                </a:solidFill>
                <a:latin typeface="Tahoma"/>
                <a:ea typeface="Tahoma"/>
                <a:cs typeface="Tahoma"/>
                <a:sym typeface="Tahoma"/>
              </a:defRPr>
            </a:lvl3pPr>
            <a:lvl4pPr indent="-228600" lvl="3" marL="1828800" marR="0" rtl="0" algn="l">
              <a:spcBef>
                <a:spcPts val="450"/>
              </a:spcBef>
              <a:spcAft>
                <a:spcPts val="0"/>
              </a:spcAft>
              <a:buSzPts val="1400"/>
              <a:buNone/>
              <a:defRPr b="0" i="0" sz="1800" u="none" cap="none" strike="noStrike">
                <a:solidFill>
                  <a:srgbClr val="6600FF"/>
                </a:solidFill>
                <a:latin typeface="Tahoma"/>
                <a:ea typeface="Tahoma"/>
                <a:cs typeface="Tahoma"/>
                <a:sym typeface="Tahoma"/>
              </a:defRPr>
            </a:lvl4pPr>
            <a:lvl5pPr indent="-228600" lvl="4" marL="2286000" marR="0" rtl="0" algn="l">
              <a:spcBef>
                <a:spcPts val="400"/>
              </a:spcBef>
              <a:spcAft>
                <a:spcPts val="0"/>
              </a:spcAft>
              <a:buSzPts val="1400"/>
              <a:buNone/>
              <a:defRPr b="0" i="0" sz="1600" u="none" cap="none" strike="noStrike">
                <a:solidFill>
                  <a:srgbClr val="000000"/>
                </a:solidFill>
                <a:latin typeface="Tahoma"/>
                <a:ea typeface="Tahoma"/>
                <a:cs typeface="Tahoma"/>
                <a:sym typeface="Tahoma"/>
              </a:defRPr>
            </a:lvl5pPr>
            <a:lvl6pPr indent="-228600" lvl="5" marL="2743200" marR="0" rtl="0" algn="l">
              <a:spcBef>
                <a:spcPts val="400"/>
              </a:spcBef>
              <a:spcAft>
                <a:spcPts val="0"/>
              </a:spcAft>
              <a:buSzPts val="1400"/>
              <a:buNone/>
              <a:defRPr b="0" i="0" sz="1600" u="none" cap="none" strike="noStrike">
                <a:solidFill>
                  <a:srgbClr val="000000"/>
                </a:solidFill>
                <a:latin typeface="Tahoma"/>
                <a:ea typeface="Tahoma"/>
                <a:cs typeface="Tahoma"/>
                <a:sym typeface="Tahoma"/>
              </a:defRPr>
            </a:lvl6pPr>
            <a:lvl7pPr indent="-228600" lvl="6" marL="3200400" marR="0" rtl="0" algn="l">
              <a:spcBef>
                <a:spcPts val="400"/>
              </a:spcBef>
              <a:spcAft>
                <a:spcPts val="0"/>
              </a:spcAft>
              <a:buSzPts val="1400"/>
              <a:buNone/>
              <a:defRPr b="0" i="0" sz="1600" u="none" cap="none" strike="noStrike">
                <a:solidFill>
                  <a:srgbClr val="000000"/>
                </a:solidFill>
                <a:latin typeface="Tahoma"/>
                <a:ea typeface="Tahoma"/>
                <a:cs typeface="Tahoma"/>
                <a:sym typeface="Tahoma"/>
              </a:defRPr>
            </a:lvl7pPr>
            <a:lvl8pPr indent="-228600" lvl="7" marL="3657600" marR="0" rtl="0" algn="l">
              <a:spcBef>
                <a:spcPts val="400"/>
              </a:spcBef>
              <a:spcAft>
                <a:spcPts val="0"/>
              </a:spcAft>
              <a:buSzPts val="1400"/>
              <a:buNone/>
              <a:defRPr b="0" i="0" sz="1600" u="none" cap="none" strike="noStrike">
                <a:solidFill>
                  <a:srgbClr val="000000"/>
                </a:solidFill>
                <a:latin typeface="Tahoma"/>
                <a:ea typeface="Tahoma"/>
                <a:cs typeface="Tahoma"/>
                <a:sym typeface="Tahoma"/>
              </a:defRPr>
            </a:lvl8pPr>
            <a:lvl9pPr indent="-228600" lvl="8" marL="4114800" marR="0" rtl="0" algn="l">
              <a:spcBef>
                <a:spcPts val="400"/>
              </a:spcBef>
              <a:spcAft>
                <a:spcPts val="0"/>
              </a:spcAft>
              <a:buSzPts val="1400"/>
              <a:buNone/>
              <a:defRPr b="0" i="0" sz="1600" u="none" cap="none" strike="noStrike">
                <a:solidFill>
                  <a:srgbClr val="000000"/>
                </a:solidFill>
                <a:latin typeface="Tahoma"/>
                <a:ea typeface="Tahoma"/>
                <a:cs typeface="Tahoma"/>
                <a:sym typeface="Tahoma"/>
              </a:defRPr>
            </a:lvl9pPr>
          </a:lstStyle>
          <a:p/>
        </p:txBody>
      </p:sp>
      <p:sp>
        <p:nvSpPr>
          <p:cNvPr id="78" name="Google Shape;78;p13"/>
          <p:cNvSpPr txBox="1"/>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lt1"/>
              </a:solidFill>
              <a:latin typeface="Times New Roman"/>
              <a:ea typeface="Times New Roman"/>
              <a:cs typeface="Times New Roman"/>
              <a:sym typeface="Times New Roman"/>
            </a:endParaRPr>
          </a:p>
        </p:txBody>
      </p:sp>
      <p:sp>
        <p:nvSpPr>
          <p:cNvPr id="79" name="Google Shape;79;p13"/>
          <p:cNvSpPr txBox="1"/>
          <p:nvPr>
            <p:ph idx="11" type="ftr"/>
          </p:nvPr>
        </p:nvSpPr>
        <p:spPr>
          <a:xfrm>
            <a:off x="3124200" y="6229350"/>
            <a:ext cx="2894012" cy="455612"/>
          </a:xfrm>
          <a:prstGeom prst="rect">
            <a:avLst/>
          </a:prstGeom>
          <a:noFill/>
          <a:ln>
            <a:noFill/>
          </a:ln>
        </p:spPr>
        <p:txBody>
          <a:bodyPr anchorCtr="0" anchor="b" bIns="46800" lIns="90000" spcFirstLastPara="1" rIns="90000" wrap="square" tIns="46800">
            <a:noAutofit/>
          </a:bodyPr>
          <a:lstStyle>
            <a:lvl1pPr lvl="0" marR="0" rtl="0" algn="ctr">
              <a:lnSpc>
                <a:spcPct val="100000"/>
              </a:lnSpc>
              <a:spcBef>
                <a:spcPts val="800"/>
              </a:spcBef>
              <a:spcAft>
                <a:spcPts val="0"/>
              </a:spcAft>
              <a:buSzPts val="1400"/>
              <a:buNone/>
              <a:defRPr b="1" i="1" sz="1400" u="none">
                <a:solidFill>
                  <a:srgbClr val="5E574E"/>
                </a:solidFill>
                <a:latin typeface="Arial"/>
                <a:ea typeface="Arial"/>
                <a:cs typeface="Arial"/>
                <a:sym typeface="Arial"/>
              </a:defRPr>
            </a:lvl1pPr>
            <a:lvl2pPr lvl="1" marR="0" rtl="0" algn="l">
              <a:lnSpc>
                <a:spcPct val="100000"/>
              </a:lnSpc>
              <a:spcBef>
                <a:spcPts val="0"/>
              </a:spcBef>
              <a:spcAft>
                <a:spcPts val="0"/>
              </a:spcAft>
              <a:buSzPts val="1400"/>
              <a:buNone/>
              <a:defRPr b="1" i="1"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1"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1"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1"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1"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1"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1"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1" sz="2400" u="none" cap="none" strike="noStrike">
                <a:solidFill>
                  <a:schemeClr val="lt1"/>
                </a:solidFill>
                <a:latin typeface="Times New Roman"/>
                <a:ea typeface="Times New Roman"/>
                <a:cs typeface="Times New Roman"/>
                <a:sym typeface="Times New Roman"/>
              </a:defRPr>
            </a:lvl9pPr>
          </a:lstStyle>
          <a:p/>
        </p:txBody>
      </p:sp>
      <p:sp>
        <p:nvSpPr>
          <p:cNvPr id="80" name="Google Shape;80;p13"/>
          <p:cNvSpPr txBox="1"/>
          <p:nvPr>
            <p:ph idx="12" type="sldNum"/>
          </p:nvPr>
        </p:nvSpPr>
        <p:spPr>
          <a:xfrm>
            <a:off x="6731000" y="6229350"/>
            <a:ext cx="1903412" cy="455612"/>
          </a:xfrm>
          <a:prstGeom prst="rect">
            <a:avLst/>
          </a:prstGeom>
          <a:noFill/>
          <a:ln>
            <a:noFill/>
          </a:ln>
        </p:spPr>
        <p:txBody>
          <a:bodyPr anchorCtr="0" anchor="b" bIns="46800" lIns="90000" spcFirstLastPara="1" rIns="90000" wrap="square" tIns="46800">
            <a:noAutofit/>
          </a:bodyPr>
          <a:lstStyle>
            <a:lvl1pPr indent="0" lvl="0"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i="0">
              <a:solidFill>
                <a:srgbClr val="000000"/>
              </a:solidFill>
            </a:endParaRPr>
          </a:p>
        </p:txBody>
      </p:sp>
      <p:pic>
        <p:nvPicPr>
          <p:cNvPr id="81" name="Google Shape;81;p13"/>
          <p:cNvPicPr preferRelativeResize="0"/>
          <p:nvPr/>
        </p:nvPicPr>
        <p:blipFill rotWithShape="1">
          <a:blip r:embed="rId1">
            <a:alphaModFix/>
          </a:blip>
          <a:srcRect b="0" l="0" r="0" t="0"/>
          <a:stretch/>
        </p:blipFill>
        <p:spPr>
          <a:xfrm>
            <a:off x="914400" y="1314450"/>
            <a:ext cx="8229600" cy="3841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0" name="Shape 140"/>
        <p:cNvGrpSpPr/>
        <p:nvPr/>
      </p:nvGrpSpPr>
      <p:grpSpPr>
        <a:xfrm>
          <a:off x="0" y="0"/>
          <a:ext cx="0" cy="0"/>
          <a:chOff x="0" y="0"/>
          <a:chExt cx="0" cy="0"/>
        </a:xfrm>
      </p:grpSpPr>
      <p:pic>
        <p:nvPicPr>
          <p:cNvPr id="141" name="Google Shape;141;p25"/>
          <p:cNvPicPr preferRelativeResize="0"/>
          <p:nvPr/>
        </p:nvPicPr>
        <p:blipFill rotWithShape="1">
          <a:blip r:embed="rId1">
            <a:alphaModFix/>
          </a:blip>
          <a:srcRect b="0" l="0" r="0" t="0"/>
          <a:stretch/>
        </p:blipFill>
        <p:spPr>
          <a:xfrm>
            <a:off x="914400" y="1314450"/>
            <a:ext cx="8229600" cy="384175"/>
          </a:xfrm>
          <a:prstGeom prst="rect">
            <a:avLst/>
          </a:prstGeom>
          <a:noFill/>
          <a:ln>
            <a:noFill/>
          </a:ln>
        </p:spPr>
      </p:pic>
      <p:sp>
        <p:nvSpPr>
          <p:cNvPr id="142" name="Google Shape;142;p25"/>
          <p:cNvSpPr txBox="1"/>
          <p:nvPr>
            <p:ph type="title"/>
          </p:nvPr>
        </p:nvSpPr>
        <p:spPr>
          <a:xfrm>
            <a:off x="406400" y="228600"/>
            <a:ext cx="7770812" cy="1141412"/>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1pPr>
            <a:lvl2pPr lvl="1"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2pPr>
            <a:lvl3pPr lvl="2"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3pPr>
            <a:lvl4pPr lvl="3"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4pPr>
            <a:lvl5pPr lvl="4"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5pPr>
            <a:lvl6pPr lvl="5"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6pPr>
            <a:lvl7pPr lvl="6"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7pPr>
            <a:lvl8pPr lvl="7"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8pPr>
            <a:lvl9pPr lvl="8"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9pPr>
          </a:lstStyle>
          <a:p/>
        </p:txBody>
      </p:sp>
      <p:sp>
        <p:nvSpPr>
          <p:cNvPr id="143" name="Google Shape;143;p25"/>
          <p:cNvSpPr txBox="1"/>
          <p:nvPr>
            <p:ph idx="1" type="body"/>
          </p:nvPr>
        </p:nvSpPr>
        <p:spPr>
          <a:xfrm>
            <a:off x="457200" y="1885950"/>
            <a:ext cx="8177212" cy="4170362"/>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700"/>
              </a:spcBef>
              <a:spcAft>
                <a:spcPts val="0"/>
              </a:spcAft>
              <a:buSzPts val="1400"/>
              <a:buNone/>
              <a:defRPr b="0" i="0" sz="2800" u="none" cap="none" strike="noStrike">
                <a:solidFill>
                  <a:srgbClr val="000000"/>
                </a:solidFill>
                <a:latin typeface="Tahoma"/>
                <a:ea typeface="Tahoma"/>
                <a:cs typeface="Tahoma"/>
                <a:sym typeface="Tahoma"/>
              </a:defRPr>
            </a:lvl1pPr>
            <a:lvl2pPr indent="-228600" lvl="1" marL="914400" marR="0" rtl="0" algn="l">
              <a:spcBef>
                <a:spcPts val="600"/>
              </a:spcBef>
              <a:spcAft>
                <a:spcPts val="0"/>
              </a:spcAft>
              <a:buSzPts val="1400"/>
              <a:buNone/>
              <a:defRPr b="0" i="0" sz="2400" u="none" cap="none" strike="noStrike">
                <a:solidFill>
                  <a:srgbClr val="CC3300"/>
                </a:solidFill>
                <a:latin typeface="Tahoma"/>
                <a:ea typeface="Tahoma"/>
                <a:cs typeface="Tahoma"/>
                <a:sym typeface="Tahoma"/>
              </a:defRPr>
            </a:lvl2pPr>
            <a:lvl3pPr indent="-228600" lvl="2" marL="1371600" marR="0" rtl="0" algn="l">
              <a:spcBef>
                <a:spcPts val="500"/>
              </a:spcBef>
              <a:spcAft>
                <a:spcPts val="0"/>
              </a:spcAft>
              <a:buSzPts val="1400"/>
              <a:buNone/>
              <a:defRPr b="0" i="0" sz="2000" u="none" cap="none" strike="noStrike">
                <a:solidFill>
                  <a:srgbClr val="009900"/>
                </a:solidFill>
                <a:latin typeface="Tahoma"/>
                <a:ea typeface="Tahoma"/>
                <a:cs typeface="Tahoma"/>
                <a:sym typeface="Tahoma"/>
              </a:defRPr>
            </a:lvl3pPr>
            <a:lvl4pPr indent="-228600" lvl="3" marL="1828800" marR="0" rtl="0" algn="l">
              <a:spcBef>
                <a:spcPts val="450"/>
              </a:spcBef>
              <a:spcAft>
                <a:spcPts val="0"/>
              </a:spcAft>
              <a:buSzPts val="1400"/>
              <a:buNone/>
              <a:defRPr b="0" i="0" sz="1800" u="none" cap="none" strike="noStrike">
                <a:solidFill>
                  <a:srgbClr val="6600FF"/>
                </a:solidFill>
                <a:latin typeface="Tahoma"/>
                <a:ea typeface="Tahoma"/>
                <a:cs typeface="Tahoma"/>
                <a:sym typeface="Tahoma"/>
              </a:defRPr>
            </a:lvl4pPr>
            <a:lvl5pPr indent="-228600" lvl="4" marL="2286000" marR="0" rtl="0" algn="l">
              <a:spcBef>
                <a:spcPts val="400"/>
              </a:spcBef>
              <a:spcAft>
                <a:spcPts val="0"/>
              </a:spcAft>
              <a:buSzPts val="1400"/>
              <a:buNone/>
              <a:defRPr b="0" i="0" sz="1600" u="none" cap="none" strike="noStrike">
                <a:solidFill>
                  <a:srgbClr val="000000"/>
                </a:solidFill>
                <a:latin typeface="Tahoma"/>
                <a:ea typeface="Tahoma"/>
                <a:cs typeface="Tahoma"/>
                <a:sym typeface="Tahoma"/>
              </a:defRPr>
            </a:lvl5pPr>
            <a:lvl6pPr indent="-228600" lvl="5" marL="2743200" marR="0" rtl="0" algn="l">
              <a:spcBef>
                <a:spcPts val="400"/>
              </a:spcBef>
              <a:spcAft>
                <a:spcPts val="0"/>
              </a:spcAft>
              <a:buSzPts val="1400"/>
              <a:buNone/>
              <a:defRPr b="0" i="0" sz="1600" u="none" cap="none" strike="noStrike">
                <a:solidFill>
                  <a:srgbClr val="000000"/>
                </a:solidFill>
                <a:latin typeface="Tahoma"/>
                <a:ea typeface="Tahoma"/>
                <a:cs typeface="Tahoma"/>
                <a:sym typeface="Tahoma"/>
              </a:defRPr>
            </a:lvl6pPr>
            <a:lvl7pPr indent="-228600" lvl="6" marL="3200400" marR="0" rtl="0" algn="l">
              <a:spcBef>
                <a:spcPts val="400"/>
              </a:spcBef>
              <a:spcAft>
                <a:spcPts val="0"/>
              </a:spcAft>
              <a:buSzPts val="1400"/>
              <a:buNone/>
              <a:defRPr b="0" i="0" sz="1600" u="none" cap="none" strike="noStrike">
                <a:solidFill>
                  <a:srgbClr val="000000"/>
                </a:solidFill>
                <a:latin typeface="Tahoma"/>
                <a:ea typeface="Tahoma"/>
                <a:cs typeface="Tahoma"/>
                <a:sym typeface="Tahoma"/>
              </a:defRPr>
            </a:lvl7pPr>
            <a:lvl8pPr indent="-228600" lvl="7" marL="3657600" marR="0" rtl="0" algn="l">
              <a:spcBef>
                <a:spcPts val="400"/>
              </a:spcBef>
              <a:spcAft>
                <a:spcPts val="0"/>
              </a:spcAft>
              <a:buSzPts val="1400"/>
              <a:buNone/>
              <a:defRPr b="0" i="0" sz="1600" u="none" cap="none" strike="noStrike">
                <a:solidFill>
                  <a:srgbClr val="000000"/>
                </a:solidFill>
                <a:latin typeface="Tahoma"/>
                <a:ea typeface="Tahoma"/>
                <a:cs typeface="Tahoma"/>
                <a:sym typeface="Tahoma"/>
              </a:defRPr>
            </a:lvl8pPr>
            <a:lvl9pPr indent="-228600" lvl="8" marL="4114800" marR="0" rtl="0" algn="l">
              <a:spcBef>
                <a:spcPts val="400"/>
              </a:spcBef>
              <a:spcAft>
                <a:spcPts val="0"/>
              </a:spcAft>
              <a:buSzPts val="1400"/>
              <a:buNone/>
              <a:defRPr b="0" i="0" sz="1600" u="none" cap="none" strike="noStrike">
                <a:solidFill>
                  <a:srgbClr val="000000"/>
                </a:solidFill>
                <a:latin typeface="Tahoma"/>
                <a:ea typeface="Tahoma"/>
                <a:cs typeface="Tahoma"/>
                <a:sym typeface="Tahoma"/>
              </a:defRPr>
            </a:lvl9pPr>
          </a:lstStyle>
          <a:p/>
        </p:txBody>
      </p:sp>
      <p:sp>
        <p:nvSpPr>
          <p:cNvPr id="144" name="Google Shape;144;p25"/>
          <p:cNvSpPr txBox="1"/>
          <p:nvPr>
            <p:ph idx="12" type="sldNum"/>
          </p:nvPr>
        </p:nvSpPr>
        <p:spPr>
          <a:xfrm>
            <a:off x="8472487" y="6218237"/>
            <a:ext cx="547687" cy="522287"/>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1pPr>
            <a:lvl2pPr indent="0" lvl="1"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2pPr>
            <a:lvl3pPr indent="0" lvl="2"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3pPr>
            <a:lvl4pPr indent="0" lvl="3"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4pPr>
            <a:lvl5pPr indent="0" lvl="4"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5pPr>
            <a:lvl6pPr indent="0" lvl="5"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6pPr>
            <a:lvl7pPr indent="0" lvl="6"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7pPr>
            <a:lvl8pPr indent="0" lvl="7"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8pPr>
            <a:lvl9pPr indent="0" lvl="8" marL="0" marR="0" rtl="0" algn="r">
              <a:lnSpc>
                <a:spcPct val="100000"/>
              </a:lnSpc>
              <a:spcBef>
                <a:spcPts val="0"/>
              </a:spcBef>
              <a:spcAft>
                <a:spcPts val="0"/>
              </a:spcAft>
              <a:buClr>
                <a:srgbClr val="5E574E"/>
              </a:buClr>
              <a:buSzPts val="1400"/>
              <a:buFont typeface="Arial"/>
              <a:buNone/>
              <a:defRPr b="1" i="1"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i="0">
              <a:solidFill>
                <a:srgbClr val="000000"/>
              </a:solidFill>
            </a:endParaRPr>
          </a:p>
        </p:txBody>
      </p:sp>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7"/>
          <p:cNvSpPr txBox="1"/>
          <p:nvPr/>
        </p:nvSpPr>
        <p:spPr>
          <a:xfrm>
            <a:off x="3149600" y="6229350"/>
            <a:ext cx="2844800" cy="51435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198" name="Google Shape;198;p37"/>
          <p:cNvSpPr txBox="1"/>
          <p:nvPr/>
        </p:nvSpPr>
        <p:spPr>
          <a:xfrm>
            <a:off x="6604000" y="6229350"/>
            <a:ext cx="1828800" cy="51435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199" name="Google Shape;199;p37"/>
          <p:cNvSpPr txBox="1"/>
          <p:nvPr/>
        </p:nvSpPr>
        <p:spPr>
          <a:xfrm>
            <a:off x="914400" y="685800"/>
            <a:ext cx="77216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CS 143A - Principles of  </a:t>
            </a:r>
            <a:br>
              <a:rPr b="1" i="1" lang="en-US" sz="3600" u="none">
                <a:solidFill>
                  <a:srgbClr val="333399"/>
                </a:solidFill>
                <a:latin typeface="Arial Black"/>
                <a:ea typeface="Arial Black"/>
                <a:cs typeface="Arial Black"/>
                <a:sym typeface="Arial Black"/>
              </a:rPr>
            </a:br>
            <a:r>
              <a:rPr b="1" i="1" lang="en-US" sz="3600" u="none">
                <a:solidFill>
                  <a:srgbClr val="333399"/>
                </a:solidFill>
                <a:latin typeface="Arial Black"/>
                <a:ea typeface="Arial Black"/>
                <a:cs typeface="Arial Black"/>
                <a:sym typeface="Arial Black"/>
              </a:rPr>
              <a:t>Operating Systems</a:t>
            </a:r>
            <a:endParaRPr/>
          </a:p>
        </p:txBody>
      </p:sp>
      <p:sp>
        <p:nvSpPr>
          <p:cNvPr id="200" name="Google Shape;200;p37"/>
          <p:cNvSpPr txBox="1"/>
          <p:nvPr/>
        </p:nvSpPr>
        <p:spPr>
          <a:xfrm>
            <a:off x="2133600" y="3886200"/>
            <a:ext cx="6400800" cy="17716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Black"/>
              <a:buNone/>
            </a:pPr>
            <a:r>
              <a:rPr b="1" i="1" lang="en-US" sz="2000" u="none">
                <a:solidFill>
                  <a:srgbClr val="000000"/>
                </a:solidFill>
                <a:latin typeface="Arial Black"/>
                <a:ea typeface="Arial Black"/>
                <a:cs typeface="Arial Black"/>
                <a:sym typeface="Arial Black"/>
              </a:rPr>
              <a:t>Lecture 3 - CPU Scheduling</a:t>
            </a:r>
            <a:endParaRPr/>
          </a:p>
          <a:p>
            <a:pPr indent="0" lvl="0" marL="0" marR="0" rtl="0" algn="l">
              <a:lnSpc>
                <a:spcPct val="100000"/>
              </a:lnSpc>
              <a:spcBef>
                <a:spcPts val="500"/>
              </a:spcBef>
              <a:spcAft>
                <a:spcPts val="0"/>
              </a:spcAft>
              <a:buClr>
                <a:srgbClr val="000000"/>
              </a:buClr>
              <a:buSzPts val="2000"/>
              <a:buFont typeface="Arial Black"/>
              <a:buNone/>
            </a:pPr>
            <a:r>
              <a:rPr b="1" i="1" lang="en-US" sz="2000" u="none">
                <a:solidFill>
                  <a:srgbClr val="000000"/>
                </a:solidFill>
                <a:latin typeface="Arial Black"/>
                <a:ea typeface="Arial Black"/>
                <a:cs typeface="Arial Black"/>
                <a:sym typeface="Arial Black"/>
              </a:rPr>
              <a:t>Prof. Nalini Venkatasubramanian</a:t>
            </a:r>
            <a:endParaRPr/>
          </a:p>
          <a:p>
            <a:pPr indent="0" lvl="0" marL="0" marR="0" rtl="0" algn="l">
              <a:lnSpc>
                <a:spcPct val="100000"/>
              </a:lnSpc>
              <a:spcBef>
                <a:spcPts val="500"/>
              </a:spcBef>
              <a:spcAft>
                <a:spcPts val="0"/>
              </a:spcAft>
              <a:buClr>
                <a:srgbClr val="000000"/>
              </a:buClr>
              <a:buSzPts val="2000"/>
              <a:buFont typeface="Arial Black"/>
              <a:buNone/>
            </a:pPr>
            <a:r>
              <a:rPr b="1" i="1" lang="en-US" sz="2000" u="none">
                <a:solidFill>
                  <a:srgbClr val="000000"/>
                </a:solidFill>
                <a:latin typeface="Arial Black"/>
                <a:ea typeface="Arial Black"/>
                <a:cs typeface="Arial Black"/>
                <a:sym typeface="Arial Black"/>
              </a:rPr>
              <a:t>nalini@ics.uci.edu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6"/>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281" name="Google Shape;281;p46"/>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282" name="Google Shape;282;p46"/>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CPU scheduling decisions</a:t>
            </a:r>
            <a:endParaRPr/>
          </a:p>
        </p:txBody>
      </p:sp>
      <p:sp>
        <p:nvSpPr>
          <p:cNvPr id="283" name="Google Shape;283;p46"/>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chemeClr val="lt1"/>
              </a:buClr>
              <a:buSzPts val="2800"/>
              <a:buFont typeface="Times New Roman"/>
              <a:buNone/>
            </a:pPr>
            <a:r>
              <a:t/>
            </a:r>
            <a:endParaRPr b="1" i="1" sz="2800" u="none">
              <a:solidFill>
                <a:srgbClr val="000000"/>
              </a:solidFill>
              <a:latin typeface="Tahoma"/>
              <a:ea typeface="Tahoma"/>
              <a:cs typeface="Tahoma"/>
              <a:sym typeface="Tahoma"/>
            </a:endParaRPr>
          </a:p>
          <a:p>
            <a:pPr indent="0" lvl="0" marL="0" marR="0" rtl="0" algn="l">
              <a:lnSpc>
                <a:spcPct val="100000"/>
              </a:lnSpc>
              <a:spcBef>
                <a:spcPts val="0"/>
              </a:spcBef>
              <a:spcAft>
                <a:spcPts val="0"/>
              </a:spcAft>
              <a:buNone/>
            </a:pPr>
            <a:r>
              <a:t/>
            </a:r>
            <a:endParaRPr b="1" i="1" sz="2800" u="none">
              <a:solidFill>
                <a:srgbClr val="000000"/>
              </a:solidFill>
              <a:latin typeface="Tahoma"/>
              <a:ea typeface="Tahoma"/>
              <a:cs typeface="Tahoma"/>
              <a:sym typeface="Tahoma"/>
            </a:endParaRPr>
          </a:p>
        </p:txBody>
      </p:sp>
      <p:sp>
        <p:nvSpPr>
          <p:cNvPr id="284" name="Google Shape;284;p46"/>
          <p:cNvSpPr/>
          <p:nvPr/>
        </p:nvSpPr>
        <p:spPr>
          <a:xfrm>
            <a:off x="1447800" y="2819400"/>
            <a:ext cx="914400" cy="381000"/>
          </a:xfrm>
          <a:prstGeom prst="ellipse">
            <a:avLst/>
          </a:prstGeom>
          <a:solidFill>
            <a:srgbClr val="FFCC99"/>
          </a:solidFill>
          <a:ln>
            <a:noFill/>
          </a:ln>
          <a:effectLst>
            <a:outerShdw blurRad="63500" dir="2700000" dist="107932">
              <a:srgbClr val="808080">
                <a:alpha val="74901"/>
              </a:srgbClr>
            </a:outerShdw>
          </a:effectLst>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new</a:t>
            </a:r>
            <a:endParaRPr/>
          </a:p>
        </p:txBody>
      </p:sp>
      <p:sp>
        <p:nvSpPr>
          <p:cNvPr id="285" name="Google Shape;285;p46"/>
          <p:cNvSpPr/>
          <p:nvPr/>
        </p:nvSpPr>
        <p:spPr>
          <a:xfrm>
            <a:off x="2895600" y="3886200"/>
            <a:ext cx="914400" cy="381000"/>
          </a:xfrm>
          <a:prstGeom prst="ellipse">
            <a:avLst/>
          </a:prstGeom>
          <a:solidFill>
            <a:srgbClr val="CCFFCC"/>
          </a:solidFill>
          <a:ln cap="sq" cmpd="sng" w="9525">
            <a:solidFill>
              <a:srgbClr val="000000"/>
            </a:solidFill>
            <a:prstDash val="solid"/>
            <a:miter lim="800000"/>
            <a:headEnd len="sm" w="sm" type="none"/>
            <a:tailEnd len="sm" w="sm" type="none"/>
          </a:ln>
          <a:effectLst>
            <a:outerShdw blurRad="63500" dir="2700000" dist="107932">
              <a:srgbClr val="5E574E">
                <a:alpha val="7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lt1"/>
              </a:solidFill>
              <a:latin typeface="Times New Roman"/>
              <a:ea typeface="Times New Roman"/>
              <a:cs typeface="Times New Roman"/>
              <a:sym typeface="Times New Roman"/>
            </a:endParaRPr>
          </a:p>
        </p:txBody>
      </p:sp>
      <p:sp>
        <p:nvSpPr>
          <p:cNvPr id="286" name="Google Shape;286;p46"/>
          <p:cNvSpPr/>
          <p:nvPr/>
        </p:nvSpPr>
        <p:spPr>
          <a:xfrm>
            <a:off x="4800600" y="3810000"/>
            <a:ext cx="914400" cy="381000"/>
          </a:xfrm>
          <a:prstGeom prst="ellipse">
            <a:avLst/>
          </a:prstGeom>
          <a:solidFill>
            <a:srgbClr val="3366FF"/>
          </a:solidFill>
          <a:ln cap="sq" cmpd="sng" w="9525">
            <a:solidFill>
              <a:srgbClr val="000000"/>
            </a:solidFill>
            <a:prstDash val="solid"/>
            <a:miter lim="800000"/>
            <a:headEnd len="sm" w="sm" type="none"/>
            <a:tailEnd len="sm" w="sm" type="none"/>
          </a:ln>
          <a:effectLst>
            <a:outerShdw blurRad="63500" dir="2700000" dist="107932">
              <a:srgbClr val="5E574E">
                <a:alpha val="7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lt1"/>
              </a:solidFill>
              <a:latin typeface="Times New Roman"/>
              <a:ea typeface="Times New Roman"/>
              <a:cs typeface="Times New Roman"/>
              <a:sym typeface="Times New Roman"/>
            </a:endParaRPr>
          </a:p>
        </p:txBody>
      </p:sp>
      <p:sp>
        <p:nvSpPr>
          <p:cNvPr id="287" name="Google Shape;287;p46"/>
          <p:cNvSpPr/>
          <p:nvPr/>
        </p:nvSpPr>
        <p:spPr>
          <a:xfrm>
            <a:off x="3962400" y="5486400"/>
            <a:ext cx="914400" cy="381000"/>
          </a:xfrm>
          <a:prstGeom prst="ellipse">
            <a:avLst/>
          </a:prstGeom>
          <a:solidFill>
            <a:srgbClr val="00FFFF"/>
          </a:solidFill>
          <a:ln cap="sq" cmpd="sng" w="9525">
            <a:solidFill>
              <a:srgbClr val="000000"/>
            </a:solidFill>
            <a:prstDash val="solid"/>
            <a:miter lim="800000"/>
            <a:headEnd len="sm" w="sm" type="none"/>
            <a:tailEnd len="sm" w="sm" type="none"/>
          </a:ln>
          <a:effectLst>
            <a:outerShdw blurRad="63500" dir="2700000" dist="107932">
              <a:srgbClr val="5E574E">
                <a:alpha val="7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lt1"/>
              </a:solidFill>
              <a:latin typeface="Times New Roman"/>
              <a:ea typeface="Times New Roman"/>
              <a:cs typeface="Times New Roman"/>
              <a:sym typeface="Times New Roman"/>
            </a:endParaRPr>
          </a:p>
        </p:txBody>
      </p:sp>
      <p:sp>
        <p:nvSpPr>
          <p:cNvPr id="288" name="Google Shape;288;p46"/>
          <p:cNvSpPr/>
          <p:nvPr/>
        </p:nvSpPr>
        <p:spPr>
          <a:xfrm>
            <a:off x="6096000" y="2895600"/>
            <a:ext cx="914400" cy="381000"/>
          </a:xfrm>
          <a:prstGeom prst="ellipse">
            <a:avLst/>
          </a:prstGeom>
          <a:solidFill>
            <a:srgbClr val="FF6600"/>
          </a:solidFill>
          <a:ln cap="sq" cmpd="sng" w="9525">
            <a:solidFill>
              <a:srgbClr val="000000"/>
            </a:solidFill>
            <a:prstDash val="solid"/>
            <a:miter lim="800000"/>
            <a:headEnd len="sm" w="sm" type="none"/>
            <a:tailEnd len="sm" w="sm" type="none"/>
          </a:ln>
          <a:effectLst>
            <a:outerShdw blurRad="63500" dir="2700000" dist="107932">
              <a:srgbClr val="5E574E">
                <a:alpha val="7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lt1"/>
              </a:solidFill>
              <a:latin typeface="Times New Roman"/>
              <a:ea typeface="Times New Roman"/>
              <a:cs typeface="Times New Roman"/>
              <a:sym typeface="Times New Roman"/>
            </a:endParaRPr>
          </a:p>
        </p:txBody>
      </p:sp>
      <p:cxnSp>
        <p:nvCxnSpPr>
          <p:cNvPr id="289" name="Google Shape;289;p46"/>
          <p:cNvCxnSpPr/>
          <p:nvPr/>
        </p:nvCxnSpPr>
        <p:spPr>
          <a:xfrm>
            <a:off x="2362200" y="3009900"/>
            <a:ext cx="990600" cy="876300"/>
          </a:xfrm>
          <a:prstGeom prst="curvedConnector3">
            <a:avLst>
              <a:gd fmla="val 10800" name="adj1"/>
            </a:avLst>
          </a:prstGeom>
          <a:noFill/>
          <a:ln cap="sq" cmpd="sng" w="9525">
            <a:solidFill>
              <a:srgbClr val="000000"/>
            </a:solidFill>
            <a:prstDash val="solid"/>
            <a:miter lim="800000"/>
            <a:headEnd len="med" w="med" type="none"/>
            <a:tailEnd len="med" w="med" type="triangle"/>
          </a:ln>
        </p:spPr>
      </p:cxnSp>
      <p:cxnSp>
        <p:nvCxnSpPr>
          <p:cNvPr id="290" name="Google Shape;290;p46"/>
          <p:cNvCxnSpPr/>
          <p:nvPr/>
        </p:nvCxnSpPr>
        <p:spPr>
          <a:xfrm flipH="1">
            <a:off x="3676800" y="3810000"/>
            <a:ext cx="1581000" cy="131700"/>
          </a:xfrm>
          <a:prstGeom prst="curvedConnector3">
            <a:avLst>
              <a:gd fmla="val 10801" name="adj1"/>
            </a:avLst>
          </a:prstGeom>
          <a:noFill/>
          <a:ln cap="sq" cmpd="sng" w="28425">
            <a:solidFill>
              <a:srgbClr val="FF00FF"/>
            </a:solidFill>
            <a:prstDash val="solid"/>
            <a:miter lim="800000"/>
            <a:headEnd len="med" w="med" type="none"/>
            <a:tailEnd len="med" w="med" type="triangle"/>
          </a:ln>
        </p:spPr>
      </p:cxnSp>
      <p:cxnSp>
        <p:nvCxnSpPr>
          <p:cNvPr id="291" name="Google Shape;291;p46"/>
          <p:cNvCxnSpPr/>
          <p:nvPr/>
        </p:nvCxnSpPr>
        <p:spPr>
          <a:xfrm flipH="1" rot="10800000">
            <a:off x="5257800" y="3086100"/>
            <a:ext cx="838200" cy="723900"/>
          </a:xfrm>
          <a:prstGeom prst="curvedConnector3">
            <a:avLst>
              <a:gd fmla="val 10800" name="adj1"/>
            </a:avLst>
          </a:prstGeom>
          <a:noFill/>
          <a:ln cap="sq" cmpd="sng" w="28425">
            <a:solidFill>
              <a:srgbClr val="FF00FF"/>
            </a:solidFill>
            <a:prstDash val="solid"/>
            <a:miter lim="800000"/>
            <a:headEnd len="med" w="med" type="none"/>
            <a:tailEnd len="med" w="med" type="triangle"/>
          </a:ln>
        </p:spPr>
      </p:cxnSp>
      <p:cxnSp>
        <p:nvCxnSpPr>
          <p:cNvPr id="292" name="Google Shape;292;p46"/>
          <p:cNvCxnSpPr/>
          <p:nvPr/>
        </p:nvCxnSpPr>
        <p:spPr>
          <a:xfrm flipH="1" rot="10800000">
            <a:off x="3352800" y="4135499"/>
            <a:ext cx="1582800" cy="131700"/>
          </a:xfrm>
          <a:prstGeom prst="curvedConnector3">
            <a:avLst>
              <a:gd fmla="val 10800" name="adj1"/>
            </a:avLst>
          </a:prstGeom>
          <a:noFill/>
          <a:ln cap="sq" cmpd="sng" w="9525">
            <a:solidFill>
              <a:srgbClr val="000000"/>
            </a:solidFill>
            <a:prstDash val="solid"/>
            <a:miter lim="800000"/>
            <a:headEnd len="med" w="med" type="none"/>
            <a:tailEnd len="med" w="med" type="triangle"/>
          </a:ln>
        </p:spPr>
      </p:cxnSp>
      <p:cxnSp>
        <p:nvCxnSpPr>
          <p:cNvPr id="293" name="Google Shape;293;p46"/>
          <p:cNvCxnSpPr/>
          <p:nvPr/>
        </p:nvCxnSpPr>
        <p:spPr>
          <a:xfrm flipH="1" rot="5400000">
            <a:off x="2763000" y="4477499"/>
            <a:ext cx="1465200" cy="933600"/>
          </a:xfrm>
          <a:prstGeom prst="curvedConnector3">
            <a:avLst>
              <a:gd fmla="val 0" name="adj1"/>
            </a:avLst>
          </a:prstGeom>
          <a:noFill/>
          <a:ln cap="sq" cmpd="sng" w="28425">
            <a:solidFill>
              <a:srgbClr val="FF00FF"/>
            </a:solidFill>
            <a:prstDash val="solid"/>
            <a:miter lim="800000"/>
            <a:headEnd len="med" w="med" type="none"/>
            <a:tailEnd len="med" w="med" type="triangle"/>
          </a:ln>
        </p:spPr>
      </p:cxnSp>
      <p:cxnSp>
        <p:nvCxnSpPr>
          <p:cNvPr id="294" name="Google Shape;294;p46"/>
          <p:cNvCxnSpPr/>
          <p:nvPr/>
        </p:nvCxnSpPr>
        <p:spPr>
          <a:xfrm rot="5400000">
            <a:off x="4324350" y="4743450"/>
            <a:ext cx="1485900" cy="381000"/>
          </a:xfrm>
          <a:prstGeom prst="curvedConnector3">
            <a:avLst>
              <a:gd fmla="val 0" name="adj1"/>
            </a:avLst>
          </a:prstGeom>
          <a:noFill/>
          <a:ln cap="sq" cmpd="sng" w="28425">
            <a:solidFill>
              <a:srgbClr val="FF00FF"/>
            </a:solidFill>
            <a:prstDash val="solid"/>
            <a:miter lim="800000"/>
            <a:headEnd len="med" w="med" type="none"/>
            <a:tailEnd len="med" w="med" type="triangle"/>
          </a:ln>
        </p:spPr>
      </p:cxnSp>
      <p:sp>
        <p:nvSpPr>
          <p:cNvPr id="295" name="Google Shape;295;p46"/>
          <p:cNvSpPr txBox="1"/>
          <p:nvPr/>
        </p:nvSpPr>
        <p:spPr>
          <a:xfrm>
            <a:off x="2728912" y="2855912"/>
            <a:ext cx="763587" cy="27622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200"/>
              <a:buFont typeface="Times New Roman"/>
              <a:buNone/>
            </a:pPr>
            <a:r>
              <a:rPr b="0" i="1" lang="en-US" sz="1200" u="none">
                <a:solidFill>
                  <a:srgbClr val="000000"/>
                </a:solidFill>
                <a:latin typeface="Times New Roman"/>
                <a:ea typeface="Times New Roman"/>
                <a:cs typeface="Times New Roman"/>
                <a:sym typeface="Times New Roman"/>
              </a:rPr>
              <a:t>admitted</a:t>
            </a:r>
            <a:endParaRPr/>
          </a:p>
        </p:txBody>
      </p:sp>
      <p:sp>
        <p:nvSpPr>
          <p:cNvPr id="296" name="Google Shape;296;p46"/>
          <p:cNvSpPr txBox="1"/>
          <p:nvPr/>
        </p:nvSpPr>
        <p:spPr>
          <a:xfrm>
            <a:off x="4100512" y="3389312"/>
            <a:ext cx="781050" cy="27622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200"/>
              <a:buFont typeface="Times New Roman"/>
              <a:buNone/>
            </a:pPr>
            <a:r>
              <a:rPr b="0" i="1" lang="en-US" sz="1200" u="none">
                <a:solidFill>
                  <a:srgbClr val="000000"/>
                </a:solidFill>
                <a:latin typeface="Times New Roman"/>
                <a:ea typeface="Times New Roman"/>
                <a:cs typeface="Times New Roman"/>
                <a:sym typeface="Times New Roman"/>
              </a:rPr>
              <a:t>interrupt</a:t>
            </a:r>
            <a:endParaRPr/>
          </a:p>
        </p:txBody>
      </p:sp>
      <p:sp>
        <p:nvSpPr>
          <p:cNvPr id="297" name="Google Shape;297;p46"/>
          <p:cNvSpPr txBox="1"/>
          <p:nvPr/>
        </p:nvSpPr>
        <p:spPr>
          <a:xfrm>
            <a:off x="2057400" y="4572000"/>
            <a:ext cx="965200" cy="64135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200"/>
              <a:buFont typeface="Times New Roman"/>
              <a:buNone/>
            </a:pPr>
            <a:r>
              <a:rPr b="0" i="1" lang="en-US" sz="1200" u="none">
                <a:solidFill>
                  <a:srgbClr val="000000"/>
                </a:solidFill>
                <a:latin typeface="Times New Roman"/>
                <a:ea typeface="Times New Roman"/>
                <a:cs typeface="Times New Roman"/>
                <a:sym typeface="Times New Roman"/>
              </a:rPr>
              <a:t>I/O or</a:t>
            </a:r>
            <a:endParaRPr/>
          </a:p>
          <a:p>
            <a:pPr indent="0" lvl="0" marL="0" marR="0" rtl="0" algn="l">
              <a:lnSpc>
                <a:spcPct val="100000"/>
              </a:lnSpc>
              <a:spcBef>
                <a:spcPts val="0"/>
              </a:spcBef>
              <a:spcAft>
                <a:spcPts val="0"/>
              </a:spcAft>
              <a:buClr>
                <a:srgbClr val="000000"/>
              </a:buClr>
              <a:buSzPts val="1200"/>
              <a:buFont typeface="Times New Roman"/>
              <a:buNone/>
            </a:pPr>
            <a:r>
              <a:rPr b="0" i="1" lang="en-US" sz="1200" u="none">
                <a:solidFill>
                  <a:srgbClr val="000000"/>
                </a:solidFill>
                <a:latin typeface="Times New Roman"/>
                <a:ea typeface="Times New Roman"/>
                <a:cs typeface="Times New Roman"/>
                <a:sym typeface="Times New Roman"/>
              </a:rPr>
              <a:t>event</a:t>
            </a:r>
            <a:endParaRPr/>
          </a:p>
          <a:p>
            <a:pPr indent="0" lvl="0" marL="0" marR="0" rtl="0" algn="l">
              <a:lnSpc>
                <a:spcPct val="100000"/>
              </a:lnSpc>
              <a:spcBef>
                <a:spcPts val="0"/>
              </a:spcBef>
              <a:spcAft>
                <a:spcPts val="0"/>
              </a:spcAft>
              <a:buClr>
                <a:srgbClr val="000000"/>
              </a:buClr>
              <a:buSzPts val="1200"/>
              <a:buFont typeface="Times New Roman"/>
              <a:buNone/>
            </a:pPr>
            <a:r>
              <a:rPr b="0" i="1" lang="en-US" sz="1200" u="none">
                <a:solidFill>
                  <a:srgbClr val="000000"/>
                </a:solidFill>
                <a:latin typeface="Times New Roman"/>
                <a:ea typeface="Times New Roman"/>
                <a:cs typeface="Times New Roman"/>
                <a:sym typeface="Times New Roman"/>
              </a:rPr>
              <a:t>completion</a:t>
            </a:r>
            <a:endParaRPr/>
          </a:p>
        </p:txBody>
      </p:sp>
      <p:sp>
        <p:nvSpPr>
          <p:cNvPr id="298" name="Google Shape;298;p46"/>
          <p:cNvSpPr txBox="1"/>
          <p:nvPr/>
        </p:nvSpPr>
        <p:spPr>
          <a:xfrm>
            <a:off x="3871912" y="4456112"/>
            <a:ext cx="833437" cy="4587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200"/>
              <a:buFont typeface="Times New Roman"/>
              <a:buNone/>
            </a:pPr>
            <a:r>
              <a:rPr b="0" i="1" lang="en-US" sz="1200" u="none">
                <a:solidFill>
                  <a:srgbClr val="000000"/>
                </a:solidFill>
                <a:latin typeface="Times New Roman"/>
                <a:ea typeface="Times New Roman"/>
                <a:cs typeface="Times New Roman"/>
                <a:sym typeface="Times New Roman"/>
              </a:rPr>
              <a:t>Scheduler</a:t>
            </a:r>
            <a:endParaRPr/>
          </a:p>
          <a:p>
            <a:pPr indent="0" lvl="0" marL="0" marR="0" rtl="0" algn="l">
              <a:lnSpc>
                <a:spcPct val="100000"/>
              </a:lnSpc>
              <a:spcBef>
                <a:spcPts val="0"/>
              </a:spcBef>
              <a:spcAft>
                <a:spcPts val="0"/>
              </a:spcAft>
              <a:buClr>
                <a:srgbClr val="000000"/>
              </a:buClr>
              <a:buSzPts val="1200"/>
              <a:buFont typeface="Times New Roman"/>
              <a:buNone/>
            </a:pPr>
            <a:r>
              <a:rPr b="0" i="1" lang="en-US" sz="1200" u="none">
                <a:solidFill>
                  <a:srgbClr val="000000"/>
                </a:solidFill>
                <a:latin typeface="Times New Roman"/>
                <a:ea typeface="Times New Roman"/>
                <a:cs typeface="Times New Roman"/>
                <a:sym typeface="Times New Roman"/>
              </a:rPr>
              <a:t>dispatch</a:t>
            </a:r>
            <a:endParaRPr/>
          </a:p>
        </p:txBody>
      </p:sp>
      <p:sp>
        <p:nvSpPr>
          <p:cNvPr id="299" name="Google Shape;299;p46"/>
          <p:cNvSpPr txBox="1"/>
          <p:nvPr/>
        </p:nvSpPr>
        <p:spPr>
          <a:xfrm>
            <a:off x="5321300" y="4684712"/>
            <a:ext cx="844550" cy="4587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200"/>
              <a:buFont typeface="Times New Roman"/>
              <a:buNone/>
            </a:pPr>
            <a:r>
              <a:rPr b="0" i="1" lang="en-US" sz="1200" u="none">
                <a:solidFill>
                  <a:srgbClr val="000000"/>
                </a:solidFill>
                <a:latin typeface="Times New Roman"/>
                <a:ea typeface="Times New Roman"/>
                <a:cs typeface="Times New Roman"/>
                <a:sym typeface="Times New Roman"/>
              </a:rPr>
              <a:t>I/O or</a:t>
            </a:r>
            <a:endParaRPr/>
          </a:p>
          <a:p>
            <a:pPr indent="0" lvl="0" marL="0" marR="0" rtl="0" algn="l">
              <a:lnSpc>
                <a:spcPct val="100000"/>
              </a:lnSpc>
              <a:spcBef>
                <a:spcPts val="0"/>
              </a:spcBef>
              <a:spcAft>
                <a:spcPts val="0"/>
              </a:spcAft>
              <a:buClr>
                <a:srgbClr val="000000"/>
              </a:buClr>
              <a:buSzPts val="1200"/>
              <a:buFont typeface="Times New Roman"/>
              <a:buNone/>
            </a:pPr>
            <a:r>
              <a:rPr b="0" i="1" lang="en-US" sz="1200" u="none">
                <a:solidFill>
                  <a:srgbClr val="000000"/>
                </a:solidFill>
                <a:latin typeface="Times New Roman"/>
                <a:ea typeface="Times New Roman"/>
                <a:cs typeface="Times New Roman"/>
                <a:sym typeface="Times New Roman"/>
              </a:rPr>
              <a:t>event wait</a:t>
            </a:r>
            <a:endParaRPr/>
          </a:p>
        </p:txBody>
      </p:sp>
      <p:sp>
        <p:nvSpPr>
          <p:cNvPr id="300" name="Google Shape;300;p46"/>
          <p:cNvSpPr txBox="1"/>
          <p:nvPr/>
        </p:nvSpPr>
        <p:spPr>
          <a:xfrm>
            <a:off x="5397500" y="3008312"/>
            <a:ext cx="417512" cy="27622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200"/>
              <a:buFont typeface="Times New Roman"/>
              <a:buNone/>
            </a:pPr>
            <a:r>
              <a:rPr b="0" i="1" lang="en-US" sz="1200" u="none">
                <a:solidFill>
                  <a:srgbClr val="000000"/>
                </a:solidFill>
                <a:latin typeface="Times New Roman"/>
                <a:ea typeface="Times New Roman"/>
                <a:cs typeface="Times New Roman"/>
                <a:sym typeface="Times New Roman"/>
              </a:rPr>
              <a:t>exit</a:t>
            </a:r>
            <a:endParaRPr/>
          </a:p>
        </p:txBody>
      </p:sp>
      <p:sp>
        <p:nvSpPr>
          <p:cNvPr id="301" name="Google Shape;301;p46"/>
          <p:cNvSpPr txBox="1"/>
          <p:nvPr/>
        </p:nvSpPr>
        <p:spPr>
          <a:xfrm>
            <a:off x="3127375" y="3962400"/>
            <a:ext cx="527050" cy="27622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ready</a:t>
            </a:r>
            <a:endParaRPr/>
          </a:p>
        </p:txBody>
      </p:sp>
      <p:sp>
        <p:nvSpPr>
          <p:cNvPr id="302" name="Google Shape;302;p46"/>
          <p:cNvSpPr txBox="1"/>
          <p:nvPr/>
        </p:nvSpPr>
        <p:spPr>
          <a:xfrm>
            <a:off x="4951412" y="3886200"/>
            <a:ext cx="700087" cy="27622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running</a:t>
            </a:r>
            <a:endParaRPr/>
          </a:p>
        </p:txBody>
      </p:sp>
      <p:sp>
        <p:nvSpPr>
          <p:cNvPr id="303" name="Google Shape;303;p46"/>
          <p:cNvSpPr txBox="1"/>
          <p:nvPr/>
        </p:nvSpPr>
        <p:spPr>
          <a:xfrm>
            <a:off x="6097587" y="2971800"/>
            <a:ext cx="858837" cy="27622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terminated</a:t>
            </a:r>
            <a:endParaRPr/>
          </a:p>
        </p:txBody>
      </p:sp>
      <p:sp>
        <p:nvSpPr>
          <p:cNvPr id="304" name="Google Shape;304;p46"/>
          <p:cNvSpPr txBox="1"/>
          <p:nvPr/>
        </p:nvSpPr>
        <p:spPr>
          <a:xfrm flipH="1">
            <a:off x="4038600" y="5562600"/>
            <a:ext cx="736600" cy="27622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waiting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7"/>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311" name="Google Shape;311;p47"/>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312" name="Google Shape;312;p47"/>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Dispatcher</a:t>
            </a:r>
            <a:endParaRPr/>
          </a:p>
        </p:txBody>
      </p:sp>
      <p:sp>
        <p:nvSpPr>
          <p:cNvPr id="313" name="Google Shape;313;p47"/>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OS dispatcher module gives control of the CPU to the process selected by the short-term scheduler.  This involves:</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switching context</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switching to user mode</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jumping to the proper location in the user program to restart (continue) that program</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Dispatch Latency:</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time it takes for the dispatcher to stop one process and start another running.</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Dispatcher must be fast.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8"/>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320" name="Google Shape;320;p48"/>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321" name="Google Shape;321;p48"/>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Scheduling Criteria</a:t>
            </a:r>
            <a:endParaRPr/>
          </a:p>
        </p:txBody>
      </p:sp>
      <p:sp>
        <p:nvSpPr>
          <p:cNvPr id="322" name="Google Shape;322;p48"/>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CPU Utilization </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Keep the CPU and other resources as busy as possible</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Throughput </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 of processes that complete their execution per time unit.</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Turnaround time </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amount of time to execute a particular process from its entry time.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9"/>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329" name="Google Shape;329;p49"/>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330" name="Google Shape;330;p49"/>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Scheduling Criteria (cont.)</a:t>
            </a:r>
            <a:endParaRPr/>
          </a:p>
        </p:txBody>
      </p:sp>
      <p:sp>
        <p:nvSpPr>
          <p:cNvPr id="331" name="Google Shape;331;p49"/>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Waiting time  </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amount of time a process has been waiting in the ready queue.</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Response Time (in a time-sharing environment)</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amount of time it takes from when a request was submitted until the first response is produced, NOT output.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0"/>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338" name="Google Shape;338;p50"/>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339" name="Google Shape;339;p50"/>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Optimization Criteria</a:t>
            </a:r>
            <a:endParaRPr/>
          </a:p>
        </p:txBody>
      </p:sp>
      <p:sp>
        <p:nvSpPr>
          <p:cNvPr id="340" name="Google Shape;340;p50"/>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Optimize overall system</a:t>
            </a:r>
            <a:endParaRPr/>
          </a:p>
          <a:p>
            <a:pPr indent="-284162" lvl="1" marL="741362" marR="0" rtl="0" algn="l">
              <a:lnSpc>
                <a:spcPct val="100000"/>
              </a:lnSpc>
              <a:spcBef>
                <a:spcPts val="600"/>
              </a:spcBef>
              <a:spcAft>
                <a:spcPts val="0"/>
              </a:spcAft>
              <a:buClr>
                <a:srgbClr val="FFCC00"/>
              </a:buClr>
              <a:buSzPts val="2400"/>
              <a:buFont typeface="Arial"/>
              <a:buChar char="●"/>
            </a:pPr>
            <a:r>
              <a:rPr b="1" i="1" lang="en-US" sz="2400" u="none" cap="none" strike="noStrike">
                <a:solidFill>
                  <a:srgbClr val="CC3300"/>
                </a:solidFill>
                <a:latin typeface="Tahoma"/>
                <a:ea typeface="Tahoma"/>
                <a:cs typeface="Tahoma"/>
                <a:sym typeface="Tahoma"/>
              </a:rPr>
              <a:t>Max CPU Utilization</a:t>
            </a:r>
            <a:endParaRPr/>
          </a:p>
          <a:p>
            <a:pPr indent="-284162" lvl="1" marL="741362" marR="0" rtl="0" algn="l">
              <a:lnSpc>
                <a:spcPct val="100000"/>
              </a:lnSpc>
              <a:spcBef>
                <a:spcPts val="600"/>
              </a:spcBef>
              <a:spcAft>
                <a:spcPts val="0"/>
              </a:spcAft>
              <a:buClr>
                <a:srgbClr val="FFCC00"/>
              </a:buClr>
              <a:buSzPts val="2400"/>
              <a:buFont typeface="Arial"/>
              <a:buChar char="●"/>
            </a:pPr>
            <a:r>
              <a:rPr b="1" i="1" lang="en-US" sz="2400" u="none" cap="none" strike="noStrike">
                <a:solidFill>
                  <a:srgbClr val="CC3300"/>
                </a:solidFill>
                <a:latin typeface="Tahoma"/>
                <a:ea typeface="Tahoma"/>
                <a:cs typeface="Tahoma"/>
                <a:sym typeface="Tahoma"/>
              </a:rPr>
              <a:t>Max Throughput</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Optimize individual processes’ performance</a:t>
            </a:r>
            <a:endParaRPr/>
          </a:p>
          <a:p>
            <a:pPr indent="-284162" lvl="1" marL="741362" marR="0" rtl="0" algn="l">
              <a:lnSpc>
                <a:spcPct val="100000"/>
              </a:lnSpc>
              <a:spcBef>
                <a:spcPts val="600"/>
              </a:spcBef>
              <a:spcAft>
                <a:spcPts val="0"/>
              </a:spcAft>
              <a:buClr>
                <a:srgbClr val="FFCC00"/>
              </a:buClr>
              <a:buSzPts val="2400"/>
              <a:buFont typeface="Arial"/>
              <a:buChar char="●"/>
            </a:pPr>
            <a:r>
              <a:rPr b="1" i="1" lang="en-US" sz="2400" u="none" cap="none" strike="noStrike">
                <a:solidFill>
                  <a:srgbClr val="CC3300"/>
                </a:solidFill>
                <a:latin typeface="Tahoma"/>
                <a:ea typeface="Tahoma"/>
                <a:cs typeface="Tahoma"/>
                <a:sym typeface="Tahoma"/>
              </a:rPr>
              <a:t>Min Turnaround time</a:t>
            </a:r>
            <a:endParaRPr/>
          </a:p>
          <a:p>
            <a:pPr indent="-284162" lvl="1" marL="741362" marR="0" rtl="0" algn="l">
              <a:lnSpc>
                <a:spcPct val="100000"/>
              </a:lnSpc>
              <a:spcBef>
                <a:spcPts val="600"/>
              </a:spcBef>
              <a:spcAft>
                <a:spcPts val="0"/>
              </a:spcAft>
              <a:buClr>
                <a:srgbClr val="FFCC00"/>
              </a:buClr>
              <a:buSzPts val="2400"/>
              <a:buFont typeface="Arial"/>
              <a:buChar char="●"/>
            </a:pPr>
            <a:r>
              <a:rPr b="1" i="1" lang="en-US" sz="2400" u="none" cap="none" strike="noStrike">
                <a:solidFill>
                  <a:srgbClr val="CC3300"/>
                </a:solidFill>
                <a:latin typeface="Tahoma"/>
                <a:ea typeface="Tahoma"/>
                <a:cs typeface="Tahoma"/>
                <a:sym typeface="Tahoma"/>
              </a:rPr>
              <a:t>Min Waiting time</a:t>
            </a:r>
            <a:endParaRPr/>
          </a:p>
          <a:p>
            <a:pPr indent="-284162" lvl="1" marL="741362" marR="0" rtl="0" algn="l">
              <a:lnSpc>
                <a:spcPct val="100000"/>
              </a:lnSpc>
              <a:spcBef>
                <a:spcPts val="600"/>
              </a:spcBef>
              <a:spcAft>
                <a:spcPts val="0"/>
              </a:spcAft>
              <a:buClr>
                <a:srgbClr val="FFCC00"/>
              </a:buClr>
              <a:buSzPts val="2400"/>
              <a:buFont typeface="Arial"/>
              <a:buChar char="●"/>
            </a:pPr>
            <a:r>
              <a:rPr b="1" i="1" lang="en-US" sz="2400" u="none" cap="none" strike="noStrike">
                <a:solidFill>
                  <a:srgbClr val="CC3300"/>
                </a:solidFill>
                <a:latin typeface="Tahoma"/>
                <a:ea typeface="Tahoma"/>
                <a:cs typeface="Tahoma"/>
                <a:sym typeface="Tahoma"/>
              </a:rPr>
              <a:t>Min Response time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1"/>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347" name="Google Shape;347;p51"/>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348" name="Google Shape;348;p51"/>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First Come First Serve (FCFS) Scheduling</a:t>
            </a:r>
            <a:endParaRPr/>
          </a:p>
        </p:txBody>
      </p:sp>
      <p:sp>
        <p:nvSpPr>
          <p:cNvPr id="349" name="Google Shape;349;p51"/>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Policy: Process that requests the CPU </a:t>
            </a:r>
            <a:r>
              <a:rPr b="1" i="0" lang="en-US" sz="2400" u="none">
                <a:solidFill>
                  <a:srgbClr val="000000"/>
                </a:solidFill>
                <a:latin typeface="Tahoma"/>
                <a:ea typeface="Tahoma"/>
                <a:cs typeface="Tahoma"/>
                <a:sym typeface="Tahoma"/>
              </a:rPr>
              <a:t>FIRST</a:t>
            </a:r>
            <a:r>
              <a:rPr b="1" i="1" lang="en-US" sz="2400" u="none">
                <a:solidFill>
                  <a:srgbClr val="000000"/>
                </a:solidFill>
                <a:latin typeface="Tahoma"/>
                <a:ea typeface="Tahoma"/>
                <a:cs typeface="Tahoma"/>
                <a:sym typeface="Tahoma"/>
              </a:rPr>
              <a:t> is allocated the CPU </a:t>
            </a:r>
            <a:r>
              <a:rPr b="1" i="0" lang="en-US" sz="2400" u="none">
                <a:solidFill>
                  <a:srgbClr val="000000"/>
                </a:solidFill>
                <a:latin typeface="Tahoma"/>
                <a:ea typeface="Tahoma"/>
                <a:cs typeface="Tahoma"/>
                <a:sym typeface="Tahoma"/>
              </a:rPr>
              <a:t>FIRST.</a:t>
            </a:r>
            <a:endParaRPr/>
          </a:p>
          <a:p>
            <a:pPr indent="-284162" lvl="1" marL="741362" marR="0" rtl="0" algn="l">
              <a:lnSpc>
                <a:spcPct val="100000"/>
              </a:lnSpc>
              <a:spcBef>
                <a:spcPts val="600"/>
              </a:spcBef>
              <a:spcAft>
                <a:spcPts val="0"/>
              </a:spcAft>
              <a:buClr>
                <a:srgbClr val="FFCC00"/>
              </a:buClr>
              <a:buSzPts val="2000"/>
              <a:buFont typeface="Arial"/>
              <a:buChar char="●"/>
            </a:pPr>
            <a:r>
              <a:rPr b="1" i="1" lang="en-US" sz="2000" u="none" cap="none" strike="noStrike">
                <a:solidFill>
                  <a:srgbClr val="CC3300"/>
                </a:solidFill>
                <a:latin typeface="Tahoma"/>
                <a:ea typeface="Tahoma"/>
                <a:cs typeface="Tahoma"/>
                <a:sym typeface="Tahoma"/>
              </a:rPr>
              <a:t>FCFS is a non-preemptive scheduling algorithm.</a:t>
            </a:r>
            <a:endParaRPr/>
          </a:p>
          <a:p>
            <a:pPr indent="-341312" lvl="0" marL="341312" marR="0" rtl="0" algn="l">
              <a:lnSpc>
                <a:spcPct val="100000"/>
              </a:lnSpc>
              <a:spcBef>
                <a:spcPts val="70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Implementation - using FIFO queues</a:t>
            </a:r>
            <a:endParaRPr/>
          </a:p>
          <a:p>
            <a:pPr indent="-228600" lvl="3" marL="1600200"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incoming process is added to the tail of the queue.</a:t>
            </a:r>
            <a:endParaRPr/>
          </a:p>
          <a:p>
            <a:pPr indent="-228600" lvl="3" marL="1600200"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Process selected for execution is taken from head of queue.</a:t>
            </a:r>
            <a:endParaRPr/>
          </a:p>
          <a:p>
            <a:pPr indent="-341312" lvl="0" marL="341312" marR="0" rtl="0" algn="l">
              <a:lnSpc>
                <a:spcPct val="100000"/>
              </a:lnSpc>
              <a:spcBef>
                <a:spcPts val="70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Performance metric - Average waiting time in queue.</a:t>
            </a:r>
            <a:endParaRPr/>
          </a:p>
          <a:p>
            <a:pPr indent="-341312" lvl="0" marL="341312" marR="0" rtl="0" algn="l">
              <a:lnSpc>
                <a:spcPct val="100000"/>
              </a:lnSpc>
              <a:spcBef>
                <a:spcPts val="70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Gantt Charts are used to visualize schedules.</a:t>
            </a:r>
            <a:endParaRPr/>
          </a:p>
          <a:p>
            <a:pPr indent="0" lvl="0" marL="0" marR="0" rtl="0" algn="l">
              <a:lnSpc>
                <a:spcPct val="100000"/>
              </a:lnSpc>
              <a:spcBef>
                <a:spcPts val="0"/>
              </a:spcBef>
              <a:spcAft>
                <a:spcPts val="0"/>
              </a:spcAft>
              <a:buNone/>
            </a:pPr>
            <a:r>
              <a:t/>
            </a:r>
            <a:endParaRPr b="1" i="1" sz="2400" u="none">
              <a:solidFill>
                <a:srgbClr val="000000"/>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2"/>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356" name="Google Shape;356;p52"/>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357" name="Google Shape;357;p52"/>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First-Come, First-Served(FCFS) Scheduling</a:t>
            </a:r>
            <a:endParaRPr/>
          </a:p>
        </p:txBody>
      </p:sp>
      <p:sp>
        <p:nvSpPr>
          <p:cNvPr id="358" name="Google Shape;358;p52"/>
          <p:cNvSpPr txBox="1"/>
          <p:nvPr/>
        </p:nvSpPr>
        <p:spPr>
          <a:xfrm>
            <a:off x="457200" y="1885950"/>
            <a:ext cx="40132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Example</a:t>
            </a:r>
            <a:endParaRPr/>
          </a:p>
        </p:txBody>
      </p:sp>
      <p:pic>
        <p:nvPicPr>
          <p:cNvPr id="359" name="Google Shape;359;p52"/>
          <p:cNvPicPr preferRelativeResize="0"/>
          <p:nvPr/>
        </p:nvPicPr>
        <p:blipFill rotWithShape="1">
          <a:blip r:embed="rId3">
            <a:alphaModFix/>
          </a:blip>
          <a:srcRect b="0" l="0" r="0" t="0"/>
          <a:stretch/>
        </p:blipFill>
        <p:spPr>
          <a:xfrm>
            <a:off x="1066800" y="2438400"/>
            <a:ext cx="1914525" cy="1023937"/>
          </a:xfrm>
          <a:prstGeom prst="rect">
            <a:avLst/>
          </a:prstGeom>
          <a:noFill/>
          <a:ln>
            <a:noFill/>
          </a:ln>
        </p:spPr>
      </p:pic>
      <p:sp>
        <p:nvSpPr>
          <p:cNvPr id="360" name="Google Shape;360;p52"/>
          <p:cNvSpPr txBox="1"/>
          <p:nvPr/>
        </p:nvSpPr>
        <p:spPr>
          <a:xfrm>
            <a:off x="4622800" y="1885950"/>
            <a:ext cx="40132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Suppose the arrival order for the processes is </a:t>
            </a:r>
            <a:endParaRPr/>
          </a:p>
          <a:p>
            <a:pPr indent="-228600" lvl="2" marL="1143000" marR="0" rtl="0" algn="l">
              <a:lnSpc>
                <a:spcPct val="100000"/>
              </a:lnSpc>
              <a:spcBef>
                <a:spcPts val="400"/>
              </a:spcBef>
              <a:spcAft>
                <a:spcPts val="0"/>
              </a:spcAft>
              <a:buClr>
                <a:srgbClr val="FFCC00"/>
              </a:buClr>
              <a:buSzPts val="1800"/>
              <a:buFont typeface="Arial"/>
              <a:buChar char="●"/>
            </a:pPr>
            <a:r>
              <a:rPr b="1" i="1" lang="en-US" sz="1800" u="none" cap="none" strike="noStrike">
                <a:solidFill>
                  <a:srgbClr val="009900"/>
                </a:solidFill>
                <a:latin typeface="Tahoma"/>
                <a:ea typeface="Tahoma"/>
                <a:cs typeface="Tahoma"/>
                <a:sym typeface="Tahoma"/>
              </a:rPr>
              <a:t>P1, P2, P3</a:t>
            </a:r>
            <a:endParaRPr/>
          </a:p>
          <a:p>
            <a:pPr indent="-341312" lvl="0" marL="341312" marR="0" rtl="0" algn="l">
              <a:lnSpc>
                <a:spcPct val="100000"/>
              </a:lnSpc>
              <a:spcBef>
                <a:spcPts val="60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Waiting time </a:t>
            </a:r>
            <a:endParaRPr/>
          </a:p>
          <a:p>
            <a:pPr indent="-228600" lvl="2" marL="1143000" marR="0" rtl="0" algn="l">
              <a:lnSpc>
                <a:spcPct val="100000"/>
              </a:lnSpc>
              <a:spcBef>
                <a:spcPts val="400"/>
              </a:spcBef>
              <a:spcAft>
                <a:spcPts val="0"/>
              </a:spcAft>
              <a:buClr>
                <a:srgbClr val="FFCC00"/>
              </a:buClr>
              <a:buSzPts val="1800"/>
              <a:buFont typeface="Arial"/>
              <a:buChar char="●"/>
            </a:pPr>
            <a:r>
              <a:rPr b="1" i="1" lang="en-US" sz="1800" u="none" cap="none" strike="noStrike">
                <a:solidFill>
                  <a:srgbClr val="009900"/>
                </a:solidFill>
                <a:latin typeface="Tahoma"/>
                <a:ea typeface="Tahoma"/>
                <a:cs typeface="Tahoma"/>
                <a:sym typeface="Tahoma"/>
              </a:rPr>
              <a:t>P1 = 0;</a:t>
            </a:r>
            <a:endParaRPr/>
          </a:p>
          <a:p>
            <a:pPr indent="-228600" lvl="2" marL="1143000" marR="0" rtl="0" algn="l">
              <a:lnSpc>
                <a:spcPct val="100000"/>
              </a:lnSpc>
              <a:spcBef>
                <a:spcPts val="400"/>
              </a:spcBef>
              <a:spcAft>
                <a:spcPts val="0"/>
              </a:spcAft>
              <a:buClr>
                <a:srgbClr val="FFCC00"/>
              </a:buClr>
              <a:buSzPts val="1800"/>
              <a:buFont typeface="Arial"/>
              <a:buChar char="●"/>
            </a:pPr>
            <a:r>
              <a:rPr b="1" i="1" lang="en-US" sz="1800" u="none" cap="none" strike="noStrike">
                <a:solidFill>
                  <a:srgbClr val="009900"/>
                </a:solidFill>
                <a:latin typeface="Tahoma"/>
                <a:ea typeface="Tahoma"/>
                <a:cs typeface="Tahoma"/>
                <a:sym typeface="Tahoma"/>
              </a:rPr>
              <a:t>P2 = 24;</a:t>
            </a:r>
            <a:endParaRPr/>
          </a:p>
          <a:p>
            <a:pPr indent="-228600" lvl="2" marL="1143000" marR="0" rtl="0" algn="l">
              <a:lnSpc>
                <a:spcPct val="100000"/>
              </a:lnSpc>
              <a:spcBef>
                <a:spcPts val="400"/>
              </a:spcBef>
              <a:spcAft>
                <a:spcPts val="0"/>
              </a:spcAft>
              <a:buClr>
                <a:srgbClr val="FFCC00"/>
              </a:buClr>
              <a:buSzPts val="1800"/>
              <a:buFont typeface="Arial"/>
              <a:buChar char="●"/>
            </a:pPr>
            <a:r>
              <a:rPr b="1" i="1" lang="en-US" sz="1800" u="none" cap="none" strike="noStrike">
                <a:solidFill>
                  <a:srgbClr val="009900"/>
                </a:solidFill>
                <a:latin typeface="Tahoma"/>
                <a:ea typeface="Tahoma"/>
                <a:cs typeface="Tahoma"/>
                <a:sym typeface="Tahoma"/>
              </a:rPr>
              <a:t>P3 = 27;</a:t>
            </a:r>
            <a:endParaRPr/>
          </a:p>
          <a:p>
            <a:pPr indent="-341312" lvl="0" marL="341312" marR="0" rtl="0" algn="l">
              <a:lnSpc>
                <a:spcPct val="100000"/>
              </a:lnSpc>
              <a:spcBef>
                <a:spcPts val="60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Average waiting time</a:t>
            </a:r>
            <a:endParaRPr/>
          </a:p>
          <a:p>
            <a:pPr indent="-228600" lvl="2" marL="1143000" marR="0" rtl="0" algn="l">
              <a:lnSpc>
                <a:spcPct val="100000"/>
              </a:lnSpc>
              <a:spcBef>
                <a:spcPts val="400"/>
              </a:spcBef>
              <a:spcAft>
                <a:spcPts val="0"/>
              </a:spcAft>
              <a:buClr>
                <a:srgbClr val="FFCC00"/>
              </a:buClr>
              <a:buSzPts val="1800"/>
              <a:buFont typeface="Arial"/>
              <a:buChar char="●"/>
            </a:pPr>
            <a:r>
              <a:rPr b="1" i="1" lang="en-US" sz="1800" u="none" cap="none" strike="noStrike">
                <a:solidFill>
                  <a:srgbClr val="009900"/>
                </a:solidFill>
                <a:latin typeface="Tahoma"/>
                <a:ea typeface="Tahoma"/>
                <a:cs typeface="Tahoma"/>
                <a:sym typeface="Tahoma"/>
              </a:rPr>
              <a:t>(0+24+27)/3 = 17</a:t>
            </a:r>
            <a:endParaRPr/>
          </a:p>
        </p:txBody>
      </p:sp>
      <p:sp>
        <p:nvSpPr>
          <p:cNvPr id="361" name="Google Shape;361;p52"/>
          <p:cNvSpPr txBox="1"/>
          <p:nvPr/>
        </p:nvSpPr>
        <p:spPr>
          <a:xfrm>
            <a:off x="990600" y="4343400"/>
            <a:ext cx="3200400" cy="457200"/>
          </a:xfrm>
          <a:prstGeom prst="rect">
            <a:avLst/>
          </a:prstGeom>
          <a:solidFill>
            <a:srgbClr val="FF66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lt1"/>
              </a:solidFill>
              <a:latin typeface="Times New Roman"/>
              <a:ea typeface="Times New Roman"/>
              <a:cs typeface="Times New Roman"/>
              <a:sym typeface="Times New Roman"/>
            </a:endParaRPr>
          </a:p>
        </p:txBody>
      </p:sp>
      <p:cxnSp>
        <p:nvCxnSpPr>
          <p:cNvPr id="362" name="Google Shape;362;p52"/>
          <p:cNvCxnSpPr/>
          <p:nvPr/>
        </p:nvCxnSpPr>
        <p:spPr>
          <a:xfrm>
            <a:off x="990600" y="4800600"/>
            <a:ext cx="1587" cy="152400"/>
          </a:xfrm>
          <a:prstGeom prst="straightConnector1">
            <a:avLst/>
          </a:prstGeom>
          <a:noFill/>
          <a:ln cap="sq" cmpd="sng" w="9525">
            <a:solidFill>
              <a:srgbClr val="000000"/>
            </a:solidFill>
            <a:prstDash val="solid"/>
            <a:miter lim="800000"/>
            <a:headEnd len="med" w="med" type="none"/>
            <a:tailEnd len="med" w="med" type="none"/>
          </a:ln>
        </p:spPr>
      </p:cxnSp>
      <p:cxnSp>
        <p:nvCxnSpPr>
          <p:cNvPr id="363" name="Google Shape;363;p52"/>
          <p:cNvCxnSpPr/>
          <p:nvPr/>
        </p:nvCxnSpPr>
        <p:spPr>
          <a:xfrm>
            <a:off x="3352800" y="43434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64" name="Google Shape;364;p52"/>
          <p:cNvCxnSpPr/>
          <p:nvPr/>
        </p:nvCxnSpPr>
        <p:spPr>
          <a:xfrm>
            <a:off x="3733800" y="4343400"/>
            <a:ext cx="1587" cy="609600"/>
          </a:xfrm>
          <a:prstGeom prst="straightConnector1">
            <a:avLst/>
          </a:prstGeom>
          <a:noFill/>
          <a:ln cap="sq" cmpd="sng" w="9525">
            <a:solidFill>
              <a:srgbClr val="000000"/>
            </a:solidFill>
            <a:prstDash val="solid"/>
            <a:miter lim="800000"/>
            <a:headEnd len="med" w="med" type="none"/>
            <a:tailEnd len="med" w="med" type="none"/>
          </a:ln>
        </p:spPr>
      </p:cxnSp>
      <p:sp>
        <p:nvSpPr>
          <p:cNvPr id="365" name="Google Shape;365;p52"/>
          <p:cNvSpPr txBox="1"/>
          <p:nvPr/>
        </p:nvSpPr>
        <p:spPr>
          <a:xfrm>
            <a:off x="914400" y="4876800"/>
            <a:ext cx="333375"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0</a:t>
            </a:r>
            <a:endParaRPr/>
          </a:p>
        </p:txBody>
      </p:sp>
      <p:sp>
        <p:nvSpPr>
          <p:cNvPr id="366" name="Google Shape;366;p52"/>
          <p:cNvSpPr txBox="1"/>
          <p:nvPr/>
        </p:nvSpPr>
        <p:spPr>
          <a:xfrm>
            <a:off x="3200400" y="4953000"/>
            <a:ext cx="3810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24</a:t>
            </a:r>
            <a:endParaRPr/>
          </a:p>
        </p:txBody>
      </p:sp>
      <p:sp>
        <p:nvSpPr>
          <p:cNvPr id="367" name="Google Shape;367;p52"/>
          <p:cNvSpPr txBox="1"/>
          <p:nvPr/>
        </p:nvSpPr>
        <p:spPr>
          <a:xfrm>
            <a:off x="3581400" y="4953000"/>
            <a:ext cx="3810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27</a:t>
            </a:r>
            <a:endParaRPr/>
          </a:p>
        </p:txBody>
      </p:sp>
      <p:sp>
        <p:nvSpPr>
          <p:cNvPr id="368" name="Google Shape;368;p52"/>
          <p:cNvSpPr txBox="1"/>
          <p:nvPr/>
        </p:nvSpPr>
        <p:spPr>
          <a:xfrm>
            <a:off x="3962400" y="4953000"/>
            <a:ext cx="3810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30</a:t>
            </a:r>
            <a:endParaRPr/>
          </a:p>
        </p:txBody>
      </p:sp>
      <p:cxnSp>
        <p:nvCxnSpPr>
          <p:cNvPr id="369" name="Google Shape;369;p52"/>
          <p:cNvCxnSpPr/>
          <p:nvPr/>
        </p:nvCxnSpPr>
        <p:spPr>
          <a:xfrm>
            <a:off x="4191000" y="4800600"/>
            <a:ext cx="1587" cy="152400"/>
          </a:xfrm>
          <a:prstGeom prst="straightConnector1">
            <a:avLst/>
          </a:prstGeom>
          <a:noFill/>
          <a:ln cap="sq" cmpd="sng" w="9525">
            <a:solidFill>
              <a:srgbClr val="000000"/>
            </a:solidFill>
            <a:prstDash val="solid"/>
            <a:miter lim="800000"/>
            <a:headEnd len="med" w="med" type="none"/>
            <a:tailEnd len="med" w="med" type="none"/>
          </a:ln>
        </p:spPr>
      </p:cxnSp>
      <p:sp>
        <p:nvSpPr>
          <p:cNvPr id="370" name="Google Shape;370;p52"/>
          <p:cNvSpPr txBox="1"/>
          <p:nvPr/>
        </p:nvSpPr>
        <p:spPr>
          <a:xfrm>
            <a:off x="1906587" y="4419600"/>
            <a:ext cx="379412"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P1</a:t>
            </a:r>
            <a:endParaRPr/>
          </a:p>
        </p:txBody>
      </p:sp>
      <p:sp>
        <p:nvSpPr>
          <p:cNvPr id="371" name="Google Shape;371;p52"/>
          <p:cNvSpPr txBox="1"/>
          <p:nvPr/>
        </p:nvSpPr>
        <p:spPr>
          <a:xfrm>
            <a:off x="3352800" y="4419600"/>
            <a:ext cx="396875"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P2</a:t>
            </a:r>
            <a:endParaRPr/>
          </a:p>
        </p:txBody>
      </p:sp>
      <p:sp>
        <p:nvSpPr>
          <p:cNvPr id="372" name="Google Shape;372;p52"/>
          <p:cNvSpPr txBox="1"/>
          <p:nvPr/>
        </p:nvSpPr>
        <p:spPr>
          <a:xfrm>
            <a:off x="3735387" y="4419600"/>
            <a:ext cx="379412"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P3</a:t>
            </a:r>
            <a:endParaRPr/>
          </a:p>
        </p:txBody>
      </p:sp>
      <p:sp>
        <p:nvSpPr>
          <p:cNvPr id="373" name="Google Shape;373;p52"/>
          <p:cNvSpPr txBox="1"/>
          <p:nvPr/>
        </p:nvSpPr>
        <p:spPr>
          <a:xfrm>
            <a:off x="987425" y="3962400"/>
            <a:ext cx="2128837"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Gantt Chart for Schedule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3"/>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380" name="Google Shape;380;p53"/>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381" name="Google Shape;381;p53"/>
          <p:cNvSpPr txBox="1"/>
          <p:nvPr/>
        </p:nvSpPr>
        <p:spPr>
          <a:xfrm>
            <a:off x="152400" y="1524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FCFS Scheduling (cont.)</a:t>
            </a:r>
            <a:endParaRPr/>
          </a:p>
        </p:txBody>
      </p:sp>
      <p:sp>
        <p:nvSpPr>
          <p:cNvPr id="382" name="Google Shape;382;p53"/>
          <p:cNvSpPr txBox="1"/>
          <p:nvPr/>
        </p:nvSpPr>
        <p:spPr>
          <a:xfrm>
            <a:off x="457200" y="1885950"/>
            <a:ext cx="40132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Example</a:t>
            </a:r>
            <a:endParaRPr/>
          </a:p>
        </p:txBody>
      </p:sp>
      <p:pic>
        <p:nvPicPr>
          <p:cNvPr id="383" name="Google Shape;383;p53"/>
          <p:cNvPicPr preferRelativeResize="0"/>
          <p:nvPr/>
        </p:nvPicPr>
        <p:blipFill rotWithShape="1">
          <a:blip r:embed="rId3">
            <a:alphaModFix/>
          </a:blip>
          <a:srcRect b="0" l="0" r="0" t="0"/>
          <a:stretch/>
        </p:blipFill>
        <p:spPr>
          <a:xfrm>
            <a:off x="1525587" y="2536825"/>
            <a:ext cx="1912937" cy="1003300"/>
          </a:xfrm>
          <a:prstGeom prst="rect">
            <a:avLst/>
          </a:prstGeom>
          <a:noFill/>
          <a:ln>
            <a:noFill/>
          </a:ln>
        </p:spPr>
      </p:pic>
      <p:sp>
        <p:nvSpPr>
          <p:cNvPr id="384" name="Google Shape;384;p53"/>
          <p:cNvSpPr txBox="1"/>
          <p:nvPr/>
        </p:nvSpPr>
        <p:spPr>
          <a:xfrm>
            <a:off x="4648200" y="1600200"/>
            <a:ext cx="40132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000"/>
              <a:buFont typeface="Arial"/>
              <a:buChar char="●"/>
            </a:pPr>
            <a:r>
              <a:rPr b="1" i="1" lang="en-US" sz="2000" u="none">
                <a:solidFill>
                  <a:srgbClr val="000000"/>
                </a:solidFill>
                <a:latin typeface="Tahoma"/>
                <a:ea typeface="Tahoma"/>
                <a:cs typeface="Tahoma"/>
                <a:sym typeface="Tahoma"/>
              </a:rPr>
              <a:t>Suppose the arrival order for the processes is </a:t>
            </a:r>
            <a:endParaRPr/>
          </a:p>
          <a:p>
            <a:pPr indent="-228600" lvl="2" marL="1143000" marR="0" rtl="0" algn="l">
              <a:lnSpc>
                <a:spcPct val="100000"/>
              </a:lnSpc>
              <a:spcBef>
                <a:spcPts val="400"/>
              </a:spcBef>
              <a:spcAft>
                <a:spcPts val="0"/>
              </a:spcAft>
              <a:buClr>
                <a:srgbClr val="FFCC00"/>
              </a:buClr>
              <a:buSzPts val="1600"/>
              <a:buFont typeface="Arial"/>
              <a:buChar char="●"/>
            </a:pPr>
            <a:r>
              <a:rPr b="1" i="1" lang="en-US" sz="1600" u="none" cap="none" strike="noStrike">
                <a:solidFill>
                  <a:srgbClr val="009900"/>
                </a:solidFill>
                <a:latin typeface="Tahoma"/>
                <a:ea typeface="Tahoma"/>
                <a:cs typeface="Tahoma"/>
                <a:sym typeface="Tahoma"/>
              </a:rPr>
              <a:t>P2, P3, P1</a:t>
            </a:r>
            <a:endParaRPr/>
          </a:p>
          <a:p>
            <a:pPr indent="-341312" lvl="0" marL="341312" marR="0" rtl="0" algn="l">
              <a:lnSpc>
                <a:spcPct val="100000"/>
              </a:lnSpc>
              <a:spcBef>
                <a:spcPts val="600"/>
              </a:spcBef>
              <a:spcAft>
                <a:spcPts val="0"/>
              </a:spcAft>
              <a:buClr>
                <a:srgbClr val="FFCC00"/>
              </a:buClr>
              <a:buSzPts val="2000"/>
              <a:buFont typeface="Arial"/>
              <a:buChar char="●"/>
            </a:pPr>
            <a:r>
              <a:rPr b="1" i="1" lang="en-US" sz="2000" u="none">
                <a:solidFill>
                  <a:srgbClr val="000000"/>
                </a:solidFill>
                <a:latin typeface="Tahoma"/>
                <a:ea typeface="Tahoma"/>
                <a:cs typeface="Tahoma"/>
                <a:sym typeface="Tahoma"/>
              </a:rPr>
              <a:t>Waiting time </a:t>
            </a:r>
            <a:endParaRPr/>
          </a:p>
          <a:p>
            <a:pPr indent="-228600" lvl="2" marL="1143000" marR="0" rtl="0" algn="l">
              <a:lnSpc>
                <a:spcPct val="100000"/>
              </a:lnSpc>
              <a:spcBef>
                <a:spcPts val="400"/>
              </a:spcBef>
              <a:spcAft>
                <a:spcPts val="0"/>
              </a:spcAft>
              <a:buClr>
                <a:srgbClr val="FFCC00"/>
              </a:buClr>
              <a:buSzPts val="1600"/>
              <a:buFont typeface="Arial"/>
              <a:buChar char="●"/>
            </a:pPr>
            <a:r>
              <a:rPr b="1" i="1" lang="en-US" sz="1600" u="none" cap="none" strike="noStrike">
                <a:solidFill>
                  <a:srgbClr val="009900"/>
                </a:solidFill>
                <a:latin typeface="Tahoma"/>
                <a:ea typeface="Tahoma"/>
                <a:cs typeface="Tahoma"/>
                <a:sym typeface="Tahoma"/>
              </a:rPr>
              <a:t>P1 = 6; P2 = 0; P3 = 3;</a:t>
            </a:r>
            <a:endParaRPr/>
          </a:p>
          <a:p>
            <a:pPr indent="-341312" lvl="0" marL="341312" marR="0" rtl="0" algn="l">
              <a:lnSpc>
                <a:spcPct val="100000"/>
              </a:lnSpc>
              <a:spcBef>
                <a:spcPts val="600"/>
              </a:spcBef>
              <a:spcAft>
                <a:spcPts val="0"/>
              </a:spcAft>
              <a:buClr>
                <a:srgbClr val="FFCC00"/>
              </a:buClr>
              <a:buSzPts val="2000"/>
              <a:buFont typeface="Arial"/>
              <a:buChar char="●"/>
            </a:pPr>
            <a:r>
              <a:rPr b="1" i="1" lang="en-US" sz="2000" u="none">
                <a:solidFill>
                  <a:srgbClr val="000000"/>
                </a:solidFill>
                <a:latin typeface="Tahoma"/>
                <a:ea typeface="Tahoma"/>
                <a:cs typeface="Tahoma"/>
                <a:sym typeface="Tahoma"/>
              </a:rPr>
              <a:t>Average waiting time</a:t>
            </a:r>
            <a:endParaRPr/>
          </a:p>
          <a:p>
            <a:pPr indent="-228600" lvl="2" marL="1143000" marR="0" rtl="0" algn="l">
              <a:lnSpc>
                <a:spcPct val="100000"/>
              </a:lnSpc>
              <a:spcBef>
                <a:spcPts val="400"/>
              </a:spcBef>
              <a:spcAft>
                <a:spcPts val="0"/>
              </a:spcAft>
              <a:buClr>
                <a:srgbClr val="FFCC00"/>
              </a:buClr>
              <a:buSzPts val="1600"/>
              <a:buFont typeface="Arial"/>
              <a:buChar char="●"/>
            </a:pPr>
            <a:r>
              <a:rPr b="1" i="1" lang="en-US" sz="1600" u="none" cap="none" strike="noStrike">
                <a:solidFill>
                  <a:srgbClr val="009900"/>
                </a:solidFill>
                <a:latin typeface="Tahoma"/>
                <a:ea typeface="Tahoma"/>
                <a:cs typeface="Tahoma"/>
                <a:sym typeface="Tahoma"/>
              </a:rPr>
              <a:t>(6+0+3)/3 = 3 , better..</a:t>
            </a:r>
            <a:endParaRPr/>
          </a:p>
          <a:p>
            <a:pPr indent="-341312" lvl="0" marL="341312" marR="0" rtl="0" algn="l">
              <a:lnSpc>
                <a:spcPct val="100000"/>
              </a:lnSpc>
              <a:spcBef>
                <a:spcPts val="600"/>
              </a:spcBef>
              <a:spcAft>
                <a:spcPts val="0"/>
              </a:spcAft>
              <a:buClr>
                <a:srgbClr val="FFCC00"/>
              </a:buClr>
              <a:buSzPts val="2000"/>
              <a:buFont typeface="Arial"/>
              <a:buChar char="●"/>
            </a:pPr>
            <a:r>
              <a:rPr b="1" i="0" lang="en-US" sz="2000" u="none">
                <a:solidFill>
                  <a:srgbClr val="000000"/>
                </a:solidFill>
                <a:latin typeface="Tahoma"/>
                <a:ea typeface="Tahoma"/>
                <a:cs typeface="Tahoma"/>
                <a:sym typeface="Tahoma"/>
              </a:rPr>
              <a:t>Convoy Effect</a:t>
            </a:r>
            <a:r>
              <a:rPr b="1" i="1" lang="en-US" sz="2000" u="none">
                <a:solidFill>
                  <a:srgbClr val="000000"/>
                </a:solidFill>
                <a:latin typeface="Tahoma"/>
                <a:ea typeface="Tahoma"/>
                <a:cs typeface="Tahoma"/>
                <a:sym typeface="Tahoma"/>
              </a:rPr>
              <a:t>:</a:t>
            </a:r>
            <a:endParaRPr/>
          </a:p>
          <a:p>
            <a:pPr indent="-228600" lvl="3" marL="1600200" marR="0" rtl="0" algn="l">
              <a:lnSpc>
                <a:spcPct val="100000"/>
              </a:lnSpc>
              <a:spcBef>
                <a:spcPts val="400"/>
              </a:spcBef>
              <a:spcAft>
                <a:spcPts val="0"/>
              </a:spcAft>
              <a:buClr>
                <a:srgbClr val="FFCC00"/>
              </a:buClr>
              <a:buSzPts val="1400"/>
              <a:buFont typeface="Tahoma"/>
              <a:buChar char="•"/>
            </a:pPr>
            <a:r>
              <a:rPr b="1" i="1" lang="en-US" sz="1400" u="none" cap="none" strike="noStrike">
                <a:solidFill>
                  <a:srgbClr val="6600FF"/>
                </a:solidFill>
                <a:latin typeface="Tahoma"/>
                <a:ea typeface="Tahoma"/>
                <a:cs typeface="Tahoma"/>
                <a:sym typeface="Tahoma"/>
              </a:rPr>
              <a:t>short process behind long process, e.g. 1 CPU bound process, many I/O bound processes.</a:t>
            </a:r>
            <a:endParaRPr/>
          </a:p>
        </p:txBody>
      </p:sp>
      <p:sp>
        <p:nvSpPr>
          <p:cNvPr id="385" name="Google Shape;385;p53"/>
          <p:cNvSpPr txBox="1"/>
          <p:nvPr/>
        </p:nvSpPr>
        <p:spPr>
          <a:xfrm>
            <a:off x="990600" y="4343400"/>
            <a:ext cx="3200400" cy="457200"/>
          </a:xfrm>
          <a:prstGeom prst="rect">
            <a:avLst/>
          </a:prstGeom>
          <a:solidFill>
            <a:srgbClr val="FF66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lt1"/>
              </a:solidFill>
              <a:latin typeface="Times New Roman"/>
              <a:ea typeface="Times New Roman"/>
              <a:cs typeface="Times New Roman"/>
              <a:sym typeface="Times New Roman"/>
            </a:endParaRPr>
          </a:p>
        </p:txBody>
      </p:sp>
      <p:cxnSp>
        <p:nvCxnSpPr>
          <p:cNvPr id="386" name="Google Shape;386;p53"/>
          <p:cNvCxnSpPr/>
          <p:nvPr/>
        </p:nvCxnSpPr>
        <p:spPr>
          <a:xfrm>
            <a:off x="990600" y="4800600"/>
            <a:ext cx="1587" cy="152400"/>
          </a:xfrm>
          <a:prstGeom prst="straightConnector1">
            <a:avLst/>
          </a:prstGeom>
          <a:noFill/>
          <a:ln cap="sq" cmpd="sng" w="9525">
            <a:solidFill>
              <a:srgbClr val="000000"/>
            </a:solidFill>
            <a:prstDash val="solid"/>
            <a:miter lim="800000"/>
            <a:headEnd len="med" w="med" type="none"/>
            <a:tailEnd len="med" w="med" type="none"/>
          </a:ln>
        </p:spPr>
      </p:cxnSp>
      <p:cxnSp>
        <p:nvCxnSpPr>
          <p:cNvPr id="387" name="Google Shape;387;p53"/>
          <p:cNvCxnSpPr/>
          <p:nvPr/>
        </p:nvCxnSpPr>
        <p:spPr>
          <a:xfrm>
            <a:off x="1447800" y="43434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388" name="Google Shape;388;p53"/>
          <p:cNvCxnSpPr/>
          <p:nvPr/>
        </p:nvCxnSpPr>
        <p:spPr>
          <a:xfrm>
            <a:off x="1828800" y="4343400"/>
            <a:ext cx="1587" cy="609600"/>
          </a:xfrm>
          <a:prstGeom prst="straightConnector1">
            <a:avLst/>
          </a:prstGeom>
          <a:noFill/>
          <a:ln cap="sq" cmpd="sng" w="9525">
            <a:solidFill>
              <a:srgbClr val="000000"/>
            </a:solidFill>
            <a:prstDash val="solid"/>
            <a:miter lim="800000"/>
            <a:headEnd len="med" w="med" type="none"/>
            <a:tailEnd len="med" w="med" type="none"/>
          </a:ln>
        </p:spPr>
      </p:cxnSp>
      <p:sp>
        <p:nvSpPr>
          <p:cNvPr id="389" name="Google Shape;389;p53"/>
          <p:cNvSpPr txBox="1"/>
          <p:nvPr/>
        </p:nvSpPr>
        <p:spPr>
          <a:xfrm>
            <a:off x="914400" y="4876800"/>
            <a:ext cx="333375"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0</a:t>
            </a:r>
            <a:endParaRPr/>
          </a:p>
        </p:txBody>
      </p:sp>
      <p:sp>
        <p:nvSpPr>
          <p:cNvPr id="390" name="Google Shape;390;p53"/>
          <p:cNvSpPr txBox="1"/>
          <p:nvPr/>
        </p:nvSpPr>
        <p:spPr>
          <a:xfrm>
            <a:off x="1295400" y="4876800"/>
            <a:ext cx="3810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3</a:t>
            </a:r>
            <a:endParaRPr/>
          </a:p>
        </p:txBody>
      </p:sp>
      <p:sp>
        <p:nvSpPr>
          <p:cNvPr id="391" name="Google Shape;391;p53"/>
          <p:cNvSpPr txBox="1"/>
          <p:nvPr/>
        </p:nvSpPr>
        <p:spPr>
          <a:xfrm>
            <a:off x="1676400" y="4876800"/>
            <a:ext cx="3810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6</a:t>
            </a:r>
            <a:endParaRPr/>
          </a:p>
        </p:txBody>
      </p:sp>
      <p:sp>
        <p:nvSpPr>
          <p:cNvPr id="392" name="Google Shape;392;p53"/>
          <p:cNvSpPr txBox="1"/>
          <p:nvPr/>
        </p:nvSpPr>
        <p:spPr>
          <a:xfrm>
            <a:off x="3962400" y="4953000"/>
            <a:ext cx="3810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30</a:t>
            </a:r>
            <a:endParaRPr/>
          </a:p>
        </p:txBody>
      </p:sp>
      <p:cxnSp>
        <p:nvCxnSpPr>
          <p:cNvPr id="393" name="Google Shape;393;p53"/>
          <p:cNvCxnSpPr/>
          <p:nvPr/>
        </p:nvCxnSpPr>
        <p:spPr>
          <a:xfrm>
            <a:off x="4191000" y="4800600"/>
            <a:ext cx="1587" cy="152400"/>
          </a:xfrm>
          <a:prstGeom prst="straightConnector1">
            <a:avLst/>
          </a:prstGeom>
          <a:noFill/>
          <a:ln cap="sq" cmpd="sng" w="9525">
            <a:solidFill>
              <a:srgbClr val="000000"/>
            </a:solidFill>
            <a:prstDash val="solid"/>
            <a:miter lim="800000"/>
            <a:headEnd len="med" w="med" type="none"/>
            <a:tailEnd len="med" w="med" type="none"/>
          </a:ln>
        </p:spPr>
      </p:cxnSp>
      <p:sp>
        <p:nvSpPr>
          <p:cNvPr id="394" name="Google Shape;394;p53"/>
          <p:cNvSpPr txBox="1"/>
          <p:nvPr/>
        </p:nvSpPr>
        <p:spPr>
          <a:xfrm>
            <a:off x="2743200" y="4419600"/>
            <a:ext cx="3810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P1</a:t>
            </a:r>
            <a:endParaRPr/>
          </a:p>
        </p:txBody>
      </p:sp>
      <p:sp>
        <p:nvSpPr>
          <p:cNvPr id="395" name="Google Shape;395;p53"/>
          <p:cNvSpPr txBox="1"/>
          <p:nvPr/>
        </p:nvSpPr>
        <p:spPr>
          <a:xfrm>
            <a:off x="990600" y="4419600"/>
            <a:ext cx="396875"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P2</a:t>
            </a:r>
            <a:endParaRPr/>
          </a:p>
        </p:txBody>
      </p:sp>
      <p:sp>
        <p:nvSpPr>
          <p:cNvPr id="396" name="Google Shape;396;p53"/>
          <p:cNvSpPr txBox="1"/>
          <p:nvPr/>
        </p:nvSpPr>
        <p:spPr>
          <a:xfrm>
            <a:off x="1449387" y="4419600"/>
            <a:ext cx="379412"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P3</a:t>
            </a:r>
            <a:endParaRPr/>
          </a:p>
        </p:txBody>
      </p:sp>
      <p:sp>
        <p:nvSpPr>
          <p:cNvPr id="397" name="Google Shape;397;p53"/>
          <p:cNvSpPr txBox="1"/>
          <p:nvPr/>
        </p:nvSpPr>
        <p:spPr>
          <a:xfrm>
            <a:off x="987425" y="3962400"/>
            <a:ext cx="2128837"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Gantt Chart for Schedule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4"/>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404" name="Google Shape;404;p54"/>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405" name="Google Shape;405;p54"/>
          <p:cNvSpPr txBox="1"/>
          <p:nvPr/>
        </p:nvSpPr>
        <p:spPr>
          <a:xfrm>
            <a:off x="406400" y="228600"/>
            <a:ext cx="7772400" cy="609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2800"/>
              <a:buFont typeface="Arial Black"/>
              <a:buNone/>
            </a:pPr>
            <a:r>
              <a:rPr b="1" i="1" lang="en-US" sz="2800" u="none">
                <a:solidFill>
                  <a:srgbClr val="333399"/>
                </a:solidFill>
                <a:latin typeface="Arial Black"/>
                <a:ea typeface="Arial Black"/>
                <a:cs typeface="Arial Black"/>
                <a:sym typeface="Arial Black"/>
              </a:rPr>
              <a:t>Shortest-Job-First (SJF) Scheduling</a:t>
            </a:r>
            <a:endParaRPr/>
          </a:p>
        </p:txBody>
      </p:sp>
      <p:sp>
        <p:nvSpPr>
          <p:cNvPr id="406" name="Google Shape;406;p54"/>
          <p:cNvSpPr txBox="1"/>
          <p:nvPr/>
        </p:nvSpPr>
        <p:spPr>
          <a:xfrm>
            <a:off x="457200" y="1676400"/>
            <a:ext cx="8178800" cy="4171950"/>
          </a:xfrm>
          <a:prstGeom prst="rect">
            <a:avLst/>
          </a:prstGeom>
          <a:noFill/>
          <a:ln>
            <a:noFill/>
          </a:ln>
        </p:spPr>
        <p:txBody>
          <a:bodyPr anchorCtr="0" anchor="t" bIns="45700" lIns="91425" spcFirstLastPara="1" rIns="91425" wrap="square" tIns="45700">
            <a:noAutofit/>
          </a:bodyPr>
          <a:lstStyle/>
          <a:p>
            <a:pPr indent="-284162" lvl="1" marL="741362" marR="0" rtl="0" algn="l">
              <a:lnSpc>
                <a:spcPct val="100000"/>
              </a:lnSpc>
              <a:spcBef>
                <a:spcPts val="0"/>
              </a:spcBef>
              <a:spcAft>
                <a:spcPts val="0"/>
              </a:spcAft>
              <a:buClr>
                <a:srgbClr val="FFCC00"/>
              </a:buClr>
              <a:buSzPts val="2000"/>
              <a:buFont typeface="Arial"/>
              <a:buChar char="●"/>
            </a:pPr>
            <a:r>
              <a:rPr b="1" i="1" lang="en-US" sz="2000" u="none" cap="none" strike="noStrike">
                <a:solidFill>
                  <a:srgbClr val="CC3300"/>
                </a:solidFill>
                <a:latin typeface="Tahoma"/>
                <a:ea typeface="Tahoma"/>
                <a:cs typeface="Tahoma"/>
                <a:sym typeface="Tahoma"/>
              </a:rPr>
              <a:t>Associate with each process the length of its next CPU burst. Use these lengths to schedule the process with the shortest time.</a:t>
            </a:r>
            <a:endParaRPr/>
          </a:p>
          <a:p>
            <a:pPr indent="-284162" lvl="1" marL="741362" marR="0" rtl="0" algn="l">
              <a:lnSpc>
                <a:spcPct val="100000"/>
              </a:lnSpc>
              <a:spcBef>
                <a:spcPts val="600"/>
              </a:spcBef>
              <a:spcAft>
                <a:spcPts val="0"/>
              </a:spcAft>
              <a:buClr>
                <a:srgbClr val="FFCC00"/>
              </a:buClr>
              <a:buSzPts val="2000"/>
              <a:buFont typeface="Arial"/>
              <a:buChar char="●"/>
            </a:pPr>
            <a:r>
              <a:rPr b="1" i="1" lang="en-US" sz="2000" u="none" cap="none" strike="noStrike">
                <a:solidFill>
                  <a:srgbClr val="CC3300"/>
                </a:solidFill>
                <a:latin typeface="Tahoma"/>
                <a:ea typeface="Tahoma"/>
                <a:cs typeface="Tahoma"/>
                <a:sym typeface="Tahoma"/>
              </a:rPr>
              <a:t>Two Schemes:</a:t>
            </a:r>
            <a:endParaRPr/>
          </a:p>
          <a:p>
            <a:pPr indent="-228600" lvl="2" marL="1143000" marR="0" rtl="0" algn="l">
              <a:lnSpc>
                <a:spcPct val="100000"/>
              </a:lnSpc>
              <a:spcBef>
                <a:spcPts val="500"/>
              </a:spcBef>
              <a:spcAft>
                <a:spcPts val="0"/>
              </a:spcAft>
              <a:buClr>
                <a:srgbClr val="FFCC00"/>
              </a:buClr>
              <a:buSzPts val="1800"/>
              <a:buFont typeface="Arial"/>
              <a:buChar char="●"/>
            </a:pPr>
            <a:r>
              <a:rPr b="1" i="1" lang="en-US" sz="1800" u="none" cap="none" strike="noStrike">
                <a:solidFill>
                  <a:srgbClr val="009900"/>
                </a:solidFill>
                <a:latin typeface="Tahoma"/>
                <a:ea typeface="Tahoma"/>
                <a:cs typeface="Tahoma"/>
                <a:sym typeface="Tahoma"/>
              </a:rPr>
              <a:t>Scheme 1: Non-preemptive</a:t>
            </a:r>
            <a:endParaRPr/>
          </a:p>
          <a:p>
            <a:pPr indent="-228600" lvl="3" marL="1600200"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Once CPU is given to the process it cannot be preempted until it completes its CPU burst.</a:t>
            </a:r>
            <a:endParaRPr/>
          </a:p>
          <a:p>
            <a:pPr indent="-228600" lvl="2" marL="1143000" marR="0" rtl="0" algn="l">
              <a:lnSpc>
                <a:spcPct val="100000"/>
              </a:lnSpc>
              <a:spcBef>
                <a:spcPts val="500"/>
              </a:spcBef>
              <a:spcAft>
                <a:spcPts val="0"/>
              </a:spcAft>
              <a:buClr>
                <a:srgbClr val="FFCC00"/>
              </a:buClr>
              <a:buSzPts val="1800"/>
              <a:buFont typeface="Arial"/>
              <a:buChar char="●"/>
            </a:pPr>
            <a:r>
              <a:rPr b="1" i="1" lang="en-US" sz="1800" u="none" cap="none" strike="noStrike">
                <a:solidFill>
                  <a:srgbClr val="009900"/>
                </a:solidFill>
                <a:latin typeface="Tahoma"/>
                <a:ea typeface="Tahoma"/>
                <a:cs typeface="Tahoma"/>
                <a:sym typeface="Tahoma"/>
              </a:rPr>
              <a:t>Scheme 2: Preemptive</a:t>
            </a:r>
            <a:endParaRPr/>
          </a:p>
          <a:p>
            <a:pPr indent="-228600" lvl="3" marL="1600200"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If a new CPU process arrives with CPU burst length less than remaining time of current executing process, preempt. Also called Shortest-Remaining-Time-First (SRTF).</a:t>
            </a:r>
            <a:endParaRPr/>
          </a:p>
          <a:p>
            <a:pPr indent="-228600" lvl="2" marL="1143000" marR="0" rtl="0" algn="l">
              <a:lnSpc>
                <a:spcPct val="100000"/>
              </a:lnSpc>
              <a:spcBef>
                <a:spcPts val="500"/>
              </a:spcBef>
              <a:spcAft>
                <a:spcPts val="0"/>
              </a:spcAft>
              <a:buClr>
                <a:srgbClr val="FFCC00"/>
              </a:buClr>
              <a:buSzPts val="1800"/>
              <a:buFont typeface="Arial"/>
              <a:buChar char="●"/>
            </a:pPr>
            <a:r>
              <a:rPr b="1" i="1" lang="en-US" sz="1800" u="none" cap="none" strike="noStrike">
                <a:solidFill>
                  <a:srgbClr val="009900"/>
                </a:solidFill>
                <a:latin typeface="Tahoma"/>
                <a:ea typeface="Tahoma"/>
                <a:cs typeface="Tahoma"/>
                <a:sym typeface="Tahoma"/>
              </a:rPr>
              <a:t>SJF is optimal - gives minimum average waiting time for a given set of processes.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5"/>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413" name="Google Shape;413;p55"/>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414" name="Google Shape;414;p55"/>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Non-Preemptive SJF Scheduling</a:t>
            </a:r>
            <a:endParaRPr/>
          </a:p>
        </p:txBody>
      </p:sp>
      <p:sp>
        <p:nvSpPr>
          <p:cNvPr id="415" name="Google Shape;415;p55"/>
          <p:cNvSpPr txBox="1"/>
          <p:nvPr/>
        </p:nvSpPr>
        <p:spPr>
          <a:xfrm>
            <a:off x="457200" y="198120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Example</a:t>
            </a:r>
            <a:endParaRPr/>
          </a:p>
        </p:txBody>
      </p:sp>
      <p:pic>
        <p:nvPicPr>
          <p:cNvPr id="416" name="Google Shape;416;p55"/>
          <p:cNvPicPr preferRelativeResize="0"/>
          <p:nvPr/>
        </p:nvPicPr>
        <p:blipFill rotWithShape="1">
          <a:blip r:embed="rId3">
            <a:alphaModFix/>
          </a:blip>
          <a:srcRect b="0" l="0" r="0" t="0"/>
          <a:stretch/>
        </p:blipFill>
        <p:spPr>
          <a:xfrm>
            <a:off x="2667000" y="2978150"/>
            <a:ext cx="3770312" cy="1512887"/>
          </a:xfrm>
          <a:prstGeom prst="rect">
            <a:avLst/>
          </a:prstGeom>
          <a:noFill/>
          <a:ln>
            <a:noFill/>
          </a:ln>
        </p:spPr>
      </p:pic>
      <p:sp>
        <p:nvSpPr>
          <p:cNvPr id="417" name="Google Shape;417;p55"/>
          <p:cNvSpPr txBox="1"/>
          <p:nvPr/>
        </p:nvSpPr>
        <p:spPr>
          <a:xfrm>
            <a:off x="990600" y="4343400"/>
            <a:ext cx="3200400" cy="457200"/>
          </a:xfrm>
          <a:prstGeom prst="rect">
            <a:avLst/>
          </a:prstGeom>
          <a:solidFill>
            <a:srgbClr val="FF66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lt1"/>
              </a:solidFill>
              <a:latin typeface="Times New Roman"/>
              <a:ea typeface="Times New Roman"/>
              <a:cs typeface="Times New Roman"/>
              <a:sym typeface="Times New Roman"/>
            </a:endParaRPr>
          </a:p>
        </p:txBody>
      </p:sp>
      <p:cxnSp>
        <p:nvCxnSpPr>
          <p:cNvPr id="418" name="Google Shape;418;p55"/>
          <p:cNvCxnSpPr/>
          <p:nvPr/>
        </p:nvCxnSpPr>
        <p:spPr>
          <a:xfrm>
            <a:off x="990600" y="4800600"/>
            <a:ext cx="1587" cy="152400"/>
          </a:xfrm>
          <a:prstGeom prst="straightConnector1">
            <a:avLst/>
          </a:prstGeom>
          <a:noFill/>
          <a:ln cap="sq" cmpd="sng" w="9525">
            <a:solidFill>
              <a:srgbClr val="000000"/>
            </a:solidFill>
            <a:prstDash val="solid"/>
            <a:miter lim="800000"/>
            <a:headEnd len="med" w="med" type="none"/>
            <a:tailEnd len="med" w="med" type="none"/>
          </a:ln>
        </p:spPr>
      </p:cxnSp>
      <p:cxnSp>
        <p:nvCxnSpPr>
          <p:cNvPr id="419" name="Google Shape;419;p55"/>
          <p:cNvCxnSpPr/>
          <p:nvPr/>
        </p:nvCxnSpPr>
        <p:spPr>
          <a:xfrm>
            <a:off x="2286000" y="43434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20" name="Google Shape;420;p55"/>
          <p:cNvCxnSpPr/>
          <p:nvPr/>
        </p:nvCxnSpPr>
        <p:spPr>
          <a:xfrm>
            <a:off x="2590800" y="4343400"/>
            <a:ext cx="1587" cy="609600"/>
          </a:xfrm>
          <a:prstGeom prst="straightConnector1">
            <a:avLst/>
          </a:prstGeom>
          <a:noFill/>
          <a:ln cap="sq" cmpd="sng" w="9525">
            <a:solidFill>
              <a:srgbClr val="000000"/>
            </a:solidFill>
            <a:prstDash val="solid"/>
            <a:miter lim="800000"/>
            <a:headEnd len="med" w="med" type="none"/>
            <a:tailEnd len="med" w="med" type="none"/>
          </a:ln>
        </p:spPr>
      </p:cxnSp>
      <p:sp>
        <p:nvSpPr>
          <p:cNvPr id="421" name="Google Shape;421;p55"/>
          <p:cNvSpPr txBox="1"/>
          <p:nvPr/>
        </p:nvSpPr>
        <p:spPr>
          <a:xfrm>
            <a:off x="914400" y="4876800"/>
            <a:ext cx="333375" cy="30956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1" i="1" lang="en-US" sz="1400" u="none">
                <a:solidFill>
                  <a:srgbClr val="000000"/>
                </a:solidFill>
                <a:latin typeface="Times New Roman"/>
                <a:ea typeface="Times New Roman"/>
                <a:cs typeface="Times New Roman"/>
                <a:sym typeface="Times New Roman"/>
              </a:rPr>
              <a:t>0</a:t>
            </a:r>
            <a:endParaRPr/>
          </a:p>
        </p:txBody>
      </p:sp>
      <p:sp>
        <p:nvSpPr>
          <p:cNvPr id="422" name="Google Shape;422;p55"/>
          <p:cNvSpPr txBox="1"/>
          <p:nvPr/>
        </p:nvSpPr>
        <p:spPr>
          <a:xfrm>
            <a:off x="2514600" y="4953000"/>
            <a:ext cx="381000" cy="30956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1" i="1" lang="en-US" sz="1400" u="none">
                <a:solidFill>
                  <a:srgbClr val="000000"/>
                </a:solidFill>
                <a:latin typeface="Times New Roman"/>
                <a:ea typeface="Times New Roman"/>
                <a:cs typeface="Times New Roman"/>
                <a:sym typeface="Times New Roman"/>
              </a:rPr>
              <a:t>8</a:t>
            </a:r>
            <a:endParaRPr/>
          </a:p>
        </p:txBody>
      </p:sp>
      <p:sp>
        <p:nvSpPr>
          <p:cNvPr id="423" name="Google Shape;423;p55"/>
          <p:cNvSpPr txBox="1"/>
          <p:nvPr/>
        </p:nvSpPr>
        <p:spPr>
          <a:xfrm>
            <a:off x="3962400" y="4953000"/>
            <a:ext cx="381000" cy="30956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1" i="1" lang="en-US" sz="1400" u="none">
                <a:solidFill>
                  <a:srgbClr val="000000"/>
                </a:solidFill>
                <a:latin typeface="Times New Roman"/>
                <a:ea typeface="Times New Roman"/>
                <a:cs typeface="Times New Roman"/>
                <a:sym typeface="Times New Roman"/>
              </a:rPr>
              <a:t>16</a:t>
            </a:r>
            <a:endParaRPr/>
          </a:p>
        </p:txBody>
      </p:sp>
      <p:cxnSp>
        <p:nvCxnSpPr>
          <p:cNvPr id="424" name="Google Shape;424;p55"/>
          <p:cNvCxnSpPr/>
          <p:nvPr/>
        </p:nvCxnSpPr>
        <p:spPr>
          <a:xfrm>
            <a:off x="4191000" y="4800600"/>
            <a:ext cx="1587" cy="152400"/>
          </a:xfrm>
          <a:prstGeom prst="straightConnector1">
            <a:avLst/>
          </a:prstGeom>
          <a:noFill/>
          <a:ln cap="sq" cmpd="sng" w="9525">
            <a:solidFill>
              <a:srgbClr val="000000"/>
            </a:solidFill>
            <a:prstDash val="solid"/>
            <a:miter lim="800000"/>
            <a:headEnd len="med" w="med" type="none"/>
            <a:tailEnd len="med" w="med" type="none"/>
          </a:ln>
        </p:spPr>
      </p:cxnSp>
      <p:sp>
        <p:nvSpPr>
          <p:cNvPr id="425" name="Google Shape;425;p55"/>
          <p:cNvSpPr txBox="1"/>
          <p:nvPr/>
        </p:nvSpPr>
        <p:spPr>
          <a:xfrm>
            <a:off x="1447800" y="4419600"/>
            <a:ext cx="381000" cy="30956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1" i="1" lang="en-US" sz="1400" u="none">
                <a:solidFill>
                  <a:srgbClr val="000000"/>
                </a:solidFill>
                <a:latin typeface="Times New Roman"/>
                <a:ea typeface="Times New Roman"/>
                <a:cs typeface="Times New Roman"/>
                <a:sym typeface="Times New Roman"/>
              </a:rPr>
              <a:t>P1</a:t>
            </a:r>
            <a:endParaRPr/>
          </a:p>
        </p:txBody>
      </p:sp>
      <p:sp>
        <p:nvSpPr>
          <p:cNvPr id="426" name="Google Shape;426;p55"/>
          <p:cNvSpPr txBox="1"/>
          <p:nvPr/>
        </p:nvSpPr>
        <p:spPr>
          <a:xfrm>
            <a:off x="2895600" y="4419600"/>
            <a:ext cx="396875" cy="30956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1" i="1" lang="en-US" sz="1400" u="none">
                <a:solidFill>
                  <a:srgbClr val="000000"/>
                </a:solidFill>
                <a:latin typeface="Times New Roman"/>
                <a:ea typeface="Times New Roman"/>
                <a:cs typeface="Times New Roman"/>
                <a:sym typeface="Times New Roman"/>
              </a:rPr>
              <a:t>P2</a:t>
            </a:r>
            <a:endParaRPr/>
          </a:p>
        </p:txBody>
      </p:sp>
      <p:sp>
        <p:nvSpPr>
          <p:cNvPr id="427" name="Google Shape;427;p55"/>
          <p:cNvSpPr txBox="1"/>
          <p:nvPr/>
        </p:nvSpPr>
        <p:spPr>
          <a:xfrm>
            <a:off x="2287587" y="4419600"/>
            <a:ext cx="441325" cy="30956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1" i="1" lang="en-US" sz="1400" u="none">
                <a:solidFill>
                  <a:srgbClr val="000000"/>
                </a:solidFill>
                <a:latin typeface="Times New Roman"/>
                <a:ea typeface="Times New Roman"/>
                <a:cs typeface="Times New Roman"/>
                <a:sym typeface="Times New Roman"/>
              </a:rPr>
              <a:t>P3</a:t>
            </a:r>
            <a:endParaRPr/>
          </a:p>
        </p:txBody>
      </p:sp>
      <p:sp>
        <p:nvSpPr>
          <p:cNvPr id="428" name="Google Shape;428;p55"/>
          <p:cNvSpPr txBox="1"/>
          <p:nvPr/>
        </p:nvSpPr>
        <p:spPr>
          <a:xfrm>
            <a:off x="987425" y="3962400"/>
            <a:ext cx="2122487" cy="30956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1" i="1" lang="en-US" sz="1400" u="none">
                <a:solidFill>
                  <a:srgbClr val="000000"/>
                </a:solidFill>
                <a:latin typeface="Times New Roman"/>
                <a:ea typeface="Times New Roman"/>
                <a:cs typeface="Times New Roman"/>
                <a:sym typeface="Times New Roman"/>
              </a:rPr>
              <a:t>Gantt Chart for Schedule</a:t>
            </a:r>
            <a:endParaRPr/>
          </a:p>
        </p:txBody>
      </p:sp>
      <p:sp>
        <p:nvSpPr>
          <p:cNvPr id="429" name="Google Shape;429;p55"/>
          <p:cNvSpPr txBox="1"/>
          <p:nvPr/>
        </p:nvSpPr>
        <p:spPr>
          <a:xfrm>
            <a:off x="3581400" y="4419600"/>
            <a:ext cx="396875" cy="30956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1" i="1" lang="en-US" sz="1400" u="none">
                <a:solidFill>
                  <a:srgbClr val="000000"/>
                </a:solidFill>
                <a:latin typeface="Times New Roman"/>
                <a:ea typeface="Times New Roman"/>
                <a:cs typeface="Times New Roman"/>
                <a:sym typeface="Times New Roman"/>
              </a:rPr>
              <a:t>P4</a:t>
            </a:r>
            <a:endParaRPr/>
          </a:p>
        </p:txBody>
      </p:sp>
      <p:cxnSp>
        <p:nvCxnSpPr>
          <p:cNvPr id="430" name="Google Shape;430;p55"/>
          <p:cNvCxnSpPr/>
          <p:nvPr/>
        </p:nvCxnSpPr>
        <p:spPr>
          <a:xfrm>
            <a:off x="3429000" y="4343400"/>
            <a:ext cx="1587" cy="609600"/>
          </a:xfrm>
          <a:prstGeom prst="straightConnector1">
            <a:avLst/>
          </a:prstGeom>
          <a:noFill/>
          <a:ln cap="sq" cmpd="sng" w="9525">
            <a:solidFill>
              <a:srgbClr val="000000"/>
            </a:solidFill>
            <a:prstDash val="solid"/>
            <a:miter lim="800000"/>
            <a:headEnd len="med" w="med" type="none"/>
            <a:tailEnd len="med" w="med" type="none"/>
          </a:ln>
        </p:spPr>
      </p:cxnSp>
      <p:sp>
        <p:nvSpPr>
          <p:cNvPr id="431" name="Google Shape;431;p55"/>
          <p:cNvSpPr txBox="1"/>
          <p:nvPr/>
        </p:nvSpPr>
        <p:spPr>
          <a:xfrm>
            <a:off x="3276600" y="4953000"/>
            <a:ext cx="381000" cy="30956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1" i="1" lang="en-US" sz="1400" u="none">
                <a:solidFill>
                  <a:srgbClr val="000000"/>
                </a:solidFill>
                <a:latin typeface="Times New Roman"/>
                <a:ea typeface="Times New Roman"/>
                <a:cs typeface="Times New Roman"/>
                <a:sym typeface="Times New Roman"/>
              </a:rPr>
              <a:t>12</a:t>
            </a:r>
            <a:endParaRPr/>
          </a:p>
        </p:txBody>
      </p:sp>
      <p:sp>
        <p:nvSpPr>
          <p:cNvPr id="432" name="Google Shape;432;p55"/>
          <p:cNvSpPr txBox="1"/>
          <p:nvPr/>
        </p:nvSpPr>
        <p:spPr>
          <a:xfrm>
            <a:off x="2133600" y="4953000"/>
            <a:ext cx="381000" cy="30956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1" i="1" lang="en-US" sz="1400" u="none">
                <a:solidFill>
                  <a:srgbClr val="000000"/>
                </a:solidFill>
                <a:latin typeface="Times New Roman"/>
                <a:ea typeface="Times New Roman"/>
                <a:cs typeface="Times New Roman"/>
                <a:sym typeface="Times New Roman"/>
              </a:rPr>
              <a:t>7</a:t>
            </a:r>
            <a:endParaRPr/>
          </a:p>
        </p:txBody>
      </p:sp>
      <p:sp>
        <p:nvSpPr>
          <p:cNvPr id="433" name="Google Shape;433;p55"/>
          <p:cNvSpPr txBox="1"/>
          <p:nvPr/>
        </p:nvSpPr>
        <p:spPr>
          <a:xfrm>
            <a:off x="5181600" y="4343400"/>
            <a:ext cx="2692400" cy="70961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1" lang="en-US" sz="2000" u="none">
                <a:solidFill>
                  <a:srgbClr val="000000"/>
                </a:solidFill>
                <a:latin typeface="Times New Roman"/>
                <a:ea typeface="Times New Roman"/>
                <a:cs typeface="Times New Roman"/>
                <a:sym typeface="Times New Roman"/>
              </a:rPr>
              <a:t>Average waiting time =</a:t>
            </a:r>
            <a:endParaRPr/>
          </a:p>
          <a:p>
            <a:pPr indent="0" lvl="0" marL="0" marR="0" rtl="0" algn="l">
              <a:lnSpc>
                <a:spcPct val="100000"/>
              </a:lnSpc>
              <a:spcBef>
                <a:spcPts val="0"/>
              </a:spcBef>
              <a:spcAft>
                <a:spcPts val="0"/>
              </a:spcAft>
              <a:buClr>
                <a:srgbClr val="000000"/>
              </a:buClr>
              <a:buSzPts val="2000"/>
              <a:buFont typeface="Times New Roman"/>
              <a:buNone/>
            </a:pPr>
            <a:r>
              <a:rPr b="1" i="1" lang="en-US" sz="2000" u="none">
                <a:solidFill>
                  <a:srgbClr val="000000"/>
                </a:solidFill>
                <a:latin typeface="Times New Roman"/>
                <a:ea typeface="Times New Roman"/>
                <a:cs typeface="Times New Roman"/>
                <a:sym typeface="Times New Roman"/>
              </a:rPr>
              <a:t> (0+6+3+7)/4 = 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8"/>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207" name="Google Shape;207;p38"/>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208" name="Google Shape;208;p38"/>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Outline</a:t>
            </a:r>
            <a:endParaRPr/>
          </a:p>
        </p:txBody>
      </p:sp>
      <p:sp>
        <p:nvSpPr>
          <p:cNvPr id="209" name="Google Shape;209;p38"/>
          <p:cNvSpPr txBox="1"/>
          <p:nvPr/>
        </p:nvSpPr>
        <p:spPr>
          <a:xfrm>
            <a:off x="457200" y="167640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Basic Concepts</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Scheduling Objectives</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Levels of Scheduling</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Scheduling Criteria</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Scheduling Algorithms</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FCFS, Shortest Job First, Priority, Round Robin, Multilevel</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Multiple Processor Scheduling</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Real-time Scheduling</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Algorithm Evaluation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56"/>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440" name="Google Shape;440;p56"/>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441" name="Google Shape;441;p56"/>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Preemptive SJF Scheduling (SRTF)</a:t>
            </a:r>
            <a:endParaRPr/>
          </a:p>
        </p:txBody>
      </p:sp>
      <p:sp>
        <p:nvSpPr>
          <p:cNvPr id="442" name="Google Shape;442;p56"/>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Example</a:t>
            </a:r>
            <a:endParaRPr/>
          </a:p>
        </p:txBody>
      </p:sp>
      <p:pic>
        <p:nvPicPr>
          <p:cNvPr id="443" name="Google Shape;443;p56"/>
          <p:cNvPicPr preferRelativeResize="0"/>
          <p:nvPr/>
        </p:nvPicPr>
        <p:blipFill rotWithShape="1">
          <a:blip r:embed="rId3">
            <a:alphaModFix/>
          </a:blip>
          <a:srcRect b="0" l="0" r="0" t="0"/>
          <a:stretch/>
        </p:blipFill>
        <p:spPr>
          <a:xfrm>
            <a:off x="2112962" y="2300287"/>
            <a:ext cx="3470275" cy="1495425"/>
          </a:xfrm>
          <a:prstGeom prst="rect">
            <a:avLst/>
          </a:prstGeom>
          <a:noFill/>
          <a:ln>
            <a:noFill/>
          </a:ln>
        </p:spPr>
      </p:pic>
      <p:sp>
        <p:nvSpPr>
          <p:cNvPr id="444" name="Google Shape;444;p56"/>
          <p:cNvSpPr txBox="1"/>
          <p:nvPr/>
        </p:nvSpPr>
        <p:spPr>
          <a:xfrm>
            <a:off x="990600" y="4343400"/>
            <a:ext cx="3200400" cy="457200"/>
          </a:xfrm>
          <a:prstGeom prst="rect">
            <a:avLst/>
          </a:prstGeom>
          <a:solidFill>
            <a:srgbClr val="FF66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lt1"/>
              </a:solidFill>
              <a:latin typeface="Times New Roman"/>
              <a:ea typeface="Times New Roman"/>
              <a:cs typeface="Times New Roman"/>
              <a:sym typeface="Times New Roman"/>
            </a:endParaRPr>
          </a:p>
        </p:txBody>
      </p:sp>
      <p:cxnSp>
        <p:nvCxnSpPr>
          <p:cNvPr id="445" name="Google Shape;445;p56"/>
          <p:cNvCxnSpPr/>
          <p:nvPr/>
        </p:nvCxnSpPr>
        <p:spPr>
          <a:xfrm>
            <a:off x="990600" y="4800600"/>
            <a:ext cx="1587" cy="152400"/>
          </a:xfrm>
          <a:prstGeom prst="straightConnector1">
            <a:avLst/>
          </a:prstGeom>
          <a:noFill/>
          <a:ln cap="sq" cmpd="sng" w="9525">
            <a:solidFill>
              <a:srgbClr val="000000"/>
            </a:solidFill>
            <a:prstDash val="solid"/>
            <a:miter lim="800000"/>
            <a:headEnd len="med" w="med" type="none"/>
            <a:tailEnd len="med" w="med" type="none"/>
          </a:ln>
        </p:spPr>
      </p:cxnSp>
      <p:cxnSp>
        <p:nvCxnSpPr>
          <p:cNvPr id="446" name="Google Shape;446;p56"/>
          <p:cNvCxnSpPr/>
          <p:nvPr/>
        </p:nvCxnSpPr>
        <p:spPr>
          <a:xfrm>
            <a:off x="2286000" y="43434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447" name="Google Shape;447;p56"/>
          <p:cNvCxnSpPr/>
          <p:nvPr/>
        </p:nvCxnSpPr>
        <p:spPr>
          <a:xfrm>
            <a:off x="2743200" y="4343400"/>
            <a:ext cx="1587" cy="609600"/>
          </a:xfrm>
          <a:prstGeom prst="straightConnector1">
            <a:avLst/>
          </a:prstGeom>
          <a:noFill/>
          <a:ln cap="sq" cmpd="sng" w="9525">
            <a:solidFill>
              <a:srgbClr val="000000"/>
            </a:solidFill>
            <a:prstDash val="solid"/>
            <a:miter lim="800000"/>
            <a:headEnd len="med" w="med" type="none"/>
            <a:tailEnd len="med" w="med" type="none"/>
          </a:ln>
        </p:spPr>
      </p:cxnSp>
      <p:sp>
        <p:nvSpPr>
          <p:cNvPr id="448" name="Google Shape;448;p56"/>
          <p:cNvSpPr txBox="1"/>
          <p:nvPr/>
        </p:nvSpPr>
        <p:spPr>
          <a:xfrm>
            <a:off x="914400" y="4876800"/>
            <a:ext cx="333375"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0</a:t>
            </a:r>
            <a:endParaRPr/>
          </a:p>
        </p:txBody>
      </p:sp>
      <p:sp>
        <p:nvSpPr>
          <p:cNvPr id="449" name="Google Shape;449;p56"/>
          <p:cNvSpPr txBox="1"/>
          <p:nvPr/>
        </p:nvSpPr>
        <p:spPr>
          <a:xfrm>
            <a:off x="2590800" y="4876800"/>
            <a:ext cx="3810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7</a:t>
            </a:r>
            <a:endParaRPr/>
          </a:p>
        </p:txBody>
      </p:sp>
      <p:sp>
        <p:nvSpPr>
          <p:cNvPr id="450" name="Google Shape;450;p56"/>
          <p:cNvSpPr txBox="1"/>
          <p:nvPr/>
        </p:nvSpPr>
        <p:spPr>
          <a:xfrm>
            <a:off x="3962400" y="4953000"/>
            <a:ext cx="3810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16</a:t>
            </a:r>
            <a:endParaRPr/>
          </a:p>
        </p:txBody>
      </p:sp>
      <p:cxnSp>
        <p:nvCxnSpPr>
          <p:cNvPr id="451" name="Google Shape;451;p56"/>
          <p:cNvCxnSpPr/>
          <p:nvPr/>
        </p:nvCxnSpPr>
        <p:spPr>
          <a:xfrm>
            <a:off x="4191000" y="4800600"/>
            <a:ext cx="1587" cy="152400"/>
          </a:xfrm>
          <a:prstGeom prst="straightConnector1">
            <a:avLst/>
          </a:prstGeom>
          <a:noFill/>
          <a:ln cap="sq" cmpd="sng" w="9525">
            <a:solidFill>
              <a:srgbClr val="000000"/>
            </a:solidFill>
            <a:prstDash val="solid"/>
            <a:miter lim="800000"/>
            <a:headEnd len="med" w="med" type="none"/>
            <a:tailEnd len="med" w="med" type="none"/>
          </a:ln>
        </p:spPr>
      </p:cxnSp>
      <p:sp>
        <p:nvSpPr>
          <p:cNvPr id="452" name="Google Shape;452;p56"/>
          <p:cNvSpPr txBox="1"/>
          <p:nvPr/>
        </p:nvSpPr>
        <p:spPr>
          <a:xfrm>
            <a:off x="1066800" y="4419600"/>
            <a:ext cx="3810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P1</a:t>
            </a:r>
            <a:endParaRPr/>
          </a:p>
        </p:txBody>
      </p:sp>
      <p:sp>
        <p:nvSpPr>
          <p:cNvPr id="453" name="Google Shape;453;p56"/>
          <p:cNvSpPr txBox="1"/>
          <p:nvPr/>
        </p:nvSpPr>
        <p:spPr>
          <a:xfrm>
            <a:off x="2286000" y="4419600"/>
            <a:ext cx="396875"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P2</a:t>
            </a:r>
            <a:endParaRPr/>
          </a:p>
        </p:txBody>
      </p:sp>
      <p:sp>
        <p:nvSpPr>
          <p:cNvPr id="454" name="Google Shape;454;p56"/>
          <p:cNvSpPr txBox="1"/>
          <p:nvPr/>
        </p:nvSpPr>
        <p:spPr>
          <a:xfrm>
            <a:off x="1982787" y="4419600"/>
            <a:ext cx="379412"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P3</a:t>
            </a:r>
            <a:endParaRPr/>
          </a:p>
        </p:txBody>
      </p:sp>
      <p:sp>
        <p:nvSpPr>
          <p:cNvPr id="455" name="Google Shape;455;p56"/>
          <p:cNvSpPr txBox="1"/>
          <p:nvPr/>
        </p:nvSpPr>
        <p:spPr>
          <a:xfrm>
            <a:off x="987425" y="3962400"/>
            <a:ext cx="2678112" cy="3714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Times New Roman"/>
              <a:buNone/>
            </a:pPr>
            <a:r>
              <a:rPr b="1" i="1" lang="en-US" sz="1800" u="none">
                <a:solidFill>
                  <a:srgbClr val="000000"/>
                </a:solidFill>
                <a:latin typeface="Times New Roman"/>
                <a:ea typeface="Times New Roman"/>
                <a:cs typeface="Times New Roman"/>
                <a:sym typeface="Times New Roman"/>
              </a:rPr>
              <a:t>Gantt Chart for Schedule</a:t>
            </a:r>
            <a:endParaRPr/>
          </a:p>
        </p:txBody>
      </p:sp>
      <p:sp>
        <p:nvSpPr>
          <p:cNvPr id="456" name="Google Shape;456;p56"/>
          <p:cNvSpPr txBox="1"/>
          <p:nvPr/>
        </p:nvSpPr>
        <p:spPr>
          <a:xfrm>
            <a:off x="2895600" y="4419600"/>
            <a:ext cx="396875"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P4</a:t>
            </a:r>
            <a:endParaRPr/>
          </a:p>
        </p:txBody>
      </p:sp>
      <p:cxnSp>
        <p:nvCxnSpPr>
          <p:cNvPr id="457" name="Google Shape;457;p56"/>
          <p:cNvCxnSpPr/>
          <p:nvPr/>
        </p:nvCxnSpPr>
        <p:spPr>
          <a:xfrm>
            <a:off x="3352800" y="4343400"/>
            <a:ext cx="1587" cy="609600"/>
          </a:xfrm>
          <a:prstGeom prst="straightConnector1">
            <a:avLst/>
          </a:prstGeom>
          <a:noFill/>
          <a:ln cap="sq" cmpd="sng" w="9525">
            <a:solidFill>
              <a:srgbClr val="000000"/>
            </a:solidFill>
            <a:prstDash val="solid"/>
            <a:miter lim="800000"/>
            <a:headEnd len="med" w="med" type="none"/>
            <a:tailEnd len="med" w="med" type="none"/>
          </a:ln>
        </p:spPr>
      </p:cxnSp>
      <p:sp>
        <p:nvSpPr>
          <p:cNvPr id="458" name="Google Shape;458;p56"/>
          <p:cNvSpPr txBox="1"/>
          <p:nvPr/>
        </p:nvSpPr>
        <p:spPr>
          <a:xfrm>
            <a:off x="3200400" y="4876800"/>
            <a:ext cx="3810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11</a:t>
            </a:r>
            <a:endParaRPr/>
          </a:p>
        </p:txBody>
      </p:sp>
      <p:sp>
        <p:nvSpPr>
          <p:cNvPr id="459" name="Google Shape;459;p56"/>
          <p:cNvSpPr txBox="1"/>
          <p:nvPr/>
        </p:nvSpPr>
        <p:spPr>
          <a:xfrm>
            <a:off x="2133600" y="4876800"/>
            <a:ext cx="3810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5</a:t>
            </a:r>
            <a:endParaRPr/>
          </a:p>
        </p:txBody>
      </p:sp>
      <p:sp>
        <p:nvSpPr>
          <p:cNvPr id="460" name="Google Shape;460;p56"/>
          <p:cNvSpPr txBox="1"/>
          <p:nvPr/>
        </p:nvSpPr>
        <p:spPr>
          <a:xfrm>
            <a:off x="5486400" y="4419600"/>
            <a:ext cx="2692400" cy="70961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1" lang="en-US" sz="2000" u="none">
                <a:solidFill>
                  <a:srgbClr val="000000"/>
                </a:solidFill>
                <a:latin typeface="Times New Roman"/>
                <a:ea typeface="Times New Roman"/>
                <a:cs typeface="Times New Roman"/>
                <a:sym typeface="Times New Roman"/>
              </a:rPr>
              <a:t>Average waiting time =</a:t>
            </a:r>
            <a:endParaRPr/>
          </a:p>
          <a:p>
            <a:pPr indent="0" lvl="0" marL="0" marR="0" rtl="0" algn="l">
              <a:lnSpc>
                <a:spcPct val="100000"/>
              </a:lnSpc>
              <a:spcBef>
                <a:spcPts val="0"/>
              </a:spcBef>
              <a:spcAft>
                <a:spcPts val="0"/>
              </a:spcAft>
              <a:buClr>
                <a:srgbClr val="000000"/>
              </a:buClr>
              <a:buSzPts val="2000"/>
              <a:buFont typeface="Times New Roman"/>
              <a:buNone/>
            </a:pPr>
            <a:r>
              <a:rPr b="1" i="1" lang="en-US" sz="2000" u="none">
                <a:solidFill>
                  <a:srgbClr val="000000"/>
                </a:solidFill>
                <a:latin typeface="Times New Roman"/>
                <a:ea typeface="Times New Roman"/>
                <a:cs typeface="Times New Roman"/>
                <a:sym typeface="Times New Roman"/>
              </a:rPr>
              <a:t> (9+1+0+2)/4 = 3</a:t>
            </a:r>
            <a:endParaRPr/>
          </a:p>
        </p:txBody>
      </p:sp>
      <p:cxnSp>
        <p:nvCxnSpPr>
          <p:cNvPr id="461" name="Google Shape;461;p56"/>
          <p:cNvCxnSpPr/>
          <p:nvPr/>
        </p:nvCxnSpPr>
        <p:spPr>
          <a:xfrm>
            <a:off x="1524000" y="4343400"/>
            <a:ext cx="1587" cy="609600"/>
          </a:xfrm>
          <a:prstGeom prst="straightConnector1">
            <a:avLst/>
          </a:prstGeom>
          <a:noFill/>
          <a:ln cap="sq" cmpd="sng" w="9525">
            <a:solidFill>
              <a:srgbClr val="000000"/>
            </a:solidFill>
            <a:prstDash val="solid"/>
            <a:miter lim="800000"/>
            <a:headEnd len="med" w="med" type="none"/>
            <a:tailEnd len="med" w="med" type="none"/>
          </a:ln>
        </p:spPr>
      </p:cxnSp>
      <p:sp>
        <p:nvSpPr>
          <p:cNvPr id="462" name="Google Shape;462;p56"/>
          <p:cNvSpPr txBox="1"/>
          <p:nvPr/>
        </p:nvSpPr>
        <p:spPr>
          <a:xfrm>
            <a:off x="1600200" y="4419600"/>
            <a:ext cx="396875"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P2</a:t>
            </a:r>
            <a:endParaRPr/>
          </a:p>
        </p:txBody>
      </p:sp>
      <p:cxnSp>
        <p:nvCxnSpPr>
          <p:cNvPr id="463" name="Google Shape;463;p56"/>
          <p:cNvCxnSpPr/>
          <p:nvPr/>
        </p:nvCxnSpPr>
        <p:spPr>
          <a:xfrm>
            <a:off x="1981200" y="4343400"/>
            <a:ext cx="1587" cy="609600"/>
          </a:xfrm>
          <a:prstGeom prst="straightConnector1">
            <a:avLst/>
          </a:prstGeom>
          <a:noFill/>
          <a:ln cap="sq" cmpd="sng" w="9525">
            <a:solidFill>
              <a:srgbClr val="000000"/>
            </a:solidFill>
            <a:prstDash val="solid"/>
            <a:miter lim="800000"/>
            <a:headEnd len="med" w="med" type="none"/>
            <a:tailEnd len="med" w="med" type="none"/>
          </a:ln>
        </p:spPr>
      </p:cxnSp>
      <p:sp>
        <p:nvSpPr>
          <p:cNvPr id="464" name="Google Shape;464;p56"/>
          <p:cNvSpPr txBox="1"/>
          <p:nvPr/>
        </p:nvSpPr>
        <p:spPr>
          <a:xfrm>
            <a:off x="3657600" y="4419600"/>
            <a:ext cx="3810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P1</a:t>
            </a:r>
            <a:endParaRPr/>
          </a:p>
        </p:txBody>
      </p:sp>
      <p:sp>
        <p:nvSpPr>
          <p:cNvPr id="465" name="Google Shape;465;p56"/>
          <p:cNvSpPr txBox="1"/>
          <p:nvPr/>
        </p:nvSpPr>
        <p:spPr>
          <a:xfrm>
            <a:off x="1371600" y="4876800"/>
            <a:ext cx="333375"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2</a:t>
            </a:r>
            <a:endParaRPr/>
          </a:p>
        </p:txBody>
      </p:sp>
      <p:sp>
        <p:nvSpPr>
          <p:cNvPr id="466" name="Google Shape;466;p56"/>
          <p:cNvSpPr txBox="1"/>
          <p:nvPr/>
        </p:nvSpPr>
        <p:spPr>
          <a:xfrm>
            <a:off x="1828800" y="4876800"/>
            <a:ext cx="333375"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57"/>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473" name="Google Shape;473;p57"/>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474" name="Google Shape;474;p57"/>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Determining Length of Next CPU Burst</a:t>
            </a:r>
            <a:endParaRPr/>
          </a:p>
        </p:txBody>
      </p:sp>
      <p:sp>
        <p:nvSpPr>
          <p:cNvPr id="475" name="Google Shape;475;p57"/>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One can only estimate the length of burst.</a:t>
            </a:r>
            <a:endParaRPr/>
          </a:p>
          <a:p>
            <a:pPr indent="-228599" lvl="2" marL="452437" marR="0" rtl="0" algn="l">
              <a:lnSpc>
                <a:spcPct val="100000"/>
              </a:lnSpc>
              <a:spcBef>
                <a:spcPts val="500"/>
              </a:spcBef>
              <a:spcAft>
                <a:spcPts val="0"/>
              </a:spcAft>
              <a:buClr>
                <a:srgbClr val="FFCC00"/>
              </a:buClr>
              <a:buSzPts val="1800"/>
              <a:buFont typeface="Arial"/>
              <a:buChar char="●"/>
            </a:pPr>
            <a:r>
              <a:rPr b="1" i="1" lang="en-US" sz="1800" u="none" cap="none" strike="noStrike">
                <a:solidFill>
                  <a:srgbClr val="009900"/>
                </a:solidFill>
                <a:latin typeface="Tahoma"/>
                <a:ea typeface="Tahoma"/>
                <a:cs typeface="Tahoma"/>
                <a:sym typeface="Tahoma"/>
              </a:rPr>
              <a:t>Halting problem: cannot (in general) determine if a program will run forever on some input or complete in finite time</a:t>
            </a:r>
            <a:endParaRPr/>
          </a:p>
          <a:p>
            <a:pPr indent="-341312" lvl="0" marL="341312" marR="0" rtl="0" algn="l">
              <a:lnSpc>
                <a:spcPct val="100000"/>
              </a:lnSpc>
              <a:spcBef>
                <a:spcPts val="70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Estimate next CPU burst by an </a:t>
            </a:r>
            <a:r>
              <a:rPr b="1" i="0" lang="en-US" sz="2400" u="none">
                <a:solidFill>
                  <a:srgbClr val="000000"/>
                </a:solidFill>
                <a:latin typeface="Tahoma"/>
                <a:ea typeface="Tahoma"/>
                <a:cs typeface="Tahoma"/>
                <a:sym typeface="Tahoma"/>
              </a:rPr>
              <a:t>exponentially-weighted moving average </a:t>
            </a:r>
            <a:r>
              <a:rPr b="1" i="1" lang="en-US" sz="2400" u="none">
                <a:solidFill>
                  <a:srgbClr val="000000"/>
                </a:solidFill>
                <a:latin typeface="Tahoma"/>
                <a:ea typeface="Tahoma"/>
                <a:cs typeface="Tahoma"/>
                <a:sym typeface="Tahoma"/>
              </a:rPr>
              <a:t>over previous ones:</a:t>
            </a:r>
            <a:endParaRPr/>
          </a:p>
          <a:p>
            <a:pPr indent="-228599" lvl="2" marL="452437" marR="0" rtl="0" algn="l">
              <a:lnSpc>
                <a:spcPct val="100000"/>
              </a:lnSpc>
              <a:spcBef>
                <a:spcPts val="500"/>
              </a:spcBef>
              <a:spcAft>
                <a:spcPts val="0"/>
              </a:spcAft>
              <a:buClr>
                <a:srgbClr val="FFCC00"/>
              </a:buClr>
              <a:buSzPts val="1800"/>
              <a:buFont typeface="Arial"/>
              <a:buChar char="●"/>
            </a:pPr>
            <a:r>
              <a:rPr b="1" i="1" lang="en-US" sz="1800" u="none" cap="none" strike="noStrike">
                <a:solidFill>
                  <a:srgbClr val="009900"/>
                </a:solidFill>
                <a:latin typeface="Tahoma"/>
                <a:ea typeface="Tahoma"/>
                <a:cs typeface="Tahoma"/>
                <a:sym typeface="Tahoma"/>
              </a:rPr>
              <a:t>t</a:t>
            </a:r>
            <a:r>
              <a:rPr b="1" i="0" lang="en-US" sz="1200" u="none" cap="none" strike="noStrike">
                <a:solidFill>
                  <a:srgbClr val="009900"/>
                </a:solidFill>
                <a:latin typeface="Tahoma"/>
                <a:ea typeface="Tahoma"/>
                <a:cs typeface="Tahoma"/>
                <a:sym typeface="Tahoma"/>
              </a:rPr>
              <a:t>n</a:t>
            </a:r>
            <a:r>
              <a:rPr b="1" i="1" lang="en-US" sz="1800" u="none" cap="none" strike="noStrike">
                <a:solidFill>
                  <a:srgbClr val="009900"/>
                </a:solidFill>
                <a:latin typeface="Tahoma"/>
                <a:ea typeface="Tahoma"/>
                <a:cs typeface="Tahoma"/>
                <a:sym typeface="Tahoma"/>
              </a:rPr>
              <a:t> = actual length of n</a:t>
            </a:r>
            <a:r>
              <a:rPr b="1" baseline="30000" i="1" lang="en-US" sz="1800" u="none" cap="none" strike="noStrike">
                <a:solidFill>
                  <a:srgbClr val="009900"/>
                </a:solidFill>
                <a:latin typeface="Tahoma"/>
                <a:ea typeface="Tahoma"/>
                <a:cs typeface="Tahoma"/>
                <a:sym typeface="Tahoma"/>
              </a:rPr>
              <a:t>th</a:t>
            </a:r>
            <a:r>
              <a:rPr b="1" i="1" lang="en-US" sz="1800" u="none" cap="none" strike="noStrike">
                <a:solidFill>
                  <a:srgbClr val="009900"/>
                </a:solidFill>
                <a:latin typeface="Tahoma"/>
                <a:ea typeface="Tahoma"/>
                <a:cs typeface="Tahoma"/>
                <a:sym typeface="Tahoma"/>
              </a:rPr>
              <a:t> burst</a:t>
            </a:r>
            <a:endParaRPr/>
          </a:p>
          <a:p>
            <a:pPr indent="-228599" lvl="2" marL="452437" marR="0" rtl="0" algn="l">
              <a:lnSpc>
                <a:spcPct val="100000"/>
              </a:lnSpc>
              <a:spcBef>
                <a:spcPts val="500"/>
              </a:spcBef>
              <a:spcAft>
                <a:spcPts val="0"/>
              </a:spcAft>
              <a:buClr>
                <a:srgbClr val="FFCC00"/>
              </a:buClr>
              <a:buSzPts val="2400"/>
              <a:buFont typeface="Arial"/>
              <a:buChar char="●"/>
            </a:pPr>
            <a:r>
              <a:rPr b="1" i="1" lang="en-US" sz="2400" u="none" cap="none" strike="noStrike">
                <a:solidFill>
                  <a:srgbClr val="009900"/>
                </a:solidFill>
                <a:latin typeface="Noto Sans Symbols"/>
                <a:ea typeface="Noto Sans Symbols"/>
                <a:cs typeface="Noto Sans Symbols"/>
                <a:sym typeface="Noto Sans Symbols"/>
              </a:rPr>
              <a:t>τ</a:t>
            </a:r>
            <a:r>
              <a:rPr b="1" i="0" lang="en-US" sz="1200" u="none" cap="none" strike="noStrike">
                <a:solidFill>
                  <a:srgbClr val="009900"/>
                </a:solidFill>
                <a:latin typeface="Tahoma"/>
                <a:ea typeface="Tahoma"/>
                <a:cs typeface="Tahoma"/>
                <a:sym typeface="Tahoma"/>
              </a:rPr>
              <a:t>n</a:t>
            </a:r>
            <a:r>
              <a:rPr b="1" i="1" lang="en-US" sz="1200" u="none" cap="none" strike="noStrike">
                <a:solidFill>
                  <a:srgbClr val="009900"/>
                </a:solidFill>
                <a:latin typeface="Tahoma"/>
                <a:ea typeface="Tahoma"/>
                <a:cs typeface="Tahoma"/>
                <a:sym typeface="Tahoma"/>
              </a:rPr>
              <a:t>+1</a:t>
            </a:r>
            <a:r>
              <a:rPr b="1" i="1" lang="en-US" sz="1800" u="none" cap="none" strike="noStrike">
                <a:solidFill>
                  <a:srgbClr val="009900"/>
                </a:solidFill>
                <a:latin typeface="Tahoma"/>
                <a:ea typeface="Tahoma"/>
                <a:cs typeface="Tahoma"/>
                <a:sym typeface="Tahoma"/>
              </a:rPr>
              <a:t>  = predicted value for the next CPU burst</a:t>
            </a:r>
            <a:endParaRPr/>
          </a:p>
          <a:p>
            <a:pPr indent="-228599" lvl="2" marL="452437" marR="0" rtl="0" algn="l">
              <a:lnSpc>
                <a:spcPct val="100000"/>
              </a:lnSpc>
              <a:spcBef>
                <a:spcPts val="500"/>
              </a:spcBef>
              <a:spcAft>
                <a:spcPts val="0"/>
              </a:spcAft>
              <a:buClr>
                <a:srgbClr val="FFCC00"/>
              </a:buClr>
              <a:buSzPts val="1800"/>
              <a:buFont typeface="Arial"/>
              <a:buChar char="●"/>
            </a:pPr>
            <a:r>
              <a:rPr b="1" i="1" lang="en-US" sz="1800" u="none" cap="none" strike="noStrike">
                <a:solidFill>
                  <a:srgbClr val="009900"/>
                </a:solidFill>
                <a:latin typeface="Noto Sans Symbols"/>
                <a:ea typeface="Noto Sans Symbols"/>
                <a:cs typeface="Noto Sans Symbols"/>
                <a:sym typeface="Noto Sans Symbols"/>
              </a:rPr>
              <a:t>α</a:t>
            </a:r>
            <a:r>
              <a:rPr b="1" i="1" lang="en-US" sz="1800" u="none" cap="none" strike="noStrike">
                <a:solidFill>
                  <a:srgbClr val="009900"/>
                </a:solidFill>
                <a:latin typeface="Tahoma"/>
                <a:ea typeface="Tahoma"/>
                <a:cs typeface="Tahoma"/>
                <a:sym typeface="Tahoma"/>
              </a:rPr>
              <a:t> = weight,  0 </a:t>
            </a:r>
            <a:r>
              <a:rPr b="1" i="1" lang="en-US" sz="1800" u="none" cap="none" strike="noStrike">
                <a:solidFill>
                  <a:srgbClr val="009900"/>
                </a:solidFill>
                <a:latin typeface="Noto Sans Symbols"/>
                <a:ea typeface="Noto Sans Symbols"/>
                <a:cs typeface="Noto Sans Symbols"/>
                <a:sym typeface="Noto Sans Symbols"/>
              </a:rPr>
              <a:t>≤</a:t>
            </a:r>
            <a:r>
              <a:rPr b="1" i="1" lang="en-US" sz="1800" u="none" cap="none" strike="noStrike">
                <a:solidFill>
                  <a:srgbClr val="009900"/>
                </a:solidFill>
                <a:latin typeface="Tahoma"/>
                <a:ea typeface="Tahoma"/>
                <a:cs typeface="Tahoma"/>
                <a:sym typeface="Tahoma"/>
              </a:rPr>
              <a:t> </a:t>
            </a:r>
            <a:r>
              <a:rPr b="1" i="1" lang="en-US" sz="1800" u="none" cap="none" strike="noStrike">
                <a:solidFill>
                  <a:srgbClr val="009900"/>
                </a:solidFill>
                <a:latin typeface="Noto Sans Symbols"/>
                <a:ea typeface="Noto Sans Symbols"/>
                <a:cs typeface="Noto Sans Symbols"/>
                <a:sym typeface="Noto Sans Symbols"/>
              </a:rPr>
              <a:t>α</a:t>
            </a:r>
            <a:r>
              <a:rPr b="1" i="1" lang="en-US" sz="1800" u="none" cap="none" strike="noStrike">
                <a:solidFill>
                  <a:srgbClr val="009900"/>
                </a:solidFill>
                <a:latin typeface="Tahoma"/>
                <a:ea typeface="Tahoma"/>
                <a:cs typeface="Tahoma"/>
                <a:sym typeface="Tahoma"/>
              </a:rPr>
              <a:t> </a:t>
            </a:r>
            <a:r>
              <a:rPr b="1" i="1" lang="en-US" sz="1800" u="none" cap="none" strike="noStrike">
                <a:solidFill>
                  <a:srgbClr val="009900"/>
                </a:solidFill>
                <a:latin typeface="Noto Sans Symbols"/>
                <a:ea typeface="Noto Sans Symbols"/>
                <a:cs typeface="Noto Sans Symbols"/>
                <a:sym typeface="Noto Sans Symbols"/>
              </a:rPr>
              <a:t>≤</a:t>
            </a:r>
            <a:r>
              <a:rPr b="1" i="1" lang="en-US" sz="1800" u="none" cap="none" strike="noStrike">
                <a:solidFill>
                  <a:srgbClr val="009900"/>
                </a:solidFill>
                <a:latin typeface="Tahoma"/>
                <a:ea typeface="Tahoma"/>
                <a:cs typeface="Tahoma"/>
                <a:sym typeface="Tahoma"/>
              </a:rPr>
              <a:t> 1</a:t>
            </a:r>
            <a:endParaRPr/>
          </a:p>
          <a:p>
            <a:pPr indent="-228599" lvl="2" marL="452437" marR="0" rtl="0" algn="l">
              <a:lnSpc>
                <a:spcPct val="100000"/>
              </a:lnSpc>
              <a:spcBef>
                <a:spcPts val="500"/>
              </a:spcBef>
              <a:spcAft>
                <a:spcPts val="0"/>
              </a:spcAft>
              <a:buClr>
                <a:srgbClr val="FFCC00"/>
              </a:buClr>
              <a:buSzPts val="1800"/>
              <a:buFont typeface="Arial"/>
              <a:buChar char="●"/>
            </a:pPr>
            <a:r>
              <a:rPr b="1" i="1" lang="en-US" sz="1800" u="none" cap="none" strike="noStrike">
                <a:solidFill>
                  <a:srgbClr val="009900"/>
                </a:solidFill>
                <a:latin typeface="Tahoma"/>
                <a:ea typeface="Tahoma"/>
                <a:cs typeface="Tahoma"/>
                <a:sym typeface="Tahoma"/>
              </a:rPr>
              <a:t>Define</a:t>
            </a:r>
            <a:endParaRPr/>
          </a:p>
          <a:p>
            <a:pPr indent="-228599" lvl="3" marL="573087" marR="0" rtl="0" algn="l">
              <a:lnSpc>
                <a:spcPct val="100000"/>
              </a:lnSpc>
              <a:spcBef>
                <a:spcPts val="400"/>
              </a:spcBef>
              <a:spcAft>
                <a:spcPts val="0"/>
              </a:spcAft>
              <a:buClr>
                <a:srgbClr val="FFCC00"/>
              </a:buClr>
              <a:buSzPts val="2400"/>
              <a:buFont typeface="Noto Sans Symbols"/>
              <a:buChar char="∀"/>
            </a:pPr>
            <a:r>
              <a:rPr b="1" i="1" lang="en-US" sz="2400" u="none" cap="none" strike="noStrike">
                <a:solidFill>
                  <a:srgbClr val="6600FF"/>
                </a:solidFill>
                <a:latin typeface="Noto Sans Symbols"/>
                <a:ea typeface="Noto Sans Symbols"/>
                <a:cs typeface="Noto Sans Symbols"/>
                <a:sym typeface="Noto Sans Symbols"/>
              </a:rPr>
              <a:t>τ</a:t>
            </a:r>
            <a:r>
              <a:rPr b="1" i="0" lang="en-US" sz="1200" u="none" cap="none" strike="noStrike">
                <a:solidFill>
                  <a:srgbClr val="6600FF"/>
                </a:solidFill>
                <a:latin typeface="Tahoma"/>
                <a:ea typeface="Tahoma"/>
                <a:cs typeface="Tahoma"/>
                <a:sym typeface="Tahoma"/>
              </a:rPr>
              <a:t>n</a:t>
            </a:r>
            <a:r>
              <a:rPr b="1" i="1" lang="en-US" sz="1200" u="none" cap="none" strike="noStrike">
                <a:solidFill>
                  <a:srgbClr val="6600FF"/>
                </a:solidFill>
                <a:latin typeface="Tahoma"/>
                <a:ea typeface="Tahoma"/>
                <a:cs typeface="Tahoma"/>
                <a:sym typeface="Tahoma"/>
              </a:rPr>
              <a:t>+1</a:t>
            </a:r>
            <a:r>
              <a:rPr b="1" i="1" lang="en-US" sz="1800" u="none" cap="none" strike="noStrike">
                <a:solidFill>
                  <a:srgbClr val="6600FF"/>
                </a:solidFill>
                <a:latin typeface="Tahoma"/>
                <a:ea typeface="Tahoma"/>
                <a:cs typeface="Tahoma"/>
                <a:sym typeface="Tahoma"/>
              </a:rPr>
              <a:t> = </a:t>
            </a:r>
            <a:r>
              <a:rPr b="1" i="1" lang="en-US" sz="1800" u="none" cap="none" strike="noStrike">
                <a:solidFill>
                  <a:srgbClr val="6600FF"/>
                </a:solidFill>
                <a:latin typeface="Noto Sans Symbols"/>
                <a:ea typeface="Noto Sans Symbols"/>
                <a:cs typeface="Noto Sans Symbols"/>
                <a:sym typeface="Noto Sans Symbols"/>
              </a:rPr>
              <a:t>α</a:t>
            </a:r>
            <a:r>
              <a:rPr b="1" i="1" lang="en-US" sz="1800" u="none" cap="none" strike="noStrike">
                <a:solidFill>
                  <a:srgbClr val="6600FF"/>
                </a:solidFill>
                <a:latin typeface="Tahoma"/>
                <a:ea typeface="Tahoma"/>
                <a:cs typeface="Tahoma"/>
                <a:sym typeface="Tahoma"/>
              </a:rPr>
              <a:t> t</a:t>
            </a:r>
            <a:r>
              <a:rPr b="1" i="0" lang="en-US" sz="1200" u="none" cap="none" strike="noStrike">
                <a:solidFill>
                  <a:srgbClr val="6600FF"/>
                </a:solidFill>
                <a:latin typeface="Tahoma"/>
                <a:ea typeface="Tahoma"/>
                <a:cs typeface="Tahoma"/>
                <a:sym typeface="Tahoma"/>
              </a:rPr>
              <a:t>n</a:t>
            </a:r>
            <a:r>
              <a:rPr b="1" i="1" lang="en-US" sz="1800" u="none" cap="none" strike="noStrike">
                <a:solidFill>
                  <a:srgbClr val="6600FF"/>
                </a:solidFill>
                <a:latin typeface="Tahoma"/>
                <a:ea typeface="Tahoma"/>
                <a:cs typeface="Tahoma"/>
                <a:sym typeface="Tahoma"/>
              </a:rPr>
              <a:t> + (1 - </a:t>
            </a:r>
            <a:r>
              <a:rPr b="1" i="1" lang="en-US" sz="1800" u="none" cap="none" strike="noStrike">
                <a:solidFill>
                  <a:srgbClr val="6600FF"/>
                </a:solidFill>
                <a:latin typeface="Noto Sans Symbols"/>
                <a:ea typeface="Noto Sans Symbols"/>
                <a:cs typeface="Noto Sans Symbols"/>
                <a:sym typeface="Noto Sans Symbols"/>
              </a:rPr>
              <a:t>α</a:t>
            </a:r>
            <a:r>
              <a:rPr b="1" i="1" lang="en-US" sz="1800" u="none" cap="none" strike="noStrike">
                <a:solidFill>
                  <a:srgbClr val="6600FF"/>
                </a:solidFill>
                <a:latin typeface="Tahoma"/>
                <a:ea typeface="Tahoma"/>
                <a:cs typeface="Tahoma"/>
                <a:sym typeface="Tahoma"/>
              </a:rPr>
              <a:t>) </a:t>
            </a:r>
            <a:r>
              <a:rPr b="1" i="1" lang="en-US" sz="2400" u="none" cap="none" strike="noStrike">
                <a:solidFill>
                  <a:srgbClr val="6600FF"/>
                </a:solidFill>
                <a:latin typeface="Noto Sans Symbols"/>
                <a:ea typeface="Noto Sans Symbols"/>
                <a:cs typeface="Noto Sans Symbols"/>
                <a:sym typeface="Noto Sans Symbols"/>
              </a:rPr>
              <a:t>τ</a:t>
            </a:r>
            <a:r>
              <a:rPr b="1" i="0" lang="en-US" sz="1200" u="none" cap="none" strike="noStrike">
                <a:solidFill>
                  <a:srgbClr val="6600FF"/>
                </a:solidFill>
                <a:latin typeface="Tahoma"/>
                <a:ea typeface="Tahoma"/>
                <a:cs typeface="Tahoma"/>
                <a:sym typeface="Tahoma"/>
              </a:rPr>
              <a:t>n</a:t>
            </a:r>
            <a:r>
              <a:rPr b="1" i="1" lang="en-US" sz="1800" u="none" cap="none" strike="noStrike">
                <a:solidFill>
                  <a:srgbClr val="6600FF"/>
                </a:solidFill>
                <a:latin typeface="Tahoma"/>
                <a:ea typeface="Tahoma"/>
                <a:cs typeface="Tahoma"/>
                <a:sym typeface="Tahoma"/>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58"/>
          <p:cNvSpPr txBox="1"/>
          <p:nvPr/>
        </p:nvSpPr>
        <p:spPr>
          <a:xfrm>
            <a:off x="8472487" y="6218237"/>
            <a:ext cx="549275" cy="5238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1" i="1" lang="en-US" sz="1000" u="none">
                <a:solidFill>
                  <a:srgbClr val="000000"/>
                </a:solidFill>
                <a:latin typeface="Arial"/>
                <a:ea typeface="Arial"/>
                <a:cs typeface="Arial"/>
                <a:sym typeface="Arial"/>
              </a:rPr>
              <a:t>‹#›</a:t>
            </a:fld>
            <a:endParaRPr/>
          </a:p>
        </p:txBody>
      </p:sp>
      <p:sp>
        <p:nvSpPr>
          <p:cNvPr id="482" name="Google Shape;482;p58"/>
          <p:cNvSpPr txBox="1"/>
          <p:nvPr/>
        </p:nvSpPr>
        <p:spPr>
          <a:xfrm>
            <a:off x="311150" y="593725"/>
            <a:ext cx="8521700" cy="7635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Black"/>
              <a:buNone/>
            </a:pPr>
            <a:r>
              <a:rPr b="1" i="1" lang="en-US" sz="3600" u="none">
                <a:solidFill>
                  <a:srgbClr val="000000"/>
                </a:solidFill>
                <a:latin typeface="Arial Black"/>
                <a:ea typeface="Arial Black"/>
                <a:cs typeface="Arial Black"/>
                <a:sym typeface="Arial Black"/>
              </a:rPr>
              <a:t>Prediction of the length of the next CPU burst</a:t>
            </a:r>
            <a:endParaRPr/>
          </a:p>
        </p:txBody>
      </p:sp>
      <p:sp>
        <p:nvSpPr>
          <p:cNvPr id="483" name="Google Shape;483;p58"/>
          <p:cNvSpPr txBox="1"/>
          <p:nvPr/>
        </p:nvSpPr>
        <p:spPr>
          <a:xfrm>
            <a:off x="311150" y="1536700"/>
            <a:ext cx="8521700" cy="45545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lt1"/>
              </a:solidFill>
              <a:latin typeface="Times New Roman"/>
              <a:ea typeface="Times New Roman"/>
              <a:cs typeface="Times New Roman"/>
              <a:sym typeface="Times New Roman"/>
            </a:endParaRPr>
          </a:p>
        </p:txBody>
      </p:sp>
      <p:pic>
        <p:nvPicPr>
          <p:cNvPr id="484" name="Google Shape;484;p58"/>
          <p:cNvPicPr preferRelativeResize="0"/>
          <p:nvPr/>
        </p:nvPicPr>
        <p:blipFill rotWithShape="1">
          <a:blip r:embed="rId3">
            <a:alphaModFix/>
          </a:blip>
          <a:srcRect b="0" l="0" r="0" t="0"/>
          <a:stretch/>
        </p:blipFill>
        <p:spPr>
          <a:xfrm>
            <a:off x="1831975" y="1706563"/>
            <a:ext cx="5387975" cy="4384675"/>
          </a:xfrm>
          <a:prstGeom prst="rect">
            <a:avLst/>
          </a:prstGeom>
          <a:noFill/>
          <a:ln>
            <a:noFill/>
          </a:ln>
        </p:spPr>
      </p:pic>
      <p:sp>
        <p:nvSpPr>
          <p:cNvPr id="485" name="Google Shape;485;p58"/>
          <p:cNvSpPr txBox="1"/>
          <p:nvPr/>
        </p:nvSpPr>
        <p:spPr>
          <a:xfrm>
            <a:off x="1749425" y="5827712"/>
            <a:ext cx="5618162" cy="390525"/>
          </a:xfrm>
          <a:prstGeom prst="rect">
            <a:avLst/>
          </a:prstGeom>
          <a:solidFill>
            <a:srgbClr val="FFFFFF"/>
          </a:solidFill>
          <a:ln cap="sq"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lt1"/>
              </a:solidFill>
              <a:latin typeface="Times New Roman"/>
              <a:ea typeface="Times New Roman"/>
              <a:cs typeface="Times New Roman"/>
              <a:sym typeface="Times New Roman"/>
            </a:endParaRPr>
          </a:p>
        </p:txBody>
      </p:sp>
      <p:pic>
        <p:nvPicPr>
          <p:cNvPr id="486" name="Google Shape;486;p58"/>
          <p:cNvPicPr preferRelativeResize="0"/>
          <p:nvPr/>
        </p:nvPicPr>
        <p:blipFill rotWithShape="1">
          <a:blip r:embed="rId3">
            <a:alphaModFix/>
          </a:blip>
          <a:srcRect b="0" l="0" r="0" t="93710"/>
          <a:stretch/>
        </p:blipFill>
        <p:spPr>
          <a:xfrm>
            <a:off x="2308225" y="5743575"/>
            <a:ext cx="5387975" cy="276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59"/>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493" name="Google Shape;493;p59"/>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494" name="Google Shape;494;p59"/>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Exponential Averaging(cont.)</a:t>
            </a:r>
            <a:endParaRPr/>
          </a:p>
        </p:txBody>
      </p:sp>
      <p:sp>
        <p:nvSpPr>
          <p:cNvPr id="495" name="Google Shape;495;p59"/>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Noto Sans Symbols"/>
                <a:ea typeface="Noto Sans Symbols"/>
                <a:cs typeface="Noto Sans Symbols"/>
                <a:sym typeface="Noto Sans Symbols"/>
              </a:rPr>
              <a:t>α</a:t>
            </a:r>
            <a:r>
              <a:rPr b="1" i="1" lang="en-US" sz="2800" u="none">
                <a:solidFill>
                  <a:srgbClr val="000000"/>
                </a:solidFill>
                <a:latin typeface="Tahoma"/>
                <a:ea typeface="Tahoma"/>
                <a:cs typeface="Tahoma"/>
                <a:sym typeface="Tahoma"/>
              </a:rPr>
              <a:t> = 0</a:t>
            </a:r>
            <a:endParaRPr/>
          </a:p>
          <a:p>
            <a:pPr indent="-228600" lvl="2" marL="1143000" marR="0" rtl="0" algn="l">
              <a:lnSpc>
                <a:spcPct val="100000"/>
              </a:lnSpc>
              <a:spcBef>
                <a:spcPts val="500"/>
              </a:spcBef>
              <a:spcAft>
                <a:spcPts val="0"/>
              </a:spcAft>
              <a:buClr>
                <a:srgbClr val="FFCC00"/>
              </a:buClr>
              <a:buSzPts val="2800"/>
              <a:buFont typeface="Arial"/>
              <a:buChar char="●"/>
            </a:pPr>
            <a:r>
              <a:rPr b="1" i="1" lang="en-US" sz="2800" u="none" cap="none" strike="noStrike">
                <a:solidFill>
                  <a:srgbClr val="009900"/>
                </a:solidFill>
                <a:latin typeface="Noto Sans Symbols"/>
                <a:ea typeface="Noto Sans Symbols"/>
                <a:cs typeface="Noto Sans Symbols"/>
                <a:sym typeface="Noto Sans Symbols"/>
              </a:rPr>
              <a:t>τ</a:t>
            </a:r>
            <a:r>
              <a:rPr b="1" i="0" lang="en-US" sz="1400" u="none" cap="none" strike="noStrike">
                <a:solidFill>
                  <a:srgbClr val="009900"/>
                </a:solidFill>
                <a:latin typeface="Tahoma"/>
                <a:ea typeface="Tahoma"/>
                <a:cs typeface="Tahoma"/>
                <a:sym typeface="Tahoma"/>
              </a:rPr>
              <a:t>n</a:t>
            </a:r>
            <a:r>
              <a:rPr b="1" i="1" lang="en-US" sz="1400" u="none" cap="none" strike="noStrike">
                <a:solidFill>
                  <a:srgbClr val="009900"/>
                </a:solidFill>
                <a:latin typeface="Tahoma"/>
                <a:ea typeface="Tahoma"/>
                <a:cs typeface="Tahoma"/>
                <a:sym typeface="Tahoma"/>
              </a:rPr>
              <a:t>+1</a:t>
            </a:r>
            <a:r>
              <a:rPr b="1" i="1" lang="en-US" sz="2000" u="none" cap="none" strike="noStrike">
                <a:solidFill>
                  <a:srgbClr val="009900"/>
                </a:solidFill>
                <a:latin typeface="Tahoma"/>
                <a:ea typeface="Tahoma"/>
                <a:cs typeface="Tahoma"/>
                <a:sym typeface="Tahoma"/>
              </a:rPr>
              <a:t> = </a:t>
            </a:r>
            <a:r>
              <a:rPr b="1" i="1" lang="en-US" sz="2800" u="none" cap="none" strike="noStrike">
                <a:solidFill>
                  <a:srgbClr val="009900"/>
                </a:solidFill>
                <a:latin typeface="Noto Sans Symbols"/>
                <a:ea typeface="Noto Sans Symbols"/>
                <a:cs typeface="Noto Sans Symbols"/>
                <a:sym typeface="Noto Sans Symbols"/>
              </a:rPr>
              <a:t>τ</a:t>
            </a:r>
            <a:r>
              <a:rPr b="1" i="0" lang="en-US" sz="1400" u="none" cap="none" strike="noStrike">
                <a:solidFill>
                  <a:srgbClr val="009900"/>
                </a:solidFill>
                <a:latin typeface="Tahoma"/>
                <a:ea typeface="Tahoma"/>
                <a:cs typeface="Tahoma"/>
                <a:sym typeface="Tahoma"/>
              </a:rPr>
              <a:t>n</a:t>
            </a:r>
            <a:r>
              <a:rPr b="1" i="1" lang="en-US" sz="2000" u="none" cap="none" strike="noStrike">
                <a:solidFill>
                  <a:srgbClr val="009900"/>
                </a:solidFill>
                <a:latin typeface="Tahoma"/>
                <a:ea typeface="Tahoma"/>
                <a:cs typeface="Tahoma"/>
                <a:sym typeface="Tahoma"/>
              </a:rPr>
              <a:t>;   Recent history does not count</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Noto Sans Symbols"/>
                <a:ea typeface="Noto Sans Symbols"/>
                <a:cs typeface="Noto Sans Symbols"/>
                <a:sym typeface="Noto Sans Symbols"/>
              </a:rPr>
              <a:t>α</a:t>
            </a:r>
            <a:r>
              <a:rPr b="1" i="1" lang="en-US" sz="2800" u="none">
                <a:solidFill>
                  <a:srgbClr val="000000"/>
                </a:solidFill>
                <a:latin typeface="Tahoma"/>
                <a:ea typeface="Tahoma"/>
                <a:cs typeface="Tahoma"/>
                <a:sym typeface="Tahoma"/>
              </a:rPr>
              <a:t>= 1</a:t>
            </a:r>
            <a:endParaRPr/>
          </a:p>
          <a:p>
            <a:pPr indent="-228600" lvl="2" marL="1143000" marR="0" rtl="0" algn="l">
              <a:lnSpc>
                <a:spcPct val="100000"/>
              </a:lnSpc>
              <a:spcBef>
                <a:spcPts val="500"/>
              </a:spcBef>
              <a:spcAft>
                <a:spcPts val="0"/>
              </a:spcAft>
              <a:buClr>
                <a:srgbClr val="FFCC00"/>
              </a:buClr>
              <a:buSzPts val="2800"/>
              <a:buFont typeface="Arial"/>
              <a:buChar char="●"/>
            </a:pPr>
            <a:r>
              <a:rPr b="1" i="1" lang="en-US" sz="2800" u="none" cap="none" strike="noStrike">
                <a:solidFill>
                  <a:srgbClr val="009900"/>
                </a:solidFill>
                <a:latin typeface="Noto Sans Symbols"/>
                <a:ea typeface="Noto Sans Symbols"/>
                <a:cs typeface="Noto Sans Symbols"/>
                <a:sym typeface="Noto Sans Symbols"/>
              </a:rPr>
              <a:t>τ</a:t>
            </a:r>
            <a:r>
              <a:rPr b="1" i="0" lang="en-US" sz="1400" u="none" cap="none" strike="noStrike">
                <a:solidFill>
                  <a:srgbClr val="009900"/>
                </a:solidFill>
                <a:latin typeface="Tahoma"/>
                <a:ea typeface="Tahoma"/>
                <a:cs typeface="Tahoma"/>
                <a:sym typeface="Tahoma"/>
              </a:rPr>
              <a:t>n</a:t>
            </a:r>
            <a:r>
              <a:rPr b="1" i="1" lang="en-US" sz="1400" u="none" cap="none" strike="noStrike">
                <a:solidFill>
                  <a:srgbClr val="009900"/>
                </a:solidFill>
                <a:latin typeface="Tahoma"/>
                <a:ea typeface="Tahoma"/>
                <a:cs typeface="Tahoma"/>
                <a:sym typeface="Tahoma"/>
              </a:rPr>
              <a:t>+1</a:t>
            </a:r>
            <a:r>
              <a:rPr b="1" i="1" lang="en-US" sz="2000" u="none" cap="none" strike="noStrike">
                <a:solidFill>
                  <a:srgbClr val="009900"/>
                </a:solidFill>
                <a:latin typeface="Tahoma"/>
                <a:ea typeface="Tahoma"/>
                <a:cs typeface="Tahoma"/>
                <a:sym typeface="Tahoma"/>
              </a:rPr>
              <a:t> = t</a:t>
            </a:r>
            <a:r>
              <a:rPr b="1" i="0" lang="en-US" sz="1400" u="none" cap="none" strike="noStrike">
                <a:solidFill>
                  <a:srgbClr val="009900"/>
                </a:solidFill>
                <a:latin typeface="Tahoma"/>
                <a:ea typeface="Tahoma"/>
                <a:cs typeface="Tahoma"/>
                <a:sym typeface="Tahoma"/>
              </a:rPr>
              <a:t>n</a:t>
            </a:r>
            <a:r>
              <a:rPr b="1" i="1" lang="en-US" sz="2000" u="none" cap="none" strike="noStrike">
                <a:solidFill>
                  <a:srgbClr val="009900"/>
                </a:solidFill>
                <a:latin typeface="Tahoma"/>
                <a:ea typeface="Tahoma"/>
                <a:cs typeface="Tahoma"/>
                <a:sym typeface="Tahoma"/>
              </a:rPr>
              <a:t>; Only the actual last CPU burst counts.</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Similarly, expanding the formula:</a:t>
            </a:r>
            <a:endParaRPr/>
          </a:p>
          <a:p>
            <a:pPr indent="-228600" lvl="2" marL="1143000" marR="0" rtl="0" algn="l">
              <a:lnSpc>
                <a:spcPct val="100000"/>
              </a:lnSpc>
              <a:spcBef>
                <a:spcPts val="300"/>
              </a:spcBef>
              <a:spcAft>
                <a:spcPts val="0"/>
              </a:spcAft>
              <a:buClr>
                <a:srgbClr val="FFCC00"/>
              </a:buClr>
              <a:buSzPts val="2800"/>
              <a:buFont typeface="Arial"/>
              <a:buChar char="●"/>
            </a:pPr>
            <a:r>
              <a:rPr b="1" i="1" lang="en-US" sz="2800" u="none" cap="none" strike="noStrike">
                <a:solidFill>
                  <a:srgbClr val="009900"/>
                </a:solidFill>
                <a:latin typeface="Noto Sans Symbols"/>
                <a:ea typeface="Noto Sans Symbols"/>
                <a:cs typeface="Noto Sans Symbols"/>
                <a:sym typeface="Noto Sans Symbols"/>
              </a:rPr>
              <a:t>τ</a:t>
            </a:r>
            <a:r>
              <a:rPr b="1" i="0" lang="en-US" sz="1400" u="none" cap="none" strike="noStrike">
                <a:solidFill>
                  <a:srgbClr val="009900"/>
                </a:solidFill>
                <a:latin typeface="Tahoma"/>
                <a:ea typeface="Tahoma"/>
                <a:cs typeface="Tahoma"/>
                <a:sym typeface="Tahoma"/>
              </a:rPr>
              <a:t>n</a:t>
            </a:r>
            <a:r>
              <a:rPr b="1" i="1" lang="en-US" sz="1400" u="none" cap="none" strike="noStrike">
                <a:solidFill>
                  <a:srgbClr val="009900"/>
                </a:solidFill>
                <a:latin typeface="Tahoma"/>
                <a:ea typeface="Tahoma"/>
                <a:cs typeface="Tahoma"/>
                <a:sym typeface="Tahoma"/>
              </a:rPr>
              <a:t>+1</a:t>
            </a:r>
            <a:r>
              <a:rPr b="1" i="1" lang="en-US" sz="2000" u="none" cap="none" strike="noStrike">
                <a:solidFill>
                  <a:srgbClr val="009900"/>
                </a:solidFill>
                <a:latin typeface="Tahoma"/>
                <a:ea typeface="Tahoma"/>
                <a:cs typeface="Tahoma"/>
                <a:sym typeface="Tahoma"/>
              </a:rPr>
              <a:t> = </a:t>
            </a:r>
            <a:r>
              <a:rPr b="1" i="1" lang="en-US" sz="2000" u="none" cap="none" strike="noStrike">
                <a:solidFill>
                  <a:srgbClr val="009900"/>
                </a:solidFill>
                <a:latin typeface="Noto Sans Symbols"/>
                <a:ea typeface="Noto Sans Symbols"/>
                <a:cs typeface="Noto Sans Symbols"/>
                <a:sym typeface="Noto Sans Symbols"/>
              </a:rPr>
              <a:t>α</a:t>
            </a:r>
            <a:r>
              <a:rPr b="1" i="1" lang="en-US" sz="2000" u="none" cap="none" strike="noStrike">
                <a:solidFill>
                  <a:srgbClr val="009900"/>
                </a:solidFill>
                <a:latin typeface="Tahoma"/>
                <a:ea typeface="Tahoma"/>
                <a:cs typeface="Tahoma"/>
                <a:sym typeface="Tahoma"/>
              </a:rPr>
              <a:t>t</a:t>
            </a:r>
            <a:r>
              <a:rPr b="1" i="0" lang="en-US" sz="1400" u="none" cap="none" strike="noStrike">
                <a:solidFill>
                  <a:srgbClr val="009900"/>
                </a:solidFill>
                <a:latin typeface="Tahoma"/>
                <a:ea typeface="Tahoma"/>
                <a:cs typeface="Tahoma"/>
                <a:sym typeface="Tahoma"/>
              </a:rPr>
              <a:t>n</a:t>
            </a:r>
            <a:r>
              <a:rPr b="1" i="1" lang="en-US" sz="2000" u="none" cap="none" strike="noStrike">
                <a:solidFill>
                  <a:srgbClr val="009900"/>
                </a:solidFill>
                <a:latin typeface="Tahoma"/>
                <a:ea typeface="Tahoma"/>
                <a:cs typeface="Tahoma"/>
                <a:sym typeface="Tahoma"/>
              </a:rPr>
              <a:t> + (1-</a:t>
            </a:r>
            <a:r>
              <a:rPr b="1" i="1" lang="en-US" sz="2000" u="none" cap="none" strike="noStrike">
                <a:solidFill>
                  <a:srgbClr val="009900"/>
                </a:solidFill>
                <a:latin typeface="Noto Sans Symbols"/>
                <a:ea typeface="Noto Sans Symbols"/>
                <a:cs typeface="Noto Sans Symbols"/>
                <a:sym typeface="Noto Sans Symbols"/>
              </a:rPr>
              <a:t>α</a:t>
            </a:r>
            <a:r>
              <a:rPr b="1" i="1" lang="en-US" sz="2000" u="none" cap="none" strike="noStrike">
                <a:solidFill>
                  <a:srgbClr val="009900"/>
                </a:solidFill>
                <a:latin typeface="Tahoma"/>
                <a:ea typeface="Tahoma"/>
                <a:cs typeface="Tahoma"/>
                <a:sym typeface="Tahoma"/>
              </a:rPr>
              <a:t>) </a:t>
            </a:r>
            <a:r>
              <a:rPr b="1" i="1" lang="en-US" sz="2000" u="none" cap="none" strike="noStrike">
                <a:solidFill>
                  <a:srgbClr val="009900"/>
                </a:solidFill>
                <a:latin typeface="Noto Sans Symbols"/>
                <a:ea typeface="Noto Sans Symbols"/>
                <a:cs typeface="Noto Sans Symbols"/>
                <a:sym typeface="Noto Sans Symbols"/>
              </a:rPr>
              <a:t>α</a:t>
            </a:r>
            <a:r>
              <a:rPr b="1" i="1" lang="en-US" sz="2000" u="none" cap="none" strike="noStrike">
                <a:solidFill>
                  <a:srgbClr val="009900"/>
                </a:solidFill>
                <a:latin typeface="Tahoma"/>
                <a:ea typeface="Tahoma"/>
                <a:cs typeface="Tahoma"/>
                <a:sym typeface="Tahoma"/>
              </a:rPr>
              <a:t>t</a:t>
            </a:r>
            <a:r>
              <a:rPr b="1" i="0" lang="en-US" sz="1400" u="none" cap="none" strike="noStrike">
                <a:solidFill>
                  <a:srgbClr val="009900"/>
                </a:solidFill>
                <a:latin typeface="Tahoma"/>
                <a:ea typeface="Tahoma"/>
                <a:cs typeface="Tahoma"/>
                <a:sym typeface="Tahoma"/>
              </a:rPr>
              <a:t>n</a:t>
            </a:r>
            <a:r>
              <a:rPr b="1" i="1" lang="en-US" sz="1400" u="none" cap="none" strike="noStrike">
                <a:solidFill>
                  <a:srgbClr val="009900"/>
                </a:solidFill>
                <a:latin typeface="Tahoma"/>
                <a:ea typeface="Tahoma"/>
                <a:cs typeface="Tahoma"/>
                <a:sym typeface="Tahoma"/>
              </a:rPr>
              <a:t>-1</a:t>
            </a:r>
            <a:r>
              <a:rPr b="1" i="1" lang="en-US" sz="2000" u="none" cap="none" strike="noStrike">
                <a:solidFill>
                  <a:srgbClr val="009900"/>
                </a:solidFill>
                <a:latin typeface="Tahoma"/>
                <a:ea typeface="Tahoma"/>
                <a:cs typeface="Tahoma"/>
                <a:sym typeface="Tahoma"/>
              </a:rPr>
              <a:t> + …+                                           	(1-</a:t>
            </a:r>
            <a:r>
              <a:rPr b="1" i="1" lang="en-US" sz="2000" u="none" cap="none" strike="noStrike">
                <a:solidFill>
                  <a:srgbClr val="009900"/>
                </a:solidFill>
                <a:latin typeface="Noto Sans Symbols"/>
                <a:ea typeface="Noto Sans Symbols"/>
                <a:cs typeface="Noto Sans Symbols"/>
                <a:sym typeface="Noto Sans Symbols"/>
              </a:rPr>
              <a:t>α</a:t>
            </a:r>
            <a:r>
              <a:rPr b="1" i="1" lang="en-US" sz="2000" u="none" cap="none" strike="noStrike">
                <a:solidFill>
                  <a:srgbClr val="009900"/>
                </a:solidFill>
                <a:latin typeface="Tahoma"/>
                <a:ea typeface="Tahoma"/>
                <a:cs typeface="Tahoma"/>
                <a:sym typeface="Tahoma"/>
              </a:rPr>
              <a:t>)^j </a:t>
            </a:r>
            <a:r>
              <a:rPr b="1" i="1" lang="en-US" sz="2000" u="none" cap="none" strike="noStrike">
                <a:solidFill>
                  <a:srgbClr val="009900"/>
                </a:solidFill>
                <a:latin typeface="Noto Sans Symbols"/>
                <a:ea typeface="Noto Sans Symbols"/>
                <a:cs typeface="Noto Sans Symbols"/>
                <a:sym typeface="Noto Sans Symbols"/>
              </a:rPr>
              <a:t>α</a:t>
            </a:r>
            <a:r>
              <a:rPr b="1" i="1" lang="en-US" sz="2000" u="none" cap="none" strike="noStrike">
                <a:solidFill>
                  <a:srgbClr val="009900"/>
                </a:solidFill>
                <a:latin typeface="Tahoma"/>
                <a:ea typeface="Tahoma"/>
                <a:cs typeface="Tahoma"/>
                <a:sym typeface="Tahoma"/>
              </a:rPr>
              <a:t>t</a:t>
            </a:r>
            <a:r>
              <a:rPr b="1" i="0" lang="en-US" sz="1400" u="none" cap="none" strike="noStrike">
                <a:solidFill>
                  <a:srgbClr val="009900"/>
                </a:solidFill>
                <a:latin typeface="Tahoma"/>
                <a:ea typeface="Tahoma"/>
                <a:cs typeface="Tahoma"/>
                <a:sym typeface="Tahoma"/>
              </a:rPr>
              <a:t>n</a:t>
            </a:r>
            <a:r>
              <a:rPr b="1" i="1" lang="en-US" sz="1400" u="none" cap="none" strike="noStrike">
                <a:solidFill>
                  <a:srgbClr val="009900"/>
                </a:solidFill>
                <a:latin typeface="Tahoma"/>
                <a:ea typeface="Tahoma"/>
                <a:cs typeface="Tahoma"/>
                <a:sym typeface="Tahoma"/>
              </a:rPr>
              <a:t>-</a:t>
            </a:r>
            <a:r>
              <a:rPr b="1" i="0" lang="en-US" sz="1400" u="none" cap="none" strike="noStrike">
                <a:solidFill>
                  <a:srgbClr val="009900"/>
                </a:solidFill>
                <a:latin typeface="Tahoma"/>
                <a:ea typeface="Tahoma"/>
                <a:cs typeface="Tahoma"/>
                <a:sym typeface="Tahoma"/>
              </a:rPr>
              <a:t>j</a:t>
            </a:r>
            <a:r>
              <a:rPr b="1" i="1" lang="en-US" sz="2000" u="none" cap="none" strike="noStrike">
                <a:solidFill>
                  <a:srgbClr val="009900"/>
                </a:solidFill>
                <a:latin typeface="Tahoma"/>
                <a:ea typeface="Tahoma"/>
                <a:cs typeface="Tahoma"/>
                <a:sym typeface="Tahoma"/>
              </a:rPr>
              <a:t> + …                                                          	(1-</a:t>
            </a:r>
            <a:r>
              <a:rPr b="1" i="1" lang="en-US" sz="2000" u="none" cap="none" strike="noStrike">
                <a:solidFill>
                  <a:srgbClr val="009900"/>
                </a:solidFill>
                <a:latin typeface="Noto Sans Symbols"/>
                <a:ea typeface="Noto Sans Symbols"/>
                <a:cs typeface="Noto Sans Symbols"/>
                <a:sym typeface="Noto Sans Symbols"/>
              </a:rPr>
              <a:t>α</a:t>
            </a:r>
            <a:r>
              <a:rPr b="1" i="1" lang="en-US" sz="2000" u="none" cap="none" strike="noStrike">
                <a:solidFill>
                  <a:srgbClr val="009900"/>
                </a:solidFill>
                <a:latin typeface="Tahoma"/>
                <a:ea typeface="Tahoma"/>
                <a:cs typeface="Tahoma"/>
                <a:sym typeface="Tahoma"/>
              </a:rPr>
              <a:t>)^(</a:t>
            </a:r>
            <a:r>
              <a:rPr b="1" i="0" lang="en-US" sz="2000" u="none" cap="none" strike="noStrike">
                <a:solidFill>
                  <a:srgbClr val="009900"/>
                </a:solidFill>
                <a:latin typeface="Tahoma"/>
                <a:ea typeface="Tahoma"/>
                <a:cs typeface="Tahoma"/>
                <a:sym typeface="Tahoma"/>
              </a:rPr>
              <a:t>n</a:t>
            </a:r>
            <a:r>
              <a:rPr b="1" i="1" lang="en-US" sz="2000" u="none" cap="none" strike="noStrike">
                <a:solidFill>
                  <a:srgbClr val="009900"/>
                </a:solidFill>
                <a:latin typeface="Tahoma"/>
                <a:ea typeface="Tahoma"/>
                <a:cs typeface="Tahoma"/>
                <a:sym typeface="Tahoma"/>
              </a:rPr>
              <a:t>+1) </a:t>
            </a:r>
            <a:r>
              <a:rPr b="1" i="1" lang="en-US" sz="2800" u="none" cap="none" strike="noStrike">
                <a:solidFill>
                  <a:srgbClr val="009900"/>
                </a:solidFill>
                <a:latin typeface="Noto Sans Symbols"/>
                <a:ea typeface="Noto Sans Symbols"/>
                <a:cs typeface="Noto Sans Symbols"/>
                <a:sym typeface="Noto Sans Symbols"/>
              </a:rPr>
              <a:t>τ</a:t>
            </a:r>
            <a:r>
              <a:rPr b="1" i="1" lang="en-US" sz="1400" u="none" cap="none" strike="noStrike">
                <a:solidFill>
                  <a:srgbClr val="009900"/>
                </a:solidFill>
                <a:latin typeface="Tahoma"/>
                <a:ea typeface="Tahoma"/>
                <a:cs typeface="Tahoma"/>
                <a:sym typeface="Tahoma"/>
              </a:rPr>
              <a:t>0</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Each successive term has less weight than its predecessor.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60"/>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502" name="Google Shape;502;p60"/>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503" name="Google Shape;503;p60"/>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Priority Scheduling</a:t>
            </a:r>
            <a:endParaRPr/>
          </a:p>
        </p:txBody>
      </p:sp>
      <p:sp>
        <p:nvSpPr>
          <p:cNvPr id="504" name="Google Shape;504;p60"/>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A priority value (integer) is associated with each process. Can be based on</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Cost to user</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Importance to user</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Aging</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%CPU time used in last X hours.</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CPU is allocated to process with the highest priority.</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Preemptive</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Non-preemptive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61"/>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511" name="Google Shape;511;p61"/>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512" name="Google Shape;512;p61"/>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Priority Scheduling (cont.)</a:t>
            </a:r>
            <a:endParaRPr/>
          </a:p>
        </p:txBody>
      </p:sp>
      <p:sp>
        <p:nvSpPr>
          <p:cNvPr id="513" name="Google Shape;513;p61"/>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SJF is a priority scheme where the priority is the predicted next CPU burst time.</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Higher priority number </a:t>
            </a:r>
            <a:r>
              <a:rPr b="1" i="1" lang="en-US" sz="2000" u="none" cap="none" strike="noStrike">
                <a:solidFill>
                  <a:srgbClr val="009900"/>
                </a:solidFill>
                <a:latin typeface="Noto Sans Symbols"/>
                <a:ea typeface="Noto Sans Symbols"/>
                <a:cs typeface="Noto Sans Symbols"/>
                <a:sym typeface="Noto Sans Symbols"/>
              </a:rPr>
              <a:t>🡪</a:t>
            </a:r>
            <a:r>
              <a:rPr b="1" i="1" lang="en-US" sz="2000" u="none" cap="none" strike="noStrike">
                <a:solidFill>
                  <a:srgbClr val="009900"/>
                </a:solidFill>
                <a:latin typeface="Tahoma"/>
                <a:ea typeface="Tahoma"/>
                <a:cs typeface="Tahoma"/>
                <a:sym typeface="Tahoma"/>
              </a:rPr>
              <a:t> lower priority</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E.g. priority 0 is higher priority than priority 1</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Problem</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Starvation!! - Low priority processes may never execute.</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Solution</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Aging - as time progresses increase the priority of the process.</a:t>
            </a:r>
            <a:endParaRPr/>
          </a:p>
          <a:p>
            <a:pPr indent="0" lvl="0" marL="0" marR="0" rtl="0" algn="l">
              <a:lnSpc>
                <a:spcPct val="100000"/>
              </a:lnSpc>
              <a:spcBef>
                <a:spcPts val="0"/>
              </a:spcBef>
              <a:spcAft>
                <a:spcPts val="0"/>
              </a:spcAft>
              <a:buNone/>
            </a:pPr>
            <a:r>
              <a:t/>
            </a:r>
            <a:endParaRPr b="1" i="1" sz="2000" u="none" cap="none" strike="noStrike">
              <a:solidFill>
                <a:srgbClr val="009900"/>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62"/>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520" name="Google Shape;520;p62"/>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521" name="Google Shape;521;p62"/>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Round Robin (RR)</a:t>
            </a:r>
            <a:endParaRPr/>
          </a:p>
        </p:txBody>
      </p:sp>
      <p:sp>
        <p:nvSpPr>
          <p:cNvPr id="522" name="Google Shape;522;p62"/>
          <p:cNvSpPr txBox="1"/>
          <p:nvPr/>
        </p:nvSpPr>
        <p:spPr>
          <a:xfrm>
            <a:off x="457200" y="175260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Each process gets a small unit of CPU time </a:t>
            </a:r>
            <a:endParaRPr/>
          </a:p>
          <a:p>
            <a:pPr indent="-228599" lvl="3" marL="690562" marR="0" rtl="0" algn="l">
              <a:lnSpc>
                <a:spcPct val="100000"/>
              </a:lnSpc>
              <a:spcBef>
                <a:spcPts val="400"/>
              </a:spcBef>
              <a:spcAft>
                <a:spcPts val="0"/>
              </a:spcAft>
              <a:buClr>
                <a:srgbClr val="FFCC00"/>
              </a:buClr>
              <a:buSzPts val="1600"/>
              <a:buFont typeface="Tahoma"/>
              <a:buChar char="•"/>
            </a:pPr>
            <a:r>
              <a:rPr b="1" i="0" lang="en-US" sz="1600" u="none" cap="none" strike="noStrike">
                <a:solidFill>
                  <a:srgbClr val="6600FF"/>
                </a:solidFill>
                <a:latin typeface="Tahoma"/>
                <a:ea typeface="Tahoma"/>
                <a:cs typeface="Tahoma"/>
                <a:sym typeface="Tahoma"/>
              </a:rPr>
              <a:t>Time quantum </a:t>
            </a:r>
            <a:r>
              <a:rPr b="1" i="1" lang="en-US" sz="1600" u="none" cap="none" strike="noStrike">
                <a:solidFill>
                  <a:srgbClr val="6600FF"/>
                </a:solidFill>
                <a:latin typeface="Tahoma"/>
                <a:ea typeface="Tahoma"/>
                <a:cs typeface="Tahoma"/>
                <a:sym typeface="Tahoma"/>
              </a:rPr>
              <a:t>usually 10-100 milliseconds. </a:t>
            </a:r>
            <a:endParaRPr/>
          </a:p>
          <a:p>
            <a:pPr indent="-228599" lvl="3" marL="690562"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After this time has elapsed, the process is preempted, moved to the end of the ready queue, and the process at the head of the ready queue is allocated the CPU.</a:t>
            </a:r>
            <a:endParaRPr/>
          </a:p>
          <a:p>
            <a:pPr indent="-341312" lvl="0" marL="341312" marR="0" rtl="0" algn="l">
              <a:lnSpc>
                <a:spcPct val="100000"/>
              </a:lnSpc>
              <a:spcBef>
                <a:spcPts val="700"/>
              </a:spcBef>
              <a:spcAft>
                <a:spcPts val="0"/>
              </a:spcAft>
              <a:buClr>
                <a:srgbClr val="FFCC00"/>
              </a:buClr>
              <a:buSzPts val="2400"/>
              <a:buFont typeface="Arial"/>
              <a:buChar char="●"/>
            </a:pPr>
            <a:r>
              <a:rPr b="1" i="0" lang="en-US" sz="2400" u="none">
                <a:solidFill>
                  <a:srgbClr val="000000"/>
                </a:solidFill>
                <a:latin typeface="Tahoma"/>
                <a:ea typeface="Tahoma"/>
                <a:cs typeface="Tahoma"/>
                <a:sym typeface="Tahoma"/>
              </a:rPr>
              <a:t>n</a:t>
            </a:r>
            <a:r>
              <a:rPr b="1" i="1" lang="en-US" sz="2400" u="none">
                <a:solidFill>
                  <a:srgbClr val="000000"/>
                </a:solidFill>
                <a:latin typeface="Tahoma"/>
                <a:ea typeface="Tahoma"/>
                <a:cs typeface="Tahoma"/>
                <a:sym typeface="Tahoma"/>
              </a:rPr>
              <a:t> processes, time quantum = </a:t>
            </a:r>
            <a:r>
              <a:rPr b="1" i="0" lang="en-US" sz="2400" u="none">
                <a:solidFill>
                  <a:srgbClr val="000000"/>
                </a:solidFill>
                <a:latin typeface="Tahoma"/>
                <a:ea typeface="Tahoma"/>
                <a:cs typeface="Tahoma"/>
                <a:sym typeface="Tahoma"/>
              </a:rPr>
              <a:t>q</a:t>
            </a:r>
            <a:endParaRPr/>
          </a:p>
          <a:p>
            <a:pPr indent="-228599" lvl="3" marL="690562"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Each process gets 1/</a:t>
            </a:r>
            <a:r>
              <a:rPr b="1" i="0" lang="en-US" sz="1600" u="none" cap="none" strike="noStrike">
                <a:solidFill>
                  <a:srgbClr val="6600FF"/>
                </a:solidFill>
                <a:latin typeface="Tahoma"/>
                <a:ea typeface="Tahoma"/>
                <a:cs typeface="Tahoma"/>
                <a:sym typeface="Tahoma"/>
              </a:rPr>
              <a:t>n</a:t>
            </a:r>
            <a:r>
              <a:rPr b="1" i="1" lang="en-US" sz="1600" u="none" cap="none" strike="noStrike">
                <a:solidFill>
                  <a:srgbClr val="6600FF"/>
                </a:solidFill>
                <a:latin typeface="Tahoma"/>
                <a:ea typeface="Tahoma"/>
                <a:cs typeface="Tahoma"/>
                <a:sym typeface="Tahoma"/>
              </a:rPr>
              <a:t> CPU time in chunks of at most </a:t>
            </a:r>
            <a:r>
              <a:rPr b="1" i="0" lang="en-US" sz="1600" u="none" cap="none" strike="noStrike">
                <a:solidFill>
                  <a:srgbClr val="6600FF"/>
                </a:solidFill>
                <a:latin typeface="Tahoma"/>
                <a:ea typeface="Tahoma"/>
                <a:cs typeface="Tahoma"/>
                <a:sym typeface="Tahoma"/>
              </a:rPr>
              <a:t>q</a:t>
            </a:r>
            <a:r>
              <a:rPr b="1" i="1" lang="en-US" sz="1600" u="none" cap="none" strike="noStrike">
                <a:solidFill>
                  <a:srgbClr val="6600FF"/>
                </a:solidFill>
                <a:latin typeface="Tahoma"/>
                <a:ea typeface="Tahoma"/>
                <a:cs typeface="Tahoma"/>
                <a:sym typeface="Tahoma"/>
              </a:rPr>
              <a:t> at a time.</a:t>
            </a:r>
            <a:endParaRPr/>
          </a:p>
          <a:p>
            <a:pPr indent="-228599" lvl="3" marL="690562"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No process waits more than (</a:t>
            </a:r>
            <a:r>
              <a:rPr b="1" i="0" lang="en-US" sz="1600" u="none" cap="none" strike="noStrike">
                <a:solidFill>
                  <a:srgbClr val="6600FF"/>
                </a:solidFill>
                <a:latin typeface="Tahoma"/>
                <a:ea typeface="Tahoma"/>
                <a:cs typeface="Tahoma"/>
                <a:sym typeface="Tahoma"/>
              </a:rPr>
              <a:t>n</a:t>
            </a:r>
            <a:r>
              <a:rPr b="1" i="1" lang="en-US" sz="1600" u="none" cap="none" strike="noStrike">
                <a:solidFill>
                  <a:srgbClr val="6600FF"/>
                </a:solidFill>
                <a:latin typeface="Tahoma"/>
                <a:ea typeface="Tahoma"/>
                <a:cs typeface="Tahoma"/>
                <a:sym typeface="Tahoma"/>
              </a:rPr>
              <a:t>-1)</a:t>
            </a:r>
            <a:r>
              <a:rPr b="1" i="0" lang="en-US" sz="1600" u="none" cap="none" strike="noStrike">
                <a:solidFill>
                  <a:srgbClr val="6600FF"/>
                </a:solidFill>
                <a:latin typeface="Tahoma"/>
                <a:ea typeface="Tahoma"/>
                <a:cs typeface="Tahoma"/>
                <a:sym typeface="Tahoma"/>
              </a:rPr>
              <a:t>q</a:t>
            </a:r>
            <a:r>
              <a:rPr b="1" i="1" lang="en-US" sz="1600" u="none" cap="none" strike="noStrike">
                <a:solidFill>
                  <a:srgbClr val="6600FF"/>
                </a:solidFill>
                <a:latin typeface="Tahoma"/>
                <a:ea typeface="Tahoma"/>
                <a:cs typeface="Tahoma"/>
                <a:sym typeface="Tahoma"/>
              </a:rPr>
              <a:t> time units.</a:t>
            </a:r>
            <a:endParaRPr/>
          </a:p>
          <a:p>
            <a:pPr indent="-228599" lvl="3" marL="690562"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Performance considerations:</a:t>
            </a:r>
            <a:endParaRPr/>
          </a:p>
          <a:p>
            <a:pPr indent="-228600" lvl="4" marL="1139825"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000000"/>
                </a:solidFill>
                <a:latin typeface="Tahoma"/>
                <a:ea typeface="Tahoma"/>
                <a:cs typeface="Tahoma"/>
                <a:sym typeface="Tahoma"/>
              </a:rPr>
              <a:t>Time slice </a:t>
            </a:r>
            <a:r>
              <a:rPr b="1" i="0" lang="en-US" sz="1600" u="none" cap="none" strike="noStrike">
                <a:solidFill>
                  <a:srgbClr val="000000"/>
                </a:solidFill>
                <a:latin typeface="Tahoma"/>
                <a:ea typeface="Tahoma"/>
                <a:cs typeface="Tahoma"/>
                <a:sym typeface="Tahoma"/>
              </a:rPr>
              <a:t>q  </a:t>
            </a:r>
            <a:r>
              <a:rPr b="1" i="1" lang="en-US" sz="1600" u="none" cap="none" strike="noStrike">
                <a:solidFill>
                  <a:srgbClr val="000000"/>
                </a:solidFill>
                <a:latin typeface="Tahoma"/>
                <a:ea typeface="Tahoma"/>
                <a:cs typeface="Tahoma"/>
                <a:sym typeface="Tahoma"/>
              </a:rPr>
              <a:t>too large – FIFO (FCFS) behavior</a:t>
            </a:r>
            <a:endParaRPr/>
          </a:p>
          <a:p>
            <a:pPr indent="-228600" lvl="4" marL="1139825"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000000"/>
                </a:solidFill>
                <a:latin typeface="Tahoma"/>
                <a:ea typeface="Tahoma"/>
                <a:cs typeface="Tahoma"/>
                <a:sym typeface="Tahoma"/>
              </a:rPr>
              <a:t>Time slice </a:t>
            </a:r>
            <a:r>
              <a:rPr b="1" i="0" lang="en-US" sz="1600" u="none" cap="none" strike="noStrike">
                <a:solidFill>
                  <a:srgbClr val="000000"/>
                </a:solidFill>
                <a:latin typeface="Tahoma"/>
                <a:ea typeface="Tahoma"/>
                <a:cs typeface="Tahoma"/>
                <a:sym typeface="Tahoma"/>
              </a:rPr>
              <a:t>q</a:t>
            </a:r>
            <a:r>
              <a:rPr b="1" i="1" lang="en-US" sz="1600" u="none" cap="none" strike="noStrike">
                <a:solidFill>
                  <a:srgbClr val="000000"/>
                </a:solidFill>
                <a:latin typeface="Tahoma"/>
                <a:ea typeface="Tahoma"/>
                <a:cs typeface="Tahoma"/>
                <a:sym typeface="Tahoma"/>
              </a:rPr>
              <a:t>  too small - Overhead of context switch is too expensive.</a:t>
            </a:r>
            <a:endParaRPr/>
          </a:p>
          <a:p>
            <a:pPr indent="-228600" lvl="4" marL="1139825"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000000"/>
                </a:solidFill>
                <a:latin typeface="Tahoma"/>
                <a:ea typeface="Tahoma"/>
                <a:cs typeface="Tahoma"/>
                <a:sym typeface="Tahoma"/>
              </a:rPr>
              <a:t>Heuristic - 70-80% of jobs block within time slice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63"/>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529" name="Google Shape;529;p63"/>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530" name="Google Shape;530;p63"/>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Round Robin  Example</a:t>
            </a:r>
            <a:endParaRPr/>
          </a:p>
        </p:txBody>
      </p:sp>
      <p:sp>
        <p:nvSpPr>
          <p:cNvPr id="531" name="Google Shape;531;p63"/>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Time Quantum = 20</a:t>
            </a:r>
            <a:endParaRPr/>
          </a:p>
        </p:txBody>
      </p:sp>
      <p:pic>
        <p:nvPicPr>
          <p:cNvPr id="532" name="Google Shape;532;p63"/>
          <p:cNvPicPr preferRelativeResize="0"/>
          <p:nvPr/>
        </p:nvPicPr>
        <p:blipFill rotWithShape="1">
          <a:blip r:embed="rId3">
            <a:alphaModFix/>
          </a:blip>
          <a:srcRect b="0" l="0" r="0" t="0"/>
          <a:stretch/>
        </p:blipFill>
        <p:spPr>
          <a:xfrm>
            <a:off x="2667000" y="2362200"/>
            <a:ext cx="2027237" cy="1414462"/>
          </a:xfrm>
          <a:prstGeom prst="rect">
            <a:avLst/>
          </a:prstGeom>
          <a:noFill/>
          <a:ln>
            <a:noFill/>
          </a:ln>
        </p:spPr>
      </p:pic>
      <p:sp>
        <p:nvSpPr>
          <p:cNvPr id="533" name="Google Shape;533;p63"/>
          <p:cNvSpPr txBox="1"/>
          <p:nvPr/>
        </p:nvSpPr>
        <p:spPr>
          <a:xfrm>
            <a:off x="990600" y="4343400"/>
            <a:ext cx="4191000" cy="457200"/>
          </a:xfrm>
          <a:prstGeom prst="rect">
            <a:avLst/>
          </a:prstGeom>
          <a:solidFill>
            <a:srgbClr val="FF66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lt1"/>
              </a:solidFill>
              <a:latin typeface="Times New Roman"/>
              <a:ea typeface="Times New Roman"/>
              <a:cs typeface="Times New Roman"/>
              <a:sym typeface="Times New Roman"/>
            </a:endParaRPr>
          </a:p>
        </p:txBody>
      </p:sp>
      <p:cxnSp>
        <p:nvCxnSpPr>
          <p:cNvPr id="534" name="Google Shape;534;p63"/>
          <p:cNvCxnSpPr/>
          <p:nvPr/>
        </p:nvCxnSpPr>
        <p:spPr>
          <a:xfrm>
            <a:off x="990600" y="4800600"/>
            <a:ext cx="1587" cy="152400"/>
          </a:xfrm>
          <a:prstGeom prst="straightConnector1">
            <a:avLst/>
          </a:prstGeom>
          <a:noFill/>
          <a:ln cap="sq" cmpd="sng" w="9525">
            <a:solidFill>
              <a:srgbClr val="000000"/>
            </a:solidFill>
            <a:prstDash val="solid"/>
            <a:miter lim="800000"/>
            <a:headEnd len="med" w="med" type="none"/>
            <a:tailEnd len="med" w="med" type="none"/>
          </a:ln>
        </p:spPr>
      </p:cxnSp>
      <p:cxnSp>
        <p:nvCxnSpPr>
          <p:cNvPr id="535" name="Google Shape;535;p63"/>
          <p:cNvCxnSpPr/>
          <p:nvPr/>
        </p:nvCxnSpPr>
        <p:spPr>
          <a:xfrm>
            <a:off x="2286000" y="43434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536" name="Google Shape;536;p63"/>
          <p:cNvCxnSpPr/>
          <p:nvPr/>
        </p:nvCxnSpPr>
        <p:spPr>
          <a:xfrm>
            <a:off x="2743200" y="4343400"/>
            <a:ext cx="1587" cy="609600"/>
          </a:xfrm>
          <a:prstGeom prst="straightConnector1">
            <a:avLst/>
          </a:prstGeom>
          <a:noFill/>
          <a:ln cap="sq" cmpd="sng" w="9525">
            <a:solidFill>
              <a:srgbClr val="000000"/>
            </a:solidFill>
            <a:prstDash val="solid"/>
            <a:miter lim="800000"/>
            <a:headEnd len="med" w="med" type="none"/>
            <a:tailEnd len="med" w="med" type="none"/>
          </a:ln>
        </p:spPr>
      </p:cxnSp>
      <p:sp>
        <p:nvSpPr>
          <p:cNvPr id="537" name="Google Shape;537;p63"/>
          <p:cNvSpPr txBox="1"/>
          <p:nvPr/>
        </p:nvSpPr>
        <p:spPr>
          <a:xfrm>
            <a:off x="838200" y="4876800"/>
            <a:ext cx="333375"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0</a:t>
            </a:r>
            <a:endParaRPr/>
          </a:p>
        </p:txBody>
      </p:sp>
      <p:sp>
        <p:nvSpPr>
          <p:cNvPr id="538" name="Google Shape;538;p63"/>
          <p:cNvSpPr txBox="1"/>
          <p:nvPr/>
        </p:nvSpPr>
        <p:spPr>
          <a:xfrm>
            <a:off x="1066800" y="4419600"/>
            <a:ext cx="3810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P1</a:t>
            </a:r>
            <a:endParaRPr/>
          </a:p>
        </p:txBody>
      </p:sp>
      <p:sp>
        <p:nvSpPr>
          <p:cNvPr id="539" name="Google Shape;539;p63"/>
          <p:cNvSpPr txBox="1"/>
          <p:nvPr/>
        </p:nvSpPr>
        <p:spPr>
          <a:xfrm>
            <a:off x="2362200" y="4419600"/>
            <a:ext cx="396875"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P4</a:t>
            </a:r>
            <a:endParaRPr/>
          </a:p>
        </p:txBody>
      </p:sp>
      <p:sp>
        <p:nvSpPr>
          <p:cNvPr id="540" name="Google Shape;540;p63"/>
          <p:cNvSpPr txBox="1"/>
          <p:nvPr/>
        </p:nvSpPr>
        <p:spPr>
          <a:xfrm>
            <a:off x="1906587" y="4419600"/>
            <a:ext cx="379412"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P3</a:t>
            </a:r>
            <a:endParaRPr/>
          </a:p>
        </p:txBody>
      </p:sp>
      <p:sp>
        <p:nvSpPr>
          <p:cNvPr id="541" name="Google Shape;541;p63"/>
          <p:cNvSpPr txBox="1"/>
          <p:nvPr/>
        </p:nvSpPr>
        <p:spPr>
          <a:xfrm>
            <a:off x="987425" y="3962400"/>
            <a:ext cx="2128837"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Gantt Chart for Schedule</a:t>
            </a:r>
            <a:endParaRPr/>
          </a:p>
        </p:txBody>
      </p:sp>
      <p:sp>
        <p:nvSpPr>
          <p:cNvPr id="542" name="Google Shape;542;p63"/>
          <p:cNvSpPr txBox="1"/>
          <p:nvPr/>
        </p:nvSpPr>
        <p:spPr>
          <a:xfrm>
            <a:off x="2743200" y="4419600"/>
            <a:ext cx="396875"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P1</a:t>
            </a:r>
            <a:endParaRPr/>
          </a:p>
        </p:txBody>
      </p:sp>
      <p:cxnSp>
        <p:nvCxnSpPr>
          <p:cNvPr id="543" name="Google Shape;543;p63"/>
          <p:cNvCxnSpPr/>
          <p:nvPr/>
        </p:nvCxnSpPr>
        <p:spPr>
          <a:xfrm>
            <a:off x="3200400" y="43434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544" name="Google Shape;544;p63"/>
          <p:cNvCxnSpPr/>
          <p:nvPr/>
        </p:nvCxnSpPr>
        <p:spPr>
          <a:xfrm>
            <a:off x="1447800" y="4343400"/>
            <a:ext cx="1587" cy="609600"/>
          </a:xfrm>
          <a:prstGeom prst="straightConnector1">
            <a:avLst/>
          </a:prstGeom>
          <a:noFill/>
          <a:ln cap="sq" cmpd="sng" w="9525">
            <a:solidFill>
              <a:srgbClr val="000000"/>
            </a:solidFill>
            <a:prstDash val="solid"/>
            <a:miter lim="800000"/>
            <a:headEnd len="med" w="med" type="none"/>
            <a:tailEnd len="med" w="med" type="none"/>
          </a:ln>
        </p:spPr>
      </p:cxnSp>
      <p:sp>
        <p:nvSpPr>
          <p:cNvPr id="545" name="Google Shape;545;p63"/>
          <p:cNvSpPr txBox="1"/>
          <p:nvPr/>
        </p:nvSpPr>
        <p:spPr>
          <a:xfrm>
            <a:off x="1447800" y="4419600"/>
            <a:ext cx="396875"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P2</a:t>
            </a:r>
            <a:endParaRPr/>
          </a:p>
        </p:txBody>
      </p:sp>
      <p:cxnSp>
        <p:nvCxnSpPr>
          <p:cNvPr id="546" name="Google Shape;546;p63"/>
          <p:cNvCxnSpPr/>
          <p:nvPr/>
        </p:nvCxnSpPr>
        <p:spPr>
          <a:xfrm>
            <a:off x="1828800" y="4343400"/>
            <a:ext cx="1587" cy="609600"/>
          </a:xfrm>
          <a:prstGeom prst="straightConnector1">
            <a:avLst/>
          </a:prstGeom>
          <a:noFill/>
          <a:ln cap="sq" cmpd="sng" w="9525">
            <a:solidFill>
              <a:srgbClr val="000000"/>
            </a:solidFill>
            <a:prstDash val="solid"/>
            <a:miter lim="800000"/>
            <a:headEnd len="med" w="med" type="none"/>
            <a:tailEnd len="med" w="med" type="none"/>
          </a:ln>
        </p:spPr>
      </p:cxnSp>
      <p:sp>
        <p:nvSpPr>
          <p:cNvPr id="547" name="Google Shape;547;p63"/>
          <p:cNvSpPr txBox="1"/>
          <p:nvPr/>
        </p:nvSpPr>
        <p:spPr>
          <a:xfrm>
            <a:off x="1219200" y="4876800"/>
            <a:ext cx="3810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20</a:t>
            </a:r>
            <a:endParaRPr/>
          </a:p>
        </p:txBody>
      </p:sp>
      <p:cxnSp>
        <p:nvCxnSpPr>
          <p:cNvPr id="548" name="Google Shape;548;p63"/>
          <p:cNvCxnSpPr/>
          <p:nvPr/>
        </p:nvCxnSpPr>
        <p:spPr>
          <a:xfrm>
            <a:off x="3962400" y="43434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549" name="Google Shape;549;p63"/>
          <p:cNvCxnSpPr/>
          <p:nvPr/>
        </p:nvCxnSpPr>
        <p:spPr>
          <a:xfrm>
            <a:off x="4343400" y="43434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550" name="Google Shape;550;p63"/>
          <p:cNvCxnSpPr/>
          <p:nvPr/>
        </p:nvCxnSpPr>
        <p:spPr>
          <a:xfrm>
            <a:off x="4724400" y="43434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551" name="Google Shape;551;p63"/>
          <p:cNvCxnSpPr/>
          <p:nvPr/>
        </p:nvCxnSpPr>
        <p:spPr>
          <a:xfrm>
            <a:off x="5181600" y="4343400"/>
            <a:ext cx="1587" cy="609600"/>
          </a:xfrm>
          <a:prstGeom prst="straightConnector1">
            <a:avLst/>
          </a:prstGeom>
          <a:noFill/>
          <a:ln cap="sq" cmpd="sng" w="9525">
            <a:solidFill>
              <a:srgbClr val="000000"/>
            </a:solidFill>
            <a:prstDash val="solid"/>
            <a:miter lim="800000"/>
            <a:headEnd len="med" w="med" type="none"/>
            <a:tailEnd len="med" w="med" type="none"/>
          </a:ln>
        </p:spPr>
      </p:cxnSp>
      <p:cxnSp>
        <p:nvCxnSpPr>
          <p:cNvPr id="552" name="Google Shape;552;p63"/>
          <p:cNvCxnSpPr/>
          <p:nvPr/>
        </p:nvCxnSpPr>
        <p:spPr>
          <a:xfrm>
            <a:off x="3581400" y="4343400"/>
            <a:ext cx="1587" cy="609600"/>
          </a:xfrm>
          <a:prstGeom prst="straightConnector1">
            <a:avLst/>
          </a:prstGeom>
          <a:noFill/>
          <a:ln cap="sq" cmpd="sng" w="9525">
            <a:solidFill>
              <a:srgbClr val="000000"/>
            </a:solidFill>
            <a:prstDash val="solid"/>
            <a:miter lim="800000"/>
            <a:headEnd len="med" w="med" type="none"/>
            <a:tailEnd len="med" w="med" type="none"/>
          </a:ln>
        </p:spPr>
      </p:cxnSp>
      <p:sp>
        <p:nvSpPr>
          <p:cNvPr id="553" name="Google Shape;553;p63"/>
          <p:cNvSpPr txBox="1"/>
          <p:nvPr/>
        </p:nvSpPr>
        <p:spPr>
          <a:xfrm>
            <a:off x="3201987" y="4419600"/>
            <a:ext cx="379412"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P3</a:t>
            </a:r>
            <a:endParaRPr/>
          </a:p>
        </p:txBody>
      </p:sp>
      <p:sp>
        <p:nvSpPr>
          <p:cNvPr id="554" name="Google Shape;554;p63"/>
          <p:cNvSpPr txBox="1"/>
          <p:nvPr/>
        </p:nvSpPr>
        <p:spPr>
          <a:xfrm>
            <a:off x="4344987" y="4419600"/>
            <a:ext cx="379412"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P3</a:t>
            </a:r>
            <a:endParaRPr/>
          </a:p>
        </p:txBody>
      </p:sp>
      <p:sp>
        <p:nvSpPr>
          <p:cNvPr id="555" name="Google Shape;555;p63"/>
          <p:cNvSpPr txBox="1"/>
          <p:nvPr/>
        </p:nvSpPr>
        <p:spPr>
          <a:xfrm>
            <a:off x="4725987" y="4419600"/>
            <a:ext cx="379412"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P3</a:t>
            </a:r>
            <a:endParaRPr/>
          </a:p>
        </p:txBody>
      </p:sp>
      <p:sp>
        <p:nvSpPr>
          <p:cNvPr id="556" name="Google Shape;556;p63"/>
          <p:cNvSpPr txBox="1"/>
          <p:nvPr/>
        </p:nvSpPr>
        <p:spPr>
          <a:xfrm>
            <a:off x="3581400" y="4419600"/>
            <a:ext cx="396875"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P4</a:t>
            </a:r>
            <a:endParaRPr/>
          </a:p>
        </p:txBody>
      </p:sp>
      <p:sp>
        <p:nvSpPr>
          <p:cNvPr id="557" name="Google Shape;557;p63"/>
          <p:cNvSpPr txBox="1"/>
          <p:nvPr/>
        </p:nvSpPr>
        <p:spPr>
          <a:xfrm>
            <a:off x="3962400" y="4419600"/>
            <a:ext cx="396875"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P1</a:t>
            </a:r>
            <a:endParaRPr/>
          </a:p>
        </p:txBody>
      </p:sp>
      <p:sp>
        <p:nvSpPr>
          <p:cNvPr id="558" name="Google Shape;558;p63"/>
          <p:cNvSpPr txBox="1"/>
          <p:nvPr/>
        </p:nvSpPr>
        <p:spPr>
          <a:xfrm>
            <a:off x="1600200" y="4876800"/>
            <a:ext cx="3810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37</a:t>
            </a:r>
            <a:endParaRPr/>
          </a:p>
        </p:txBody>
      </p:sp>
      <p:sp>
        <p:nvSpPr>
          <p:cNvPr id="559" name="Google Shape;559;p63"/>
          <p:cNvSpPr txBox="1"/>
          <p:nvPr/>
        </p:nvSpPr>
        <p:spPr>
          <a:xfrm>
            <a:off x="2057400" y="4876800"/>
            <a:ext cx="3810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57</a:t>
            </a:r>
            <a:endParaRPr/>
          </a:p>
        </p:txBody>
      </p:sp>
      <p:sp>
        <p:nvSpPr>
          <p:cNvPr id="560" name="Google Shape;560;p63"/>
          <p:cNvSpPr txBox="1"/>
          <p:nvPr/>
        </p:nvSpPr>
        <p:spPr>
          <a:xfrm>
            <a:off x="2590800" y="4876800"/>
            <a:ext cx="3810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77</a:t>
            </a:r>
            <a:endParaRPr/>
          </a:p>
        </p:txBody>
      </p:sp>
      <p:sp>
        <p:nvSpPr>
          <p:cNvPr id="561" name="Google Shape;561;p63"/>
          <p:cNvSpPr txBox="1"/>
          <p:nvPr/>
        </p:nvSpPr>
        <p:spPr>
          <a:xfrm>
            <a:off x="3048000" y="4876800"/>
            <a:ext cx="3810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97</a:t>
            </a:r>
            <a:endParaRPr/>
          </a:p>
        </p:txBody>
      </p:sp>
      <p:sp>
        <p:nvSpPr>
          <p:cNvPr id="562" name="Google Shape;562;p63"/>
          <p:cNvSpPr txBox="1"/>
          <p:nvPr/>
        </p:nvSpPr>
        <p:spPr>
          <a:xfrm>
            <a:off x="3352800" y="4876800"/>
            <a:ext cx="4572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117</a:t>
            </a:r>
            <a:endParaRPr/>
          </a:p>
        </p:txBody>
      </p:sp>
      <p:sp>
        <p:nvSpPr>
          <p:cNvPr id="563" name="Google Shape;563;p63"/>
          <p:cNvSpPr txBox="1"/>
          <p:nvPr/>
        </p:nvSpPr>
        <p:spPr>
          <a:xfrm>
            <a:off x="3733800" y="4876800"/>
            <a:ext cx="4572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121</a:t>
            </a:r>
            <a:endParaRPr/>
          </a:p>
        </p:txBody>
      </p:sp>
      <p:sp>
        <p:nvSpPr>
          <p:cNvPr id="564" name="Google Shape;564;p63"/>
          <p:cNvSpPr txBox="1"/>
          <p:nvPr/>
        </p:nvSpPr>
        <p:spPr>
          <a:xfrm>
            <a:off x="4114800" y="4876800"/>
            <a:ext cx="4572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134</a:t>
            </a:r>
            <a:endParaRPr/>
          </a:p>
        </p:txBody>
      </p:sp>
      <p:sp>
        <p:nvSpPr>
          <p:cNvPr id="565" name="Google Shape;565;p63"/>
          <p:cNvSpPr txBox="1"/>
          <p:nvPr/>
        </p:nvSpPr>
        <p:spPr>
          <a:xfrm>
            <a:off x="4572000" y="4876800"/>
            <a:ext cx="4572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154</a:t>
            </a:r>
            <a:endParaRPr/>
          </a:p>
        </p:txBody>
      </p:sp>
      <p:sp>
        <p:nvSpPr>
          <p:cNvPr id="566" name="Google Shape;566;p63"/>
          <p:cNvSpPr txBox="1"/>
          <p:nvPr/>
        </p:nvSpPr>
        <p:spPr>
          <a:xfrm>
            <a:off x="4953000" y="4876800"/>
            <a:ext cx="457200" cy="306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1" lang="en-US" sz="1400" u="none">
                <a:solidFill>
                  <a:srgbClr val="000000"/>
                </a:solidFill>
                <a:latin typeface="Times New Roman"/>
                <a:ea typeface="Times New Roman"/>
                <a:cs typeface="Times New Roman"/>
                <a:sym typeface="Times New Roman"/>
              </a:rPr>
              <a:t>162</a:t>
            </a:r>
            <a:endParaRPr/>
          </a:p>
        </p:txBody>
      </p:sp>
      <p:sp>
        <p:nvSpPr>
          <p:cNvPr id="567" name="Google Shape;567;p63"/>
          <p:cNvSpPr txBox="1"/>
          <p:nvPr/>
        </p:nvSpPr>
        <p:spPr>
          <a:xfrm>
            <a:off x="1117600" y="5497512"/>
            <a:ext cx="6921500" cy="34131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600"/>
              <a:buFont typeface="Times New Roman"/>
              <a:buNone/>
            </a:pPr>
            <a:r>
              <a:rPr b="1" i="1" lang="en-US" sz="1600" u="none">
                <a:solidFill>
                  <a:srgbClr val="000000"/>
                </a:solidFill>
                <a:latin typeface="Times New Roman"/>
                <a:ea typeface="Times New Roman"/>
                <a:cs typeface="Times New Roman"/>
                <a:sym typeface="Times New Roman"/>
              </a:rPr>
              <a:t>Typically, higher average turnaround time than SRTF, but better response time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64"/>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574" name="Google Shape;574;p64"/>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575" name="Google Shape;575;p64"/>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Multilevel Queue</a:t>
            </a:r>
            <a:endParaRPr/>
          </a:p>
        </p:txBody>
      </p:sp>
      <p:sp>
        <p:nvSpPr>
          <p:cNvPr id="576" name="Google Shape;576;p64"/>
          <p:cNvSpPr txBox="1"/>
          <p:nvPr/>
        </p:nvSpPr>
        <p:spPr>
          <a:xfrm>
            <a:off x="609600" y="160020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Ready Queue partitioned into separate queues</a:t>
            </a:r>
            <a:endParaRPr/>
          </a:p>
          <a:p>
            <a:pPr indent="-228600" lvl="3" marL="1600200"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Example: system processes, foreground (interactive), background (batch), student grades</a:t>
            </a:r>
            <a:endParaRPr/>
          </a:p>
          <a:p>
            <a:pPr indent="-341312" lvl="0" marL="341312" marR="0" rtl="0" algn="l">
              <a:lnSpc>
                <a:spcPct val="100000"/>
              </a:lnSpc>
              <a:spcBef>
                <a:spcPts val="70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Each queue has its own scheduling algorithm</a:t>
            </a:r>
            <a:endParaRPr/>
          </a:p>
          <a:p>
            <a:pPr indent="-228600" lvl="3" marL="1600200"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Example: foreground (RR), background (FCFS)</a:t>
            </a:r>
            <a:endParaRPr/>
          </a:p>
          <a:p>
            <a:pPr indent="-341312" lvl="0" marL="341312" marR="0" rtl="0" algn="l">
              <a:lnSpc>
                <a:spcPct val="100000"/>
              </a:lnSpc>
              <a:spcBef>
                <a:spcPts val="70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Processes assigned to one queue permanently.</a:t>
            </a:r>
            <a:endParaRPr/>
          </a:p>
          <a:p>
            <a:pPr indent="-341312" lvl="0" marL="341312" marR="0" rtl="0" algn="l">
              <a:lnSpc>
                <a:spcPct val="100000"/>
              </a:lnSpc>
              <a:spcBef>
                <a:spcPts val="70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Scheduling must be done between the queues</a:t>
            </a:r>
            <a:endParaRPr/>
          </a:p>
          <a:p>
            <a:pPr indent="-228600" lvl="3" marL="1600200"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Fixed priority - serve all from foreground, then from background. Possibility of starvation.</a:t>
            </a:r>
            <a:endParaRPr/>
          </a:p>
          <a:p>
            <a:pPr indent="-228600" lvl="3" marL="1600200"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Time slice - Each queue gets some CPU time that it schedules - e.g. 80% foreground (RR), 20% background (FCFS)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65"/>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583" name="Google Shape;583;p65"/>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584" name="Google Shape;584;p65"/>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Multilevel Queues</a:t>
            </a:r>
            <a:endParaRPr/>
          </a:p>
        </p:txBody>
      </p:sp>
      <p:sp>
        <p:nvSpPr>
          <p:cNvPr id="585" name="Google Shape;585;p65"/>
          <p:cNvSpPr txBox="1"/>
          <p:nvPr/>
        </p:nvSpPr>
        <p:spPr>
          <a:xfrm>
            <a:off x="0" y="1885950"/>
            <a:ext cx="8178800" cy="4171950"/>
          </a:xfrm>
          <a:prstGeom prst="rect">
            <a:avLst/>
          </a:prstGeom>
          <a:noFill/>
          <a:ln>
            <a:noFill/>
          </a:ln>
        </p:spPr>
        <p:txBody>
          <a:bodyPr anchorCtr="0" anchor="t" bIns="45700" lIns="91425" spcFirstLastPara="1" rIns="91425" wrap="square" tIns="45700">
            <a:noAutofit/>
          </a:bodyPr>
          <a:lstStyle/>
          <a:p>
            <a:pPr indent="-228600" lvl="3" marL="1600200" marR="0" rtl="0" algn="l">
              <a:lnSpc>
                <a:spcPct val="100000"/>
              </a:lnSpc>
              <a:spcBef>
                <a:spcPts val="0"/>
              </a:spcBef>
              <a:spcAft>
                <a:spcPts val="0"/>
              </a:spcAft>
              <a:buClr>
                <a:schemeClr val="lt1"/>
              </a:buClr>
              <a:buSzPts val="1800"/>
              <a:buFont typeface="Times New Roman"/>
              <a:buNone/>
            </a:pPr>
            <a:r>
              <a:t/>
            </a:r>
            <a:endParaRPr b="1" i="1" sz="1800" u="none" cap="none" strike="noStrike">
              <a:solidFill>
                <a:srgbClr val="6600FF"/>
              </a:solidFill>
              <a:latin typeface="Tahoma"/>
              <a:ea typeface="Tahoma"/>
              <a:cs typeface="Tahoma"/>
              <a:sym typeface="Tahoma"/>
            </a:endParaRPr>
          </a:p>
          <a:p>
            <a:pPr indent="0" lvl="0" marL="0" marR="0" rtl="0" algn="l">
              <a:lnSpc>
                <a:spcPct val="100000"/>
              </a:lnSpc>
              <a:spcBef>
                <a:spcPts val="0"/>
              </a:spcBef>
              <a:spcAft>
                <a:spcPts val="0"/>
              </a:spcAft>
              <a:buNone/>
            </a:pPr>
            <a:r>
              <a:t/>
            </a:r>
            <a:endParaRPr b="1" i="1" sz="1800" u="none" cap="none" strike="noStrike">
              <a:solidFill>
                <a:srgbClr val="6600FF"/>
              </a:solidFill>
              <a:latin typeface="Tahoma"/>
              <a:ea typeface="Tahoma"/>
              <a:cs typeface="Tahoma"/>
              <a:sym typeface="Tahoma"/>
            </a:endParaRPr>
          </a:p>
        </p:txBody>
      </p:sp>
      <p:pic>
        <p:nvPicPr>
          <p:cNvPr id="586" name="Google Shape;586;p65"/>
          <p:cNvPicPr preferRelativeResize="0"/>
          <p:nvPr/>
        </p:nvPicPr>
        <p:blipFill rotWithShape="1">
          <a:blip r:embed="rId3">
            <a:alphaModFix/>
          </a:blip>
          <a:srcRect b="0" l="0" r="0" t="0"/>
          <a:stretch/>
        </p:blipFill>
        <p:spPr>
          <a:xfrm>
            <a:off x="1676400" y="1447800"/>
            <a:ext cx="5181600" cy="447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9"/>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216" name="Google Shape;216;p39"/>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217" name="Google Shape;217;p39"/>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CPU Burst Distribution</a:t>
            </a:r>
            <a:endParaRPr/>
          </a:p>
        </p:txBody>
      </p:sp>
      <p:pic>
        <p:nvPicPr>
          <p:cNvPr id="218" name="Google Shape;218;p39"/>
          <p:cNvPicPr preferRelativeResize="0"/>
          <p:nvPr/>
        </p:nvPicPr>
        <p:blipFill rotWithShape="1">
          <a:blip r:embed="rId3">
            <a:alphaModFix/>
          </a:blip>
          <a:srcRect b="0" l="0" r="0" t="0"/>
          <a:stretch/>
        </p:blipFill>
        <p:spPr>
          <a:xfrm>
            <a:off x="1447800" y="1981200"/>
            <a:ext cx="5721350" cy="380523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66"/>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593" name="Google Shape;593;p66"/>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594" name="Google Shape;594;p66"/>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Multilevel Feedback Queue</a:t>
            </a:r>
            <a:endParaRPr/>
          </a:p>
        </p:txBody>
      </p:sp>
      <p:sp>
        <p:nvSpPr>
          <p:cNvPr id="595" name="Google Shape;595;p66"/>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Multilevel Queue with priorities</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A process can </a:t>
            </a:r>
            <a:r>
              <a:rPr b="1" i="0" lang="en-US" sz="2800" u="none">
                <a:solidFill>
                  <a:srgbClr val="FF6600"/>
                </a:solidFill>
                <a:latin typeface="Tahoma"/>
                <a:ea typeface="Tahoma"/>
                <a:cs typeface="Tahoma"/>
                <a:sym typeface="Tahoma"/>
              </a:rPr>
              <a:t>move</a:t>
            </a:r>
            <a:r>
              <a:rPr b="1" i="1" lang="en-US" sz="2800" u="none">
                <a:solidFill>
                  <a:srgbClr val="000000"/>
                </a:solidFill>
                <a:latin typeface="Tahoma"/>
                <a:ea typeface="Tahoma"/>
                <a:cs typeface="Tahoma"/>
                <a:sym typeface="Tahoma"/>
              </a:rPr>
              <a:t> between the queues.</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Aging can be implemented this way.</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Parameters for a multilevel feedback queue scheduler:</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number of queues.</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scheduling algorithm for each queue.</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method used to determine when to upgrade a process.</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method used to determine when to demote a process.</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method used to determine which queue a process will enter when that process needs service.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67"/>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602" name="Google Shape;602;p67"/>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603" name="Google Shape;603;p67"/>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Multilevel Feedback Queues</a:t>
            </a:r>
            <a:endParaRPr/>
          </a:p>
        </p:txBody>
      </p:sp>
      <p:sp>
        <p:nvSpPr>
          <p:cNvPr id="604" name="Google Shape;604;p67"/>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Example: Three Queues -</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Q0  - time quantum 8 milliseconds (FCFS)</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Q1  - time quantum 16 milliseconds (FCFS)</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Q2  - FCFS</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Scheduling</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New job enters Q0 - When it gains CPU, it receives 8 milliseconds. If job does not finish, move it to Q1.</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At Q1, when job gains CPU, it receives 16 more milliseconds.  If job does not complete, it is preempted and moved to Q2.</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68"/>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611" name="Google Shape;611;p68"/>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612" name="Google Shape;612;p68"/>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Multilevel Feedback Queues</a:t>
            </a:r>
            <a:endParaRPr/>
          </a:p>
        </p:txBody>
      </p:sp>
      <p:pic>
        <p:nvPicPr>
          <p:cNvPr id="613" name="Google Shape;613;p68"/>
          <p:cNvPicPr preferRelativeResize="0"/>
          <p:nvPr/>
        </p:nvPicPr>
        <p:blipFill rotWithShape="1">
          <a:blip r:embed="rId3">
            <a:alphaModFix/>
          </a:blip>
          <a:srcRect b="0" l="0" r="0" t="0"/>
          <a:stretch/>
        </p:blipFill>
        <p:spPr>
          <a:xfrm>
            <a:off x="2209800" y="1676400"/>
            <a:ext cx="5219700" cy="450373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69"/>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620" name="Google Shape;620;p69"/>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621" name="Google Shape;621;p69"/>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Multiple-Processor Scheduling</a:t>
            </a:r>
            <a:endParaRPr/>
          </a:p>
        </p:txBody>
      </p:sp>
      <p:sp>
        <p:nvSpPr>
          <p:cNvPr id="622" name="Google Shape;622;p69"/>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CPU scheduling becomes more complex when multiple CPUs are available.</a:t>
            </a:r>
            <a:endParaRPr/>
          </a:p>
          <a:p>
            <a:pPr indent="-228600" lvl="2" marL="1143000" marR="0" rtl="0" algn="l">
              <a:lnSpc>
                <a:spcPct val="100000"/>
              </a:lnSpc>
              <a:spcBef>
                <a:spcPts val="500"/>
              </a:spcBef>
              <a:spcAft>
                <a:spcPts val="0"/>
              </a:spcAft>
              <a:buClr>
                <a:srgbClr val="FFCC00"/>
              </a:buClr>
              <a:buSzPts val="1800"/>
              <a:buFont typeface="Arial"/>
              <a:buChar char="●"/>
            </a:pPr>
            <a:r>
              <a:rPr b="1" i="1" lang="en-US" sz="1800" u="none" cap="none" strike="noStrike">
                <a:solidFill>
                  <a:srgbClr val="009900"/>
                </a:solidFill>
                <a:latin typeface="Tahoma"/>
                <a:ea typeface="Tahoma"/>
                <a:cs typeface="Tahoma"/>
                <a:sym typeface="Tahoma"/>
              </a:rPr>
              <a:t>Have one ready queue accessed by each CPU.</a:t>
            </a:r>
            <a:endParaRPr/>
          </a:p>
          <a:p>
            <a:pPr indent="-228600" lvl="3" marL="1600200"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Self scheduled - each CPU dispatches a job from ready Q</a:t>
            </a:r>
            <a:endParaRPr/>
          </a:p>
          <a:p>
            <a:pPr indent="-228600" lvl="3" marL="1600200"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Manager-worker - one CPU schedules the other CPUs</a:t>
            </a:r>
            <a:endParaRPr/>
          </a:p>
          <a:p>
            <a:pPr indent="-341312" lvl="0" marL="341312" marR="0" rtl="0" algn="l">
              <a:lnSpc>
                <a:spcPct val="100000"/>
              </a:lnSpc>
              <a:spcBef>
                <a:spcPts val="70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Homogeneous processors within multiprocessor.</a:t>
            </a:r>
            <a:endParaRPr/>
          </a:p>
          <a:p>
            <a:pPr indent="-228600" lvl="3" marL="1600200"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Permits Load Sharing</a:t>
            </a:r>
            <a:endParaRPr/>
          </a:p>
          <a:p>
            <a:pPr indent="-341312" lvl="0" marL="341312" marR="0" rtl="0" algn="l">
              <a:lnSpc>
                <a:spcPct val="100000"/>
              </a:lnSpc>
              <a:spcBef>
                <a:spcPts val="70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Asymmetric multiprocessing </a:t>
            </a:r>
            <a:endParaRPr/>
          </a:p>
          <a:p>
            <a:pPr indent="-228600" lvl="3" marL="1600200"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only 1 CPU runs kernel, others run user programs</a:t>
            </a:r>
            <a:endParaRPr/>
          </a:p>
          <a:p>
            <a:pPr indent="0" lvl="0" marL="0" marR="0" rtl="0" algn="l">
              <a:lnSpc>
                <a:spcPct val="100000"/>
              </a:lnSpc>
              <a:spcBef>
                <a:spcPts val="0"/>
              </a:spcBef>
              <a:spcAft>
                <a:spcPts val="0"/>
              </a:spcAft>
              <a:buNone/>
            </a:pPr>
            <a:r>
              <a:t/>
            </a:r>
            <a:endParaRPr b="1" i="1" sz="1600" u="none" cap="none" strike="noStrike">
              <a:solidFill>
                <a:srgbClr val="6600FF"/>
              </a:solidFill>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70"/>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629" name="Google Shape;629;p70"/>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630" name="Google Shape;630;p70"/>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Real-Time Scheduling</a:t>
            </a:r>
            <a:endParaRPr/>
          </a:p>
        </p:txBody>
      </p:sp>
      <p:sp>
        <p:nvSpPr>
          <p:cNvPr id="631" name="Google Shape;631;p70"/>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Hard Real-time Computing -</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required to complete a critical task within a guaranteed amount of time.</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Soft Real-time Computing -</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requires that critical processes receive priority over less important ones.</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Types of real-time Schedulers</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Periodic Schedulers - Fixed Arrival Rate</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Demand-Driven Schedulers - Variable Arrival Rate</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Deadline Schedulers - Priority determined by deadline</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71"/>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638" name="Google Shape;638;p71"/>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639" name="Google Shape;639;p71"/>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Issues in Real-time Scheduling</a:t>
            </a:r>
            <a:endParaRPr/>
          </a:p>
        </p:txBody>
      </p:sp>
      <p:sp>
        <p:nvSpPr>
          <p:cNvPr id="640" name="Google Shape;640;p71"/>
          <p:cNvSpPr txBox="1"/>
          <p:nvPr/>
        </p:nvSpPr>
        <p:spPr>
          <a:xfrm>
            <a:off x="457200" y="167640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Dispatch Latency</a:t>
            </a:r>
            <a:endParaRPr/>
          </a:p>
          <a:p>
            <a:pPr indent="-228600" lvl="3" marL="1600200"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Problem - Need to keep dispatch latency small, OS may enforce process to wait for system call or I/O  to complete.</a:t>
            </a:r>
            <a:endParaRPr/>
          </a:p>
          <a:p>
            <a:pPr indent="-228600" lvl="3" marL="1600200"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Solution  - Make system calls preemptible, determine safe criteria such that kernel can be interrupted.</a:t>
            </a:r>
            <a:endParaRPr/>
          </a:p>
          <a:p>
            <a:pPr indent="-341312" lvl="0" marL="341312" marR="0" rtl="0" algn="l">
              <a:lnSpc>
                <a:spcPct val="100000"/>
              </a:lnSpc>
              <a:spcBef>
                <a:spcPts val="700"/>
              </a:spcBef>
              <a:spcAft>
                <a:spcPts val="0"/>
              </a:spcAft>
              <a:buClr>
                <a:srgbClr val="FFCC00"/>
              </a:buClr>
              <a:buSzPts val="2400"/>
              <a:buFont typeface="Arial"/>
              <a:buChar char="●"/>
            </a:pPr>
            <a:r>
              <a:rPr b="1" i="1" lang="en-US" sz="2400" u="none">
                <a:solidFill>
                  <a:srgbClr val="000000"/>
                </a:solidFill>
                <a:latin typeface="Tahoma"/>
                <a:ea typeface="Tahoma"/>
                <a:cs typeface="Tahoma"/>
                <a:sym typeface="Tahoma"/>
              </a:rPr>
              <a:t>Priority Inversion and Inheritance</a:t>
            </a:r>
            <a:endParaRPr/>
          </a:p>
          <a:p>
            <a:pPr indent="-228600" lvl="3" marL="1600200"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Problem: Priority Inversion</a:t>
            </a:r>
            <a:endParaRPr/>
          </a:p>
          <a:p>
            <a:pPr indent="-228600" lvl="4" marL="2057400" marR="0" rtl="0" algn="l">
              <a:lnSpc>
                <a:spcPct val="100000"/>
              </a:lnSpc>
              <a:spcBef>
                <a:spcPts val="400"/>
              </a:spcBef>
              <a:spcAft>
                <a:spcPts val="0"/>
              </a:spcAft>
              <a:buClr>
                <a:srgbClr val="FFCC00"/>
              </a:buClr>
              <a:buSzPts val="1400"/>
              <a:buFont typeface="Tahoma"/>
              <a:buChar char="–"/>
            </a:pPr>
            <a:r>
              <a:rPr b="1" i="1" lang="en-US" sz="1400" u="none" cap="none" strike="noStrike">
                <a:solidFill>
                  <a:srgbClr val="000000"/>
                </a:solidFill>
                <a:latin typeface="Tahoma"/>
                <a:ea typeface="Tahoma"/>
                <a:cs typeface="Tahoma"/>
                <a:sym typeface="Tahoma"/>
              </a:rPr>
              <a:t>Higher Priority Process P0 needs kernel resource currently being used by another lower priority process P1.</a:t>
            </a:r>
            <a:endParaRPr/>
          </a:p>
          <a:p>
            <a:pPr indent="-228600" lvl="4" marL="2057400" marR="0" rtl="0" algn="l">
              <a:lnSpc>
                <a:spcPct val="100000"/>
              </a:lnSpc>
              <a:spcBef>
                <a:spcPts val="400"/>
              </a:spcBef>
              <a:spcAft>
                <a:spcPts val="0"/>
              </a:spcAft>
              <a:buClr>
                <a:srgbClr val="FFCC00"/>
              </a:buClr>
              <a:buSzPts val="1400"/>
              <a:buFont typeface="Tahoma"/>
              <a:buChar char="–"/>
            </a:pPr>
            <a:r>
              <a:rPr b="1" i="1" lang="en-US" sz="1400" u="none" cap="none" strike="noStrike">
                <a:solidFill>
                  <a:srgbClr val="000000"/>
                </a:solidFill>
                <a:latin typeface="Tahoma"/>
                <a:ea typeface="Tahoma"/>
                <a:cs typeface="Tahoma"/>
                <a:sym typeface="Tahoma"/>
              </a:rPr>
              <a:t>P0 must wait for P1, but P1 isn’t getting scheduled in CPU!</a:t>
            </a:r>
            <a:endParaRPr/>
          </a:p>
          <a:p>
            <a:pPr indent="-228600" lvl="3" marL="1600200"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6600FF"/>
                </a:solidFill>
                <a:latin typeface="Tahoma"/>
                <a:ea typeface="Tahoma"/>
                <a:cs typeface="Tahoma"/>
                <a:sym typeface="Tahoma"/>
              </a:rPr>
              <a:t>Solution: Priority Inheritance</a:t>
            </a:r>
            <a:endParaRPr/>
          </a:p>
          <a:p>
            <a:pPr indent="-228600" lvl="4" marL="2057400" marR="0" rtl="0" algn="l">
              <a:lnSpc>
                <a:spcPct val="100000"/>
              </a:lnSpc>
              <a:spcBef>
                <a:spcPts val="400"/>
              </a:spcBef>
              <a:spcAft>
                <a:spcPts val="0"/>
              </a:spcAft>
              <a:buClr>
                <a:srgbClr val="FFCC00"/>
              </a:buClr>
              <a:buSzPts val="1400"/>
              <a:buFont typeface="Tahoma"/>
              <a:buChar char="–"/>
            </a:pPr>
            <a:r>
              <a:rPr b="1" i="1" lang="en-US" sz="1400" u="none" cap="none" strike="noStrike">
                <a:solidFill>
                  <a:srgbClr val="000000"/>
                </a:solidFill>
                <a:latin typeface="Tahoma"/>
                <a:ea typeface="Tahoma"/>
                <a:cs typeface="Tahoma"/>
                <a:sym typeface="Tahoma"/>
              </a:rPr>
              <a:t>Low priority process now inherits high priority until it has completed use of the resource in question. </a:t>
            </a:r>
            <a:endParaRPr/>
          </a:p>
          <a:p>
            <a:pPr indent="0" lvl="0" marL="0" marR="0" rtl="0" algn="l">
              <a:lnSpc>
                <a:spcPct val="100000"/>
              </a:lnSpc>
              <a:spcBef>
                <a:spcPts val="0"/>
              </a:spcBef>
              <a:spcAft>
                <a:spcPts val="0"/>
              </a:spcAft>
              <a:buNone/>
            </a:pPr>
            <a:r>
              <a:t/>
            </a:r>
            <a:endParaRPr b="1" i="1" sz="1400" u="none" cap="none" strike="noStrike">
              <a:solidFill>
                <a:srgbClr val="000000"/>
              </a:solidFill>
              <a:latin typeface="Tahoma"/>
              <a:ea typeface="Tahoma"/>
              <a:cs typeface="Tahoma"/>
              <a:sym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72"/>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647" name="Google Shape;647;p72"/>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648" name="Google Shape;648;p72"/>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Real-time Scheduling - Dispatch Latency</a:t>
            </a:r>
            <a:endParaRPr/>
          </a:p>
        </p:txBody>
      </p:sp>
      <p:pic>
        <p:nvPicPr>
          <p:cNvPr id="649" name="Google Shape;649;p72"/>
          <p:cNvPicPr preferRelativeResize="0"/>
          <p:nvPr/>
        </p:nvPicPr>
        <p:blipFill rotWithShape="1">
          <a:blip r:embed="rId3">
            <a:alphaModFix/>
          </a:blip>
          <a:srcRect b="0" l="0" r="0" t="0"/>
          <a:stretch/>
        </p:blipFill>
        <p:spPr>
          <a:xfrm>
            <a:off x="2514600" y="1676400"/>
            <a:ext cx="3848100" cy="4724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p73"/>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656" name="Google Shape;656;p73"/>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657" name="Google Shape;657;p73"/>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Scheduling Algorithm Evaluation</a:t>
            </a:r>
            <a:endParaRPr/>
          </a:p>
        </p:txBody>
      </p:sp>
      <p:sp>
        <p:nvSpPr>
          <p:cNvPr id="658" name="Google Shape;658;p73"/>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Deterministic Modeling </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Takes a particular predetermined workload and defines the performance of each algorithm for that workload.</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Too specific, requires exact knowledge to be useful.</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Queuing Models and Queuing Theory</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Use distributions of CPU and I/O bursts.  Knowing </a:t>
            </a:r>
            <a:r>
              <a:rPr b="1" i="0" lang="en-US" sz="1800" u="none" cap="none" strike="noStrike">
                <a:solidFill>
                  <a:srgbClr val="6600FF"/>
                </a:solidFill>
                <a:latin typeface="Tahoma"/>
                <a:ea typeface="Tahoma"/>
                <a:cs typeface="Tahoma"/>
                <a:sym typeface="Tahoma"/>
              </a:rPr>
              <a:t>arrival</a:t>
            </a:r>
            <a:r>
              <a:rPr b="1" i="1" lang="en-US" sz="1800" u="none" cap="none" strike="noStrike">
                <a:solidFill>
                  <a:srgbClr val="6600FF"/>
                </a:solidFill>
                <a:latin typeface="Tahoma"/>
                <a:ea typeface="Tahoma"/>
                <a:cs typeface="Tahoma"/>
                <a:sym typeface="Tahoma"/>
              </a:rPr>
              <a:t> and </a:t>
            </a:r>
            <a:r>
              <a:rPr b="1" i="0" lang="en-US" sz="1800" u="none" cap="none" strike="noStrike">
                <a:solidFill>
                  <a:srgbClr val="6600FF"/>
                </a:solidFill>
                <a:latin typeface="Tahoma"/>
                <a:ea typeface="Tahoma"/>
                <a:cs typeface="Tahoma"/>
                <a:sym typeface="Tahoma"/>
              </a:rPr>
              <a:t>service</a:t>
            </a:r>
            <a:r>
              <a:rPr b="1" i="1" lang="en-US" sz="1800" u="none" cap="none" strike="noStrike">
                <a:solidFill>
                  <a:srgbClr val="6600FF"/>
                </a:solidFill>
                <a:latin typeface="Tahoma"/>
                <a:ea typeface="Tahoma"/>
                <a:cs typeface="Tahoma"/>
                <a:sym typeface="Tahoma"/>
              </a:rPr>
              <a:t> rates - can compute utilization, average queue length, average wait time, etc…</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Little</a:t>
            </a:r>
            <a:r>
              <a:rPr b="1" i="1" lang="en-US" sz="1800" u="none" cap="none" strike="noStrike">
                <a:solidFill>
                  <a:srgbClr val="6600FF"/>
                </a:solidFill>
                <a:latin typeface="Arial"/>
                <a:ea typeface="Arial"/>
                <a:cs typeface="Arial"/>
                <a:sym typeface="Arial"/>
              </a:rPr>
              <a:t>’</a:t>
            </a:r>
            <a:r>
              <a:rPr b="1" i="1" lang="en-US" sz="1800" u="none" cap="none" strike="noStrike">
                <a:solidFill>
                  <a:srgbClr val="6600FF"/>
                </a:solidFill>
                <a:latin typeface="Tahoma"/>
                <a:ea typeface="Tahoma"/>
                <a:cs typeface="Tahoma"/>
                <a:sym typeface="Tahoma"/>
              </a:rPr>
              <a:t>s formula: n = </a:t>
            </a:r>
            <a:r>
              <a:rPr b="1" i="1" lang="en-US" sz="1800" u="none" cap="none" strike="noStrike">
                <a:solidFill>
                  <a:srgbClr val="6600FF"/>
                </a:solidFill>
                <a:latin typeface="Noto Sans Symbols"/>
                <a:ea typeface="Noto Sans Symbols"/>
                <a:cs typeface="Noto Sans Symbols"/>
                <a:sym typeface="Noto Sans Symbols"/>
              </a:rPr>
              <a:t>λ×</a:t>
            </a:r>
            <a:r>
              <a:rPr b="1" i="1" lang="en-US" sz="1800" u="none" cap="none" strike="noStrike">
                <a:solidFill>
                  <a:srgbClr val="6600FF"/>
                </a:solidFill>
                <a:latin typeface="Tahoma"/>
                <a:ea typeface="Tahoma"/>
                <a:cs typeface="Tahoma"/>
                <a:sym typeface="Tahoma"/>
              </a:rPr>
              <a:t>W</a:t>
            </a:r>
            <a:endParaRPr/>
          </a:p>
          <a:p>
            <a:pPr indent="-228600" lvl="4" marL="2057400" marR="0" rtl="0" algn="l">
              <a:lnSpc>
                <a:spcPct val="100000"/>
              </a:lnSpc>
              <a:spcBef>
                <a:spcPts val="400"/>
              </a:spcBef>
              <a:spcAft>
                <a:spcPts val="0"/>
              </a:spcAft>
              <a:buClr>
                <a:srgbClr val="FFCC00"/>
              </a:buClr>
              <a:buSzPts val="1600"/>
              <a:buFont typeface="Tahoma"/>
              <a:buChar char="–"/>
            </a:pPr>
            <a:r>
              <a:rPr b="1" i="1" lang="en-US" sz="1600" u="none" cap="none" strike="noStrike">
                <a:solidFill>
                  <a:srgbClr val="000000"/>
                </a:solidFill>
                <a:latin typeface="Tahoma"/>
                <a:ea typeface="Tahoma"/>
                <a:cs typeface="Tahoma"/>
                <a:sym typeface="Tahoma"/>
              </a:rPr>
              <a:t>n is the average queue length, </a:t>
            </a:r>
            <a:r>
              <a:rPr b="1" i="1" lang="en-US" sz="1600" u="none" cap="none" strike="noStrike">
                <a:solidFill>
                  <a:srgbClr val="000000"/>
                </a:solidFill>
                <a:latin typeface="Noto Sans Symbols"/>
                <a:ea typeface="Noto Sans Symbols"/>
                <a:cs typeface="Noto Sans Symbols"/>
                <a:sym typeface="Noto Sans Symbols"/>
              </a:rPr>
              <a:t>λ</a:t>
            </a:r>
            <a:r>
              <a:rPr b="1" i="1" lang="en-US" sz="1600" u="none" cap="none" strike="noStrike">
                <a:solidFill>
                  <a:srgbClr val="000000"/>
                </a:solidFill>
                <a:latin typeface="Tahoma"/>
                <a:ea typeface="Tahoma"/>
                <a:cs typeface="Tahoma"/>
                <a:sym typeface="Tahoma"/>
              </a:rPr>
              <a:t> is the avg. arrival rate and W is the avg. waiting time in queue.</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Other techniques: Simulations, Implementation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0"/>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225" name="Google Shape;225;p40"/>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226" name="Google Shape;226;p40"/>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Basic Concepts</a:t>
            </a:r>
            <a:endParaRPr/>
          </a:p>
        </p:txBody>
      </p:sp>
      <p:sp>
        <p:nvSpPr>
          <p:cNvPr id="227" name="Google Shape;227;p40"/>
          <p:cNvSpPr txBox="1"/>
          <p:nvPr/>
        </p:nvSpPr>
        <p:spPr>
          <a:xfrm>
            <a:off x="457200" y="1885950"/>
            <a:ext cx="54102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Maximum CPU utilization obtained with multiprogramming.</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CPU-I/O Burst Cycle</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Process execution consists of a cycle of CPU execution and I/O wait.</a:t>
            </a:r>
            <a:endParaRPr/>
          </a:p>
        </p:txBody>
      </p:sp>
      <p:pic>
        <p:nvPicPr>
          <p:cNvPr id="228" name="Google Shape;228;p40"/>
          <p:cNvPicPr preferRelativeResize="0"/>
          <p:nvPr/>
        </p:nvPicPr>
        <p:blipFill rotWithShape="1">
          <a:blip r:embed="rId3">
            <a:alphaModFix/>
          </a:blip>
          <a:srcRect b="0" l="0" r="0" t="0"/>
          <a:stretch/>
        </p:blipFill>
        <p:spPr>
          <a:xfrm>
            <a:off x="6172200" y="1295400"/>
            <a:ext cx="2360613" cy="4962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1"/>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235" name="Google Shape;235;p41"/>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236" name="Google Shape;236;p41"/>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Scheduling Objectives</a:t>
            </a:r>
            <a:endParaRPr/>
          </a:p>
        </p:txBody>
      </p:sp>
      <p:sp>
        <p:nvSpPr>
          <p:cNvPr id="237" name="Google Shape;237;p41"/>
          <p:cNvSpPr txBox="1"/>
          <p:nvPr/>
        </p:nvSpPr>
        <p:spPr>
          <a:xfrm>
            <a:off x="482550" y="1714425"/>
            <a:ext cx="8178900" cy="4172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Enforcement of fairness </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in allocating resources to processes</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Enforcement of priorities</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Make best use of available system resources</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Give preference to processes holding key resources.</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Give preference to processes exhibiting good behavior.</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Degrade gracefully under heavy loads.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2"/>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244" name="Google Shape;244;p42"/>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245" name="Google Shape;245;p42"/>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Program Behavior Issues</a:t>
            </a:r>
            <a:endParaRPr/>
          </a:p>
        </p:txBody>
      </p:sp>
      <p:sp>
        <p:nvSpPr>
          <p:cNvPr id="246" name="Google Shape;246;p42"/>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I/O boundedness</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short burst of CPU before blocking for I/O</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CPU boundedness</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extensive use of CPU before blocking for I/O</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Urgency and Priorities</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Frequency of preemption</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Process execution time</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Time sharing </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amount of execution time process has already received.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3"/>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253" name="Google Shape;253;p43"/>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254" name="Google Shape;254;p43"/>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Levels of Scheduling</a:t>
            </a:r>
            <a:endParaRPr/>
          </a:p>
        </p:txBody>
      </p:sp>
      <p:sp>
        <p:nvSpPr>
          <p:cNvPr id="255" name="Google Shape;255;p43"/>
          <p:cNvSpPr txBox="1"/>
          <p:nvPr/>
        </p:nvSpPr>
        <p:spPr>
          <a:xfrm>
            <a:off x="457200" y="1885950"/>
            <a:ext cx="38862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000"/>
              <a:buFont typeface="Arial"/>
              <a:buChar char="●"/>
            </a:pPr>
            <a:r>
              <a:rPr b="1" i="1" lang="en-US" sz="2000" u="none">
                <a:solidFill>
                  <a:srgbClr val="000000"/>
                </a:solidFill>
                <a:latin typeface="Tahoma"/>
                <a:ea typeface="Tahoma"/>
                <a:cs typeface="Tahoma"/>
                <a:sym typeface="Tahoma"/>
              </a:rPr>
              <a:t>High Level / Job Scheduling</a:t>
            </a:r>
            <a:endParaRPr/>
          </a:p>
          <a:p>
            <a:pPr indent="-285750" lvl="1" marL="568325" marR="0" rtl="0" algn="l">
              <a:lnSpc>
                <a:spcPct val="100000"/>
              </a:lnSpc>
              <a:spcBef>
                <a:spcPts val="400"/>
              </a:spcBef>
              <a:spcAft>
                <a:spcPts val="0"/>
              </a:spcAft>
              <a:buClr>
                <a:srgbClr val="FFCC00"/>
              </a:buClr>
              <a:buSzPts val="1600"/>
              <a:buFont typeface="Arial"/>
              <a:buChar char="●"/>
            </a:pPr>
            <a:r>
              <a:rPr b="1" i="1" lang="en-US" sz="1600" u="none" cap="none" strike="noStrike">
                <a:solidFill>
                  <a:srgbClr val="009900"/>
                </a:solidFill>
                <a:latin typeface="Tahoma"/>
                <a:ea typeface="Tahoma"/>
                <a:cs typeface="Tahoma"/>
                <a:sym typeface="Tahoma"/>
              </a:rPr>
              <a:t>Selects jobs allowed to compete for CPU and other system resources.</a:t>
            </a:r>
            <a:endParaRPr/>
          </a:p>
          <a:p>
            <a:pPr indent="-341312" lvl="0" marL="341312" marR="0" rtl="0" algn="l">
              <a:lnSpc>
                <a:spcPct val="100000"/>
              </a:lnSpc>
              <a:spcBef>
                <a:spcPts val="500"/>
              </a:spcBef>
              <a:spcAft>
                <a:spcPts val="0"/>
              </a:spcAft>
              <a:buClr>
                <a:srgbClr val="FFCC00"/>
              </a:buClr>
              <a:buSzPts val="2000"/>
              <a:buFont typeface="Arial"/>
              <a:buChar char="●"/>
            </a:pPr>
            <a:r>
              <a:rPr b="1" i="1" lang="en-US" sz="2000" u="none">
                <a:solidFill>
                  <a:srgbClr val="000000"/>
                </a:solidFill>
                <a:latin typeface="Tahoma"/>
                <a:ea typeface="Tahoma"/>
                <a:cs typeface="Tahoma"/>
                <a:sym typeface="Tahoma"/>
              </a:rPr>
              <a:t>Intermediate Level / Medium Term Scheduling</a:t>
            </a:r>
            <a:endParaRPr/>
          </a:p>
          <a:p>
            <a:pPr indent="-285750" lvl="1" marL="568325" marR="0" rtl="0" algn="l">
              <a:lnSpc>
                <a:spcPct val="100000"/>
              </a:lnSpc>
              <a:spcBef>
                <a:spcPts val="400"/>
              </a:spcBef>
              <a:spcAft>
                <a:spcPts val="0"/>
              </a:spcAft>
              <a:buClr>
                <a:srgbClr val="FFCC00"/>
              </a:buClr>
              <a:buSzPts val="1600"/>
              <a:buFont typeface="Arial"/>
              <a:buChar char="●"/>
            </a:pPr>
            <a:r>
              <a:rPr b="1" i="1" lang="en-US" sz="1600" u="none" cap="none" strike="noStrike">
                <a:solidFill>
                  <a:srgbClr val="009900"/>
                </a:solidFill>
                <a:latin typeface="Tahoma"/>
                <a:ea typeface="Tahoma"/>
                <a:cs typeface="Tahoma"/>
                <a:sym typeface="Tahoma"/>
              </a:rPr>
              <a:t>Selects which jobs to temporarily suspend/resume to smooth fluctuations in system load.</a:t>
            </a:r>
            <a:endParaRPr/>
          </a:p>
          <a:p>
            <a:pPr indent="-341312" lvl="0" marL="341312" marR="0" rtl="0" algn="l">
              <a:lnSpc>
                <a:spcPct val="100000"/>
              </a:lnSpc>
              <a:spcBef>
                <a:spcPts val="500"/>
              </a:spcBef>
              <a:spcAft>
                <a:spcPts val="0"/>
              </a:spcAft>
              <a:buClr>
                <a:srgbClr val="FFCC00"/>
              </a:buClr>
              <a:buSzPts val="2000"/>
              <a:buFont typeface="Arial"/>
              <a:buChar char="●"/>
            </a:pPr>
            <a:r>
              <a:rPr b="1" i="1" lang="en-US" sz="2000" u="none">
                <a:solidFill>
                  <a:srgbClr val="000000"/>
                </a:solidFill>
                <a:latin typeface="Tahoma"/>
                <a:ea typeface="Tahoma"/>
                <a:cs typeface="Tahoma"/>
                <a:sym typeface="Tahoma"/>
              </a:rPr>
              <a:t>Low Level (CPU) Scheduling or Dispatching</a:t>
            </a:r>
            <a:endParaRPr/>
          </a:p>
          <a:p>
            <a:pPr indent="-285750" lvl="1" marL="568325" marR="0" rtl="0" algn="l">
              <a:lnSpc>
                <a:spcPct val="100000"/>
              </a:lnSpc>
              <a:spcBef>
                <a:spcPts val="400"/>
              </a:spcBef>
              <a:spcAft>
                <a:spcPts val="0"/>
              </a:spcAft>
              <a:buClr>
                <a:srgbClr val="FFCC00"/>
              </a:buClr>
              <a:buSzPts val="1600"/>
              <a:buFont typeface="Arial"/>
              <a:buChar char="●"/>
            </a:pPr>
            <a:r>
              <a:rPr b="1" i="1" lang="en-US" sz="1600" u="none" cap="none" strike="noStrike">
                <a:solidFill>
                  <a:srgbClr val="009900"/>
                </a:solidFill>
                <a:latin typeface="Tahoma"/>
                <a:ea typeface="Tahoma"/>
                <a:cs typeface="Tahoma"/>
                <a:sym typeface="Tahoma"/>
              </a:rPr>
              <a:t>Selects the ready process that will be assigned the CPU.</a:t>
            </a:r>
            <a:endParaRPr/>
          </a:p>
          <a:p>
            <a:pPr indent="-285750" lvl="1" marL="568325" marR="0" rtl="0" algn="l">
              <a:lnSpc>
                <a:spcPct val="100000"/>
              </a:lnSpc>
              <a:spcBef>
                <a:spcPts val="400"/>
              </a:spcBef>
              <a:spcAft>
                <a:spcPts val="0"/>
              </a:spcAft>
              <a:buClr>
                <a:srgbClr val="FFCC00"/>
              </a:buClr>
              <a:buSzPts val="1600"/>
              <a:buFont typeface="Arial"/>
              <a:buChar char="●"/>
            </a:pPr>
            <a:r>
              <a:rPr b="1" i="1" lang="en-US" sz="1600" u="none" cap="none" strike="noStrike">
                <a:solidFill>
                  <a:srgbClr val="009900"/>
                </a:solidFill>
                <a:latin typeface="Tahoma"/>
                <a:ea typeface="Tahoma"/>
                <a:cs typeface="Tahoma"/>
                <a:sym typeface="Tahoma"/>
              </a:rPr>
              <a:t>Ready Queue contains PCBs of processes.</a:t>
            </a:r>
            <a:endParaRPr/>
          </a:p>
        </p:txBody>
      </p:sp>
      <p:pic>
        <p:nvPicPr>
          <p:cNvPr id="256" name="Google Shape;256;p43"/>
          <p:cNvPicPr preferRelativeResize="0"/>
          <p:nvPr/>
        </p:nvPicPr>
        <p:blipFill rotWithShape="1">
          <a:blip r:embed="rId3">
            <a:alphaModFix/>
          </a:blip>
          <a:srcRect b="0" l="0" r="0" t="0"/>
          <a:stretch/>
        </p:blipFill>
        <p:spPr>
          <a:xfrm>
            <a:off x="4419600" y="1752600"/>
            <a:ext cx="4133850" cy="4419600"/>
          </a:xfrm>
          <a:prstGeom prst="rect">
            <a:avLst/>
          </a:prstGeom>
          <a:blipFill rotWithShape="1">
            <a:blip r:embed="rId4">
              <a:alphaModFix/>
            </a:blip>
            <a:tile algn="tl" flip="none" tx="0" sx="100000" ty="0" sy="100000"/>
          </a:blip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4"/>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263" name="Google Shape;263;p44"/>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264" name="Google Shape;264;p44"/>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CPU Scheduler</a:t>
            </a:r>
            <a:endParaRPr/>
          </a:p>
        </p:txBody>
      </p:sp>
      <p:sp>
        <p:nvSpPr>
          <p:cNvPr id="265" name="Google Shape;265;p44"/>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Selects from among the processes in memory that are ready to execute, and allocates the CPU to one of them.</a:t>
            </a:r>
            <a:endParaRPr/>
          </a:p>
          <a:p>
            <a:pPr indent="-284162" lvl="1" marL="741362" marR="0" rtl="0" algn="l">
              <a:lnSpc>
                <a:spcPct val="100000"/>
              </a:lnSpc>
              <a:spcBef>
                <a:spcPts val="600"/>
              </a:spcBef>
              <a:spcAft>
                <a:spcPts val="0"/>
              </a:spcAft>
              <a:buClr>
                <a:srgbClr val="FFCC00"/>
              </a:buClr>
              <a:buSzPts val="2400"/>
              <a:buFont typeface="Arial"/>
              <a:buChar char="●"/>
            </a:pPr>
            <a:r>
              <a:rPr b="1" i="1" lang="en-US" sz="2400" u="none" cap="none" strike="noStrike">
                <a:solidFill>
                  <a:srgbClr val="CC3300"/>
                </a:solidFill>
                <a:latin typeface="Tahoma"/>
                <a:ea typeface="Tahoma"/>
                <a:cs typeface="Tahoma"/>
                <a:sym typeface="Tahoma"/>
              </a:rPr>
              <a:t>Non-preemptive Scheduling</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Once CPU has been allocated to a process, the process keeps the CPU until</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Process exits  OR</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Process switches to waiting state</a:t>
            </a:r>
            <a:endParaRPr/>
          </a:p>
          <a:p>
            <a:pPr indent="-284162" lvl="1" marL="741362" marR="0" rtl="0" algn="l">
              <a:lnSpc>
                <a:spcPct val="100000"/>
              </a:lnSpc>
              <a:spcBef>
                <a:spcPts val="600"/>
              </a:spcBef>
              <a:spcAft>
                <a:spcPts val="0"/>
              </a:spcAft>
              <a:buClr>
                <a:srgbClr val="FFCC00"/>
              </a:buClr>
              <a:buSzPts val="2400"/>
              <a:buFont typeface="Arial"/>
              <a:buChar char="●"/>
            </a:pPr>
            <a:r>
              <a:rPr b="1" i="1" lang="en-US" sz="2400" u="none" cap="none" strike="noStrike">
                <a:solidFill>
                  <a:srgbClr val="CC3300"/>
                </a:solidFill>
                <a:latin typeface="Tahoma"/>
                <a:ea typeface="Tahoma"/>
                <a:cs typeface="Tahoma"/>
                <a:sym typeface="Tahoma"/>
              </a:rPr>
              <a:t>Preemptive Scheduling</a:t>
            </a:r>
            <a:endParaRPr/>
          </a:p>
          <a:p>
            <a:pPr indent="-228600" lvl="2" marL="1143000" marR="0" rtl="0" algn="l">
              <a:lnSpc>
                <a:spcPct val="100000"/>
              </a:lnSpc>
              <a:spcBef>
                <a:spcPts val="500"/>
              </a:spcBef>
              <a:spcAft>
                <a:spcPts val="0"/>
              </a:spcAft>
              <a:buClr>
                <a:srgbClr val="FFCC00"/>
              </a:buClr>
              <a:buSzPts val="2000"/>
              <a:buFont typeface="Arial"/>
              <a:buChar char="●"/>
            </a:pPr>
            <a:r>
              <a:rPr b="1" i="1" lang="en-US" sz="2000" u="none" cap="none" strike="noStrike">
                <a:solidFill>
                  <a:srgbClr val="009900"/>
                </a:solidFill>
                <a:latin typeface="Tahoma"/>
                <a:ea typeface="Tahoma"/>
                <a:cs typeface="Tahoma"/>
                <a:sym typeface="Tahoma"/>
              </a:rPr>
              <a:t>Process can be interrupted and must release the CPU.</a:t>
            </a:r>
            <a:endParaRPr/>
          </a:p>
          <a:p>
            <a:pPr indent="-228600" lvl="3" marL="1600200" marR="0" rtl="0" algn="l">
              <a:lnSpc>
                <a:spcPct val="100000"/>
              </a:lnSpc>
              <a:spcBef>
                <a:spcPts val="400"/>
              </a:spcBef>
              <a:spcAft>
                <a:spcPts val="0"/>
              </a:spcAft>
              <a:buClr>
                <a:srgbClr val="FFCC00"/>
              </a:buClr>
              <a:buSzPts val="1800"/>
              <a:buFont typeface="Tahoma"/>
              <a:buChar char="•"/>
            </a:pPr>
            <a:r>
              <a:rPr b="1" i="1" lang="en-US" sz="1800" u="none" cap="none" strike="noStrike">
                <a:solidFill>
                  <a:srgbClr val="6600FF"/>
                </a:solidFill>
                <a:latin typeface="Tahoma"/>
                <a:ea typeface="Tahoma"/>
                <a:cs typeface="Tahoma"/>
                <a:sym typeface="Tahoma"/>
              </a:rPr>
              <a:t>Need to coordinate access to shared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5"/>
          <p:cNvSpPr txBox="1"/>
          <p:nvPr/>
        </p:nvSpPr>
        <p:spPr>
          <a:xfrm>
            <a:off x="3124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5E574E"/>
              </a:buClr>
              <a:buSzPts val="1400"/>
              <a:buFont typeface="Arial"/>
              <a:buNone/>
            </a:pPr>
            <a:r>
              <a:rPr b="1" i="1" lang="en-US" sz="1400" u="none">
                <a:solidFill>
                  <a:srgbClr val="5E574E"/>
                </a:solidFill>
                <a:latin typeface="Arial"/>
                <a:ea typeface="Arial"/>
                <a:cs typeface="Arial"/>
                <a:sym typeface="Arial"/>
              </a:rPr>
              <a:t>Principles of Operating Systems - CPU Scheduling</a:t>
            </a:r>
            <a:endParaRPr/>
          </a:p>
        </p:txBody>
      </p:sp>
      <p:sp>
        <p:nvSpPr>
          <p:cNvPr id="272" name="Google Shape;272;p45"/>
          <p:cNvSpPr txBox="1"/>
          <p:nvPr/>
        </p:nvSpPr>
        <p:spPr>
          <a:xfrm>
            <a:off x="6731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1" i="1" lang="en-US" sz="1400" u="none">
                <a:solidFill>
                  <a:srgbClr val="5E574E"/>
                </a:solidFill>
                <a:latin typeface="Arial"/>
                <a:ea typeface="Arial"/>
                <a:cs typeface="Arial"/>
                <a:sym typeface="Arial"/>
              </a:rPr>
              <a:t>‹#›</a:t>
            </a:fld>
            <a:endParaRPr/>
          </a:p>
        </p:txBody>
      </p:sp>
      <p:sp>
        <p:nvSpPr>
          <p:cNvPr id="273" name="Google Shape;273;p45"/>
          <p:cNvSpPr txBox="1"/>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Arial Black"/>
              <a:buNone/>
            </a:pPr>
            <a:r>
              <a:rPr b="1" i="1" lang="en-US" sz="3600" u="none">
                <a:solidFill>
                  <a:srgbClr val="333399"/>
                </a:solidFill>
                <a:latin typeface="Arial Black"/>
                <a:ea typeface="Arial Black"/>
                <a:cs typeface="Arial Black"/>
                <a:sym typeface="Arial Black"/>
              </a:rPr>
              <a:t>CPU Scheduling Decisions</a:t>
            </a:r>
            <a:endParaRPr/>
          </a:p>
        </p:txBody>
      </p:sp>
      <p:sp>
        <p:nvSpPr>
          <p:cNvPr id="274" name="Google Shape;274;p45"/>
          <p:cNvSpPr txBox="1"/>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CPU scheduling decisions may take place when a process:</a:t>
            </a:r>
            <a:endParaRPr/>
          </a:p>
          <a:p>
            <a:pPr indent="-341312" lvl="2" marL="1255712" marR="0" rtl="0" algn="l">
              <a:lnSpc>
                <a:spcPct val="100000"/>
              </a:lnSpc>
              <a:spcBef>
                <a:spcPts val="500"/>
              </a:spcBef>
              <a:spcAft>
                <a:spcPts val="0"/>
              </a:spcAft>
              <a:buClr>
                <a:srgbClr val="FFCC00"/>
              </a:buClr>
              <a:buSzPts val="2000"/>
              <a:buFont typeface="Tahoma"/>
              <a:buAutoNum type="arabicPeriod"/>
            </a:pPr>
            <a:r>
              <a:rPr b="1" i="1" lang="en-US" sz="2000" u="none" cap="none" strike="noStrike">
                <a:solidFill>
                  <a:srgbClr val="009900"/>
                </a:solidFill>
                <a:latin typeface="Tahoma"/>
                <a:ea typeface="Tahoma"/>
                <a:cs typeface="Tahoma"/>
                <a:sym typeface="Tahoma"/>
              </a:rPr>
              <a:t>switches from running state to waiting state</a:t>
            </a:r>
            <a:endParaRPr/>
          </a:p>
          <a:p>
            <a:pPr indent="-341312" lvl="2" marL="1255712" marR="0" rtl="0" algn="l">
              <a:lnSpc>
                <a:spcPct val="100000"/>
              </a:lnSpc>
              <a:spcBef>
                <a:spcPts val="500"/>
              </a:spcBef>
              <a:spcAft>
                <a:spcPts val="0"/>
              </a:spcAft>
              <a:buClr>
                <a:srgbClr val="FFCC00"/>
              </a:buClr>
              <a:buSzPts val="2000"/>
              <a:buFont typeface="Tahoma"/>
              <a:buAutoNum type="arabicPeriod"/>
            </a:pPr>
            <a:r>
              <a:rPr b="1" i="1" lang="en-US" sz="2000" u="none" cap="none" strike="noStrike">
                <a:solidFill>
                  <a:srgbClr val="009900"/>
                </a:solidFill>
                <a:latin typeface="Tahoma"/>
                <a:ea typeface="Tahoma"/>
                <a:cs typeface="Tahoma"/>
                <a:sym typeface="Tahoma"/>
              </a:rPr>
              <a:t>switches from running state to ready state</a:t>
            </a:r>
            <a:endParaRPr/>
          </a:p>
          <a:p>
            <a:pPr indent="-341312" lvl="2" marL="1255712" marR="0" rtl="0" algn="l">
              <a:lnSpc>
                <a:spcPct val="100000"/>
              </a:lnSpc>
              <a:spcBef>
                <a:spcPts val="500"/>
              </a:spcBef>
              <a:spcAft>
                <a:spcPts val="0"/>
              </a:spcAft>
              <a:buClr>
                <a:srgbClr val="FFCC00"/>
              </a:buClr>
              <a:buSzPts val="2000"/>
              <a:buFont typeface="Tahoma"/>
              <a:buAutoNum type="arabicPeriod"/>
            </a:pPr>
            <a:r>
              <a:rPr b="1" i="1" lang="en-US" sz="2000" u="none" cap="none" strike="noStrike">
                <a:solidFill>
                  <a:srgbClr val="009900"/>
                </a:solidFill>
                <a:latin typeface="Tahoma"/>
                <a:ea typeface="Tahoma"/>
                <a:cs typeface="Tahoma"/>
                <a:sym typeface="Tahoma"/>
              </a:rPr>
              <a:t>switches from waiting to ready</a:t>
            </a:r>
            <a:endParaRPr/>
          </a:p>
          <a:p>
            <a:pPr indent="-341312" lvl="2" marL="1255712" marR="0" rtl="0" algn="l">
              <a:lnSpc>
                <a:spcPct val="100000"/>
              </a:lnSpc>
              <a:spcBef>
                <a:spcPts val="500"/>
              </a:spcBef>
              <a:spcAft>
                <a:spcPts val="0"/>
              </a:spcAft>
              <a:buClr>
                <a:srgbClr val="FFCC00"/>
              </a:buClr>
              <a:buSzPts val="2000"/>
              <a:buFont typeface="Tahoma"/>
              <a:buAutoNum type="arabicPeriod"/>
            </a:pPr>
            <a:r>
              <a:rPr b="1" i="1" lang="en-US" sz="2000" u="none" cap="none" strike="noStrike">
                <a:solidFill>
                  <a:srgbClr val="009900"/>
                </a:solidFill>
                <a:latin typeface="Tahoma"/>
                <a:ea typeface="Tahoma"/>
                <a:cs typeface="Tahoma"/>
                <a:sym typeface="Tahoma"/>
              </a:rPr>
              <a:t>terminates</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Scheduling under 1 and 4 is non-preemptive.</a:t>
            </a:r>
            <a:endParaRPr/>
          </a:p>
          <a:p>
            <a:pPr indent="-341312" lvl="0" marL="341312" marR="0" rtl="0" algn="l">
              <a:lnSpc>
                <a:spcPct val="100000"/>
              </a:lnSpc>
              <a:spcBef>
                <a:spcPts val="700"/>
              </a:spcBef>
              <a:spcAft>
                <a:spcPts val="0"/>
              </a:spcAft>
              <a:buClr>
                <a:srgbClr val="FFCC00"/>
              </a:buClr>
              <a:buSzPts val="2800"/>
              <a:buFont typeface="Arial"/>
              <a:buChar char="●"/>
            </a:pPr>
            <a:r>
              <a:rPr b="1" i="1" lang="en-US" sz="2800" u="none">
                <a:solidFill>
                  <a:srgbClr val="000000"/>
                </a:solidFill>
                <a:latin typeface="Tahoma"/>
                <a:ea typeface="Tahoma"/>
                <a:cs typeface="Tahoma"/>
                <a:sym typeface="Tahoma"/>
              </a:rPr>
              <a:t>All other scheduling is preemptive.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