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2643"/>
  </p:normalViewPr>
  <p:slideViewPr>
    <p:cSldViewPr snapToGrid="0" snapToObjects="1">
      <p:cViewPr varScale="1">
        <p:scale>
          <a:sx n="55" d="100"/>
          <a:sy n="55" d="100"/>
        </p:scale>
        <p:origin x="1120"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12/7/22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a:t>                  </a:t>
            </a:r>
            <a:r>
              <a:rPr lang="en-US" dirty="0"/>
              <a:t>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a:t>However the </a:t>
            </a:r>
            <a:r>
              <a:rPr lang="en-US" dirty="0"/>
              <a:t>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a:t>Context models are used to illustrate the operational context of a system - they show what lies outside the system boundaries.</a:t>
            </a:r>
          </a:p>
          <a:p>
            <a:r>
              <a:rPr lang="en-GB"/>
              <a:t>Social and organisational concerns may affect the decision on where to position system boundaries.</a:t>
            </a:r>
          </a:p>
          <a:p>
            <a:r>
              <a:rPr lang="en-GB"/>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1709</TotalTime>
  <Words>3268</Words>
  <Application>Microsoft Macintosh PowerPoint</Application>
  <PresentationFormat>On-screen Show (4:3)</PresentationFormat>
  <Paragraphs>397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ＭＳ Ｐゴシック</vt:lpstr>
      <vt:lpstr>Arial</vt:lpstr>
      <vt:lpstr>Calibri</vt:lpstr>
      <vt:lpstr>Times New Roman</vt:lpstr>
      <vt:lpstr>Wingdings</vt:lpstr>
      <vt:lpstr>SE10 slides</vt:lpstr>
      <vt:lpstr>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SETH ALORNYO</cp:lastModifiedBy>
  <cp:revision>26</cp:revision>
  <dcterms:created xsi:type="dcterms:W3CDTF">2010-01-15T13:50:47Z</dcterms:created>
  <dcterms:modified xsi:type="dcterms:W3CDTF">2022-12-07T13:36:00Z</dcterms:modified>
</cp:coreProperties>
</file>