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0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1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1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8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25E527-D5F5-4505-970B-FFB671AFB83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19FE76-2D7D-465B-B8E0-8E23478A6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7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4DDC-50B5-D6E9-F814-50F735697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The Supply Chain Process: From Manufacture to End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53970-2CBA-9FBF-F7E0-AFB99FEEB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Understanding the Journey of a Product</a:t>
            </a:r>
          </a:p>
        </p:txBody>
      </p:sp>
    </p:spTree>
    <p:extLst>
      <p:ext uri="{BB962C8B-B14F-4D97-AF65-F5344CB8AC3E}">
        <p14:creationId xmlns:p14="http://schemas.microsoft.com/office/powerpoint/2010/main" val="257149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07F8-BBAB-4F36-DB43-C6F49502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Supply Chain Optimization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E28B5-0404-FB41-3F95-78FAE456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Best Practices:</a:t>
            </a:r>
          </a:p>
          <a:p>
            <a:r>
              <a:rPr lang="en-US" dirty="0"/>
              <a:t>Implementing advanced technology (e.g., AI, IoT)</a:t>
            </a:r>
          </a:p>
          <a:p>
            <a:r>
              <a:rPr lang="en-US" dirty="0"/>
              <a:t>Building strong supplier relationships</a:t>
            </a:r>
          </a:p>
          <a:p>
            <a:r>
              <a:rPr lang="en-US" dirty="0"/>
              <a:t>Enhancing transparency and communication</a:t>
            </a:r>
          </a:p>
          <a:p>
            <a:r>
              <a:rPr lang="en-US" dirty="0"/>
              <a:t>Using data analytics for demand forecasting</a:t>
            </a:r>
          </a:p>
          <a:p>
            <a:r>
              <a:rPr lang="en-US" dirty="0"/>
              <a:t>Sustainable and ethical practices</a:t>
            </a:r>
          </a:p>
        </p:txBody>
      </p:sp>
    </p:spTree>
    <p:extLst>
      <p:ext uri="{BB962C8B-B14F-4D97-AF65-F5344CB8AC3E}">
        <p14:creationId xmlns:p14="http://schemas.microsoft.com/office/powerpoint/2010/main" val="368198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931C-3F2C-20E3-8BC3-A99AAA63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BF55-AC40-8B30-B820-9D8733967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 </a:t>
            </a:r>
          </a:p>
          <a:p>
            <a:pPr marL="0" indent="0" algn="ctr">
              <a:buNone/>
            </a:pPr>
            <a:r>
              <a:rPr lang="en-US" sz="6000" b="1" dirty="0"/>
              <a:t>HENYO ENOCH</a:t>
            </a:r>
          </a:p>
          <a:p>
            <a:pPr marL="0" indent="0" algn="ctr">
              <a:buNone/>
            </a:pPr>
            <a:r>
              <a:rPr lang="en-US" sz="6000" b="1" dirty="0"/>
              <a:t>INT/21/01/1021</a:t>
            </a:r>
          </a:p>
        </p:txBody>
      </p:sp>
    </p:spTree>
    <p:extLst>
      <p:ext uri="{BB962C8B-B14F-4D97-AF65-F5344CB8AC3E}">
        <p14:creationId xmlns:p14="http://schemas.microsoft.com/office/powerpoint/2010/main" val="92991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FEB0-7BB2-7F15-AE2F-E9047AD6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1412-F0ED-184A-0808-D71B2E82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Supply Chain?</a:t>
            </a:r>
          </a:p>
          <a:p>
            <a:pPr marL="0" indent="0">
              <a:buNone/>
            </a:pPr>
            <a:r>
              <a:rPr lang="en-US" dirty="0"/>
              <a:t>A system of organizations, people, activities, information, and resources involved in moving a product from supplier to customer.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Importance of Supply Chain Management:</a:t>
            </a:r>
          </a:p>
          <a:p>
            <a:r>
              <a:rPr lang="en-US" dirty="0"/>
              <a:t>Ensures product availability</a:t>
            </a:r>
          </a:p>
          <a:p>
            <a:r>
              <a:rPr lang="en-US" dirty="0"/>
              <a:t>Minimizes costs</a:t>
            </a:r>
          </a:p>
          <a:p>
            <a:r>
              <a:rPr lang="en-US" dirty="0"/>
              <a:t>Enhances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59358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ply Chain - Overview, Importance, and Examples">
            <a:extLst>
              <a:ext uri="{FF2B5EF4-FFF2-40B4-BE49-F238E27FC236}">
                <a16:creationId xmlns:a16="http://schemas.microsoft.com/office/drawing/2014/main" id="{44695F31-462A-EF61-4DFA-7048AD13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549" y="1405874"/>
            <a:ext cx="5546359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180C60-458D-5147-3586-8B859024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Components of the Supply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FECA-3053-B294-3525-E8FA38CB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Suppliers</a:t>
            </a:r>
          </a:p>
          <a:p>
            <a:r>
              <a:rPr lang="en-US" dirty="0"/>
              <a:t>Manufacturers</a:t>
            </a:r>
          </a:p>
          <a:p>
            <a:r>
              <a:rPr lang="en-US" dirty="0"/>
              <a:t>Distributors</a:t>
            </a:r>
          </a:p>
          <a:p>
            <a:r>
              <a:rPr lang="en-US" dirty="0"/>
              <a:t>Retailers</a:t>
            </a:r>
          </a:p>
          <a:p>
            <a:r>
              <a:rPr lang="en-US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6742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BB2-859A-1D00-43A4-411FCE67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C6D8-C524-E648-BCDB-EC7499D99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Role of Suppliers:</a:t>
            </a:r>
          </a:p>
          <a:p>
            <a:r>
              <a:rPr lang="en-US" dirty="0"/>
              <a:t>Provide raw materials and components</a:t>
            </a:r>
          </a:p>
          <a:p>
            <a:r>
              <a:rPr lang="en-US" dirty="0"/>
              <a:t>Quality Assurance</a:t>
            </a:r>
          </a:p>
          <a:p>
            <a:r>
              <a:rPr lang="en-US" dirty="0"/>
              <a:t>Cost Management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Supplier of raw materials for electronics (metals, plastics, etc.)</a:t>
            </a:r>
          </a:p>
        </p:txBody>
      </p:sp>
    </p:spTree>
    <p:extLst>
      <p:ext uri="{BB962C8B-B14F-4D97-AF65-F5344CB8AC3E}">
        <p14:creationId xmlns:p14="http://schemas.microsoft.com/office/powerpoint/2010/main" val="213229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EB34-A1C8-276C-F636-ED24EFED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755D-81A0-072C-E3B6-2A57F80A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Role of Manufacturers:</a:t>
            </a:r>
          </a:p>
          <a:p>
            <a:r>
              <a:rPr lang="en-US" dirty="0"/>
              <a:t>Convert raw materials into finished products</a:t>
            </a:r>
          </a:p>
          <a:p>
            <a:pPr marL="0" indent="0">
              <a:buNone/>
            </a:pPr>
            <a:r>
              <a:rPr lang="en-US" b="1" dirty="0"/>
              <a:t>Process:</a:t>
            </a:r>
          </a:p>
          <a:p>
            <a:r>
              <a:rPr lang="en-US" dirty="0"/>
              <a:t>Production planning</a:t>
            </a:r>
          </a:p>
          <a:p>
            <a:r>
              <a:rPr lang="en-US" dirty="0"/>
              <a:t>Manufacturing operations</a:t>
            </a:r>
          </a:p>
          <a:p>
            <a:r>
              <a:rPr lang="en-US" dirty="0"/>
              <a:t>Quality control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Factory assembling smartphones</a:t>
            </a:r>
          </a:p>
        </p:txBody>
      </p:sp>
    </p:spTree>
    <p:extLst>
      <p:ext uri="{BB962C8B-B14F-4D97-AF65-F5344CB8AC3E}">
        <p14:creationId xmlns:p14="http://schemas.microsoft.com/office/powerpoint/2010/main" val="133433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A4F7-6736-EE9A-CEC5-05CD6D81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FD03-0C9C-4219-5F2E-3EFAD871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Role of Distributors:</a:t>
            </a:r>
          </a:p>
          <a:p>
            <a:r>
              <a:rPr lang="en-US" dirty="0"/>
              <a:t>Handle logistics and transportation</a:t>
            </a:r>
          </a:p>
          <a:p>
            <a:r>
              <a:rPr lang="en-US" dirty="0"/>
              <a:t>Store products in warehouses</a:t>
            </a:r>
          </a:p>
          <a:p>
            <a:pPr marL="0" indent="0">
              <a:buNone/>
            </a:pPr>
            <a:r>
              <a:rPr lang="en-US" b="1" dirty="0"/>
              <a:t>Process: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Order fulfillment</a:t>
            </a:r>
          </a:p>
          <a:p>
            <a:r>
              <a:rPr lang="en-US" dirty="0"/>
              <a:t>Transportation planning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Wholesale distributors of electronics</a:t>
            </a:r>
          </a:p>
        </p:txBody>
      </p:sp>
    </p:spTree>
    <p:extLst>
      <p:ext uri="{BB962C8B-B14F-4D97-AF65-F5344CB8AC3E}">
        <p14:creationId xmlns:p14="http://schemas.microsoft.com/office/powerpoint/2010/main" val="103969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78D2-9849-0C83-463B-6F254B4F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E2EE-61CB-B522-C848-42DD85DF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Role of Retailers:</a:t>
            </a:r>
          </a:p>
          <a:p>
            <a:r>
              <a:rPr lang="en-US" dirty="0"/>
              <a:t>Sell products directly to end users</a:t>
            </a:r>
          </a:p>
          <a:p>
            <a:pPr marL="0" indent="0">
              <a:buNone/>
            </a:pPr>
            <a:r>
              <a:rPr lang="en-US" b="1" dirty="0"/>
              <a:t>Process:</a:t>
            </a:r>
          </a:p>
          <a:p>
            <a:r>
              <a:rPr lang="en-US" dirty="0"/>
              <a:t>Stock management</a:t>
            </a:r>
          </a:p>
          <a:p>
            <a:r>
              <a:rPr lang="en-US" dirty="0"/>
              <a:t>Marketing and sales</a:t>
            </a:r>
          </a:p>
          <a:p>
            <a:r>
              <a:rPr lang="en-US" dirty="0"/>
              <a:t>Customer service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Online and brick-and-mortar stores</a:t>
            </a:r>
          </a:p>
        </p:txBody>
      </p:sp>
    </p:spTree>
    <p:extLst>
      <p:ext uri="{BB962C8B-B14F-4D97-AF65-F5344CB8AC3E}">
        <p14:creationId xmlns:p14="http://schemas.microsoft.com/office/powerpoint/2010/main" val="67853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DFD3-A6B8-60B9-2E48-7F647A79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2761-630E-9CCF-7B84-AF4AB040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Role of End Users:</a:t>
            </a:r>
          </a:p>
          <a:p>
            <a:r>
              <a:rPr lang="en-US" dirty="0"/>
              <a:t>Consumers who purchase and use the product</a:t>
            </a:r>
          </a:p>
          <a:p>
            <a:pPr marL="0" indent="0">
              <a:buNone/>
            </a:pPr>
            <a:r>
              <a:rPr lang="en-US" b="1" dirty="0"/>
              <a:t>Process:</a:t>
            </a:r>
          </a:p>
          <a:p>
            <a:r>
              <a:rPr lang="en-US" dirty="0"/>
              <a:t>Product selection</a:t>
            </a:r>
          </a:p>
          <a:p>
            <a:r>
              <a:rPr lang="en-US" dirty="0"/>
              <a:t>Purchase</a:t>
            </a:r>
          </a:p>
          <a:p>
            <a:r>
              <a:rPr lang="en-US" dirty="0"/>
              <a:t>Usage and feedback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Consumers buying and using smartphones</a:t>
            </a:r>
          </a:p>
        </p:txBody>
      </p:sp>
    </p:spTree>
    <p:extLst>
      <p:ext uri="{BB962C8B-B14F-4D97-AF65-F5344CB8AC3E}">
        <p14:creationId xmlns:p14="http://schemas.microsoft.com/office/powerpoint/2010/main" val="144477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7BD0-34C6-FB7F-1707-DAADDB76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Supply Chain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5C4A-4CDB-E32F-01E2-AAB32B73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Common Issues:</a:t>
            </a:r>
          </a:p>
          <a:p>
            <a:r>
              <a:rPr lang="en-US" dirty="0"/>
              <a:t>Supply chain disruptions (e.g., natural disasters, political instability)</a:t>
            </a:r>
          </a:p>
          <a:p>
            <a:r>
              <a:rPr lang="en-US" dirty="0"/>
              <a:t>Inventory management</a:t>
            </a:r>
          </a:p>
          <a:p>
            <a:r>
              <a:rPr lang="en-US" dirty="0"/>
              <a:t>Demand forecasting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Transportation and logistics</a:t>
            </a:r>
          </a:p>
        </p:txBody>
      </p:sp>
    </p:spTree>
    <p:extLst>
      <p:ext uri="{BB962C8B-B14F-4D97-AF65-F5344CB8AC3E}">
        <p14:creationId xmlns:p14="http://schemas.microsoft.com/office/powerpoint/2010/main" val="1516192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285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The Supply Chain Process: From Manufacture to End User</vt:lpstr>
      <vt:lpstr>Introduction</vt:lpstr>
      <vt:lpstr>Key Components of the Supply Chain</vt:lpstr>
      <vt:lpstr> Suppliers</vt:lpstr>
      <vt:lpstr>Manufacturers</vt:lpstr>
      <vt:lpstr>Distributors</vt:lpstr>
      <vt:lpstr>Retailers</vt:lpstr>
      <vt:lpstr>End Users</vt:lpstr>
      <vt:lpstr>Challenges in Supply Chain Management</vt:lpstr>
      <vt:lpstr> Supply Chain Optimization Strategies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Supply Chain Process: From Manufacture to End User</dc:title>
  <dc:creator>bad man</dc:creator>
  <cp:lastModifiedBy>bad man</cp:lastModifiedBy>
  <cp:revision>1</cp:revision>
  <dcterms:created xsi:type="dcterms:W3CDTF">2024-05-28T01:07:01Z</dcterms:created>
  <dcterms:modified xsi:type="dcterms:W3CDTF">2024-05-28T01:23:13Z</dcterms:modified>
</cp:coreProperties>
</file>