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27"/>
  </p:notesMasterIdLst>
  <p:sldIdLst>
    <p:sldId id="256" r:id="rId4"/>
    <p:sldId id="595" r:id="rId5"/>
    <p:sldId id="597" r:id="rId6"/>
    <p:sldId id="596" r:id="rId7"/>
    <p:sldId id="598" r:id="rId8"/>
    <p:sldId id="257" r:id="rId9"/>
    <p:sldId id="606" r:id="rId10"/>
    <p:sldId id="260" r:id="rId11"/>
    <p:sldId id="599" r:id="rId12"/>
    <p:sldId id="600" r:id="rId13"/>
    <p:sldId id="601" r:id="rId14"/>
    <p:sldId id="319" r:id="rId15"/>
    <p:sldId id="315" r:id="rId16"/>
    <p:sldId id="318" r:id="rId17"/>
    <p:sldId id="316" r:id="rId18"/>
    <p:sldId id="317" r:id="rId19"/>
    <p:sldId id="602" r:id="rId20"/>
    <p:sldId id="603" r:id="rId21"/>
    <p:sldId id="604" r:id="rId22"/>
    <p:sldId id="605" r:id="rId23"/>
    <p:sldId id="607" r:id="rId24"/>
    <p:sldId id="608" r:id="rId25"/>
    <p:sldId id="60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366" autoAdjust="0"/>
  </p:normalViewPr>
  <p:slideViewPr>
    <p:cSldViewPr snapToGrid="0">
      <p:cViewPr varScale="1">
        <p:scale>
          <a:sx n="73" d="100"/>
          <a:sy n="73" d="100"/>
        </p:scale>
        <p:origin x="10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E562C3-6CFB-44B0-9907-959183902703}"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363C6-0048-40E9-9DBC-1E7C57A1AC6D}" type="slidenum">
              <a:rPr lang="en-US" smtClean="0"/>
              <a:t>‹#›</a:t>
            </a:fld>
            <a:endParaRPr lang="en-US"/>
          </a:p>
        </p:txBody>
      </p:sp>
    </p:spTree>
    <p:extLst>
      <p:ext uri="{BB962C8B-B14F-4D97-AF65-F5344CB8AC3E}">
        <p14:creationId xmlns:p14="http://schemas.microsoft.com/office/powerpoint/2010/main" val="7698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 </a:t>
            </a:r>
            <a:r>
              <a:rPr lang="en-US" b="0" i="0" u="sng" dirty="0">
                <a:solidFill>
                  <a:srgbClr val="000000"/>
                </a:solidFill>
                <a:effectLst/>
                <a:latin typeface="-apple-system"/>
              </a:rPr>
              <a:t>Knowledge management is a process developed </a:t>
            </a:r>
            <a:r>
              <a:rPr lang="en-US" b="0" i="0" dirty="0">
                <a:effectLst/>
                <a:latin typeface="-apple-system"/>
              </a:rPr>
              <a:t>to create, manage, and maintain information.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45A095-4D59-41D0-BD97-CD34BE8BE2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040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ea typeface="Times New Roman" panose="02020603050405020304" pitchFamily="18" charset="0"/>
              </a:rPr>
              <a:t>We often use the words data, information, and knowledge interchangeably, but there are subtle differences that matter.</a:t>
            </a:r>
          </a:p>
          <a:p>
            <a:pPr marL="228600" indent="-228600">
              <a:buAutoNum type="arabicPeriod"/>
            </a:pPr>
            <a:r>
              <a:rPr lang="en-US" dirty="0"/>
              <a:t>If you just numbers without it having any relevance to you is data</a:t>
            </a:r>
          </a:p>
          <a:p>
            <a:pPr marL="228600" indent="-228600">
              <a:buAutoNum type="arabicPeriod"/>
            </a:pPr>
            <a:r>
              <a:rPr lang="en-US" sz="1800" dirty="0">
                <a:effectLst/>
                <a:latin typeface="Segoe UI" panose="020B0502040204020203" pitchFamily="34" charset="0"/>
                <a:ea typeface="Times New Roman" panose="02020603050405020304" pitchFamily="18" charset="0"/>
              </a:rPr>
              <a:t>If the data is relevant to you, that's information.</a:t>
            </a:r>
          </a:p>
          <a:p>
            <a:pPr marL="228600" indent="-228600">
              <a:buAutoNum type="arabicPeriod"/>
            </a:pPr>
            <a:r>
              <a:rPr lang="en-US" sz="1800" dirty="0">
                <a:effectLst/>
                <a:latin typeface="Segoe UI" panose="020B0502040204020203" pitchFamily="34" charset="0"/>
                <a:ea typeface="Times New Roman" panose="02020603050405020304" pitchFamily="18" charset="0"/>
              </a:rPr>
              <a:t>And if you can take action or make decisions based on that information, then it becomes knowledge.</a:t>
            </a:r>
          </a:p>
          <a:p>
            <a:pPr marL="0" indent="0">
              <a:buNone/>
            </a:pPr>
            <a:r>
              <a:rPr lang="en-US" sz="1800" dirty="0">
                <a:effectLst/>
                <a:latin typeface="Segoe UI" panose="020B0502040204020203" pitchFamily="34" charset="0"/>
              </a:rPr>
              <a:t>A Practical Example:  Take for e.g. The weather in Ghana, live in GH, or not /data or in information.</a:t>
            </a:r>
          </a:p>
          <a:p>
            <a:pPr marL="0" indent="0">
              <a:buNone/>
            </a:pPr>
            <a:r>
              <a:rPr lang="en-US" sz="1800" dirty="0">
                <a:effectLst/>
                <a:latin typeface="Segoe UI" panose="020B0502040204020203" pitchFamily="34" charset="0"/>
                <a:ea typeface="Times New Roman" panose="02020603050405020304" pitchFamily="18" charset="0"/>
              </a:rPr>
              <a:t>. But if you're a farmer deciding whether to irrigate today, the weather is knowledge that drives what you do. That means knowledge to you might not be knowledge to me.</a:t>
            </a:r>
          </a:p>
          <a:p>
            <a:pPr marL="0" indent="0">
              <a:buNone/>
            </a:pPr>
            <a:endParaRPr lang="en-US" dirty="0"/>
          </a:p>
        </p:txBody>
      </p:sp>
      <p:sp>
        <p:nvSpPr>
          <p:cNvPr id="4" name="Slide Number Placeholder 3"/>
          <p:cNvSpPr>
            <a:spLocks noGrp="1"/>
          </p:cNvSpPr>
          <p:nvPr>
            <p:ph type="sldNum" sz="quarter" idx="5"/>
          </p:nvPr>
        </p:nvSpPr>
        <p:spPr/>
        <p:txBody>
          <a:bodyPr/>
          <a:lstStyle/>
          <a:p>
            <a:fld id="{0745A095-4D59-41D0-BD97-CD34BE8BE29F}" type="slidenum">
              <a:rPr lang="en-US" smtClean="0"/>
              <a:t>3</a:t>
            </a:fld>
            <a:endParaRPr lang="en-US"/>
          </a:p>
        </p:txBody>
      </p:sp>
    </p:spTree>
    <p:extLst>
      <p:ext uri="{BB962C8B-B14F-4D97-AF65-F5344CB8AC3E}">
        <p14:creationId xmlns:p14="http://schemas.microsoft.com/office/powerpoint/2010/main" val="182982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C0602B0-52C7-0103-1F3B-F85697A484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A4428E3-7288-44E6-9E9A-37F0E387AAA0}" type="slidenum">
              <a:rPr kumimoji="0" lang="ja-JP" altLang="en-US" sz="1200" b="0" i="0" u="none" strike="noStrike" kern="1200" cap="none" spc="0" normalizeH="0" baseline="0" noProof="0" smtClean="0">
                <a:ln>
                  <a:noFill/>
                </a:ln>
                <a:solidFill>
                  <a:srgbClr val="000000"/>
                </a:solidFill>
                <a:effectLst/>
                <a:uLnTx/>
                <a:uFillTx/>
                <a:latin typeface="Arial Narrow" panose="020B060602020203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ja-JP" sz="1200" b="0" i="0" u="none" strike="noStrike" kern="1200" cap="none" spc="0" normalizeH="0" baseline="0" noProof="0">
              <a:ln>
                <a:noFill/>
              </a:ln>
              <a:solidFill>
                <a:srgbClr val="000000"/>
              </a:solidFill>
              <a:effectLst/>
              <a:uLnTx/>
              <a:uFillTx/>
              <a:latin typeface="Arial Narrow" panose="020B0606020202030204" pitchFamily="34" charset="0"/>
              <a:ea typeface="ＭＳ Ｐゴシック" panose="020B0600070205080204" pitchFamily="34" charset="-128"/>
              <a:cs typeface="+mn-cs"/>
            </a:endParaRPr>
          </a:p>
        </p:txBody>
      </p:sp>
      <p:sp>
        <p:nvSpPr>
          <p:cNvPr id="17411" name="Rectangle 2">
            <a:extLst>
              <a:ext uri="{FF2B5EF4-FFF2-40B4-BE49-F238E27FC236}">
                <a16:creationId xmlns:a16="http://schemas.microsoft.com/office/drawing/2014/main" id="{3A339110-87A5-16F2-9E22-B610E5EF60DC}"/>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8F443EDA-ACAD-F836-07F5-4793709973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dirty="0"/>
              <a:t>So, What is knowledge management? </a:t>
            </a:r>
          </a:p>
          <a:p>
            <a:pPr eaLnBrk="1" hangingPunct="1"/>
            <a:endParaRPr lang="en-US" altLang="ja-JP" dirty="0"/>
          </a:p>
          <a:p>
            <a:pPr eaLnBrk="1" hangingPunct="1"/>
            <a:r>
              <a:rPr lang="en-US" altLang="ja-JP" dirty="0"/>
              <a:t>Can someone give it a try, to say what is KM in your opinion?</a:t>
            </a:r>
          </a:p>
          <a:p>
            <a:pPr eaLnBrk="1" hangingPunct="1"/>
            <a:r>
              <a:rPr lang="en-US" altLang="ja-JP" dirty="0"/>
              <a:t>[One to two students] </a:t>
            </a:r>
          </a:p>
          <a:p>
            <a:pPr eaLnBrk="1" hangingPunct="1"/>
            <a:endParaRPr lang="en-US" altLang="ja-JP" dirty="0"/>
          </a:p>
          <a:p>
            <a:pPr eaLnBrk="1" hangingPunct="1"/>
            <a:endParaRPr lang="en-US" altLang="ja-JP"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game illustrates four points that apply directly to knowledge management. </a:t>
            </a:r>
          </a:p>
          <a:p>
            <a:r>
              <a:rPr lang="en-US" dirty="0"/>
              <a:t>Who's the real expert? All of us, sharing our knowledge together.</a:t>
            </a:r>
          </a:p>
          <a:p>
            <a:endParaRPr lang="en-US" dirty="0"/>
          </a:p>
          <a:p>
            <a:r>
              <a:rPr lang="en-US" dirty="0"/>
              <a:t>Imagine how much easier it would have been if we could have used an article. And if we'd all used the same article, we'd give consistent answers, which customers like. When you ask someone to write down everything they know, maybe when they're leaving the organization, it doesn't work very well.</a:t>
            </a:r>
          </a:p>
          <a:p>
            <a:endParaRPr lang="en-US" dirty="0"/>
          </a:p>
          <a:p>
            <a:r>
              <a:rPr lang="en-US" dirty="0"/>
              <a:t>So the right time to turn knowledge in our heads into written down knowledge is when we're answering a question. These are the key principles of knowledge management.</a:t>
            </a:r>
          </a:p>
        </p:txBody>
      </p:sp>
      <p:sp>
        <p:nvSpPr>
          <p:cNvPr id="4" name="Slide Number Placeholder 3"/>
          <p:cNvSpPr>
            <a:spLocks noGrp="1"/>
          </p:cNvSpPr>
          <p:nvPr>
            <p:ph type="sldNum" sz="quarter" idx="5"/>
          </p:nvPr>
        </p:nvSpPr>
        <p:spPr/>
        <p:txBody>
          <a:bodyPr/>
          <a:lstStyle/>
          <a:p>
            <a:fld id="{BAD363C6-0048-40E9-9DBC-1E7C57A1AC6D}" type="slidenum">
              <a:rPr lang="en-US" smtClean="0"/>
              <a:t>11</a:t>
            </a:fld>
            <a:endParaRPr lang="en-US"/>
          </a:p>
        </p:txBody>
      </p:sp>
    </p:spTree>
    <p:extLst>
      <p:ext uri="{BB962C8B-B14F-4D97-AF65-F5344CB8AC3E}">
        <p14:creationId xmlns:p14="http://schemas.microsoft.com/office/powerpoint/2010/main" val="93811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"silos of knowledge" refers to the phenomenon where knowledge and information within an organization are compartmentalized or segregated into isolated groups or departments, resulting in limited sharing, collaboration, and communication across the organization. These "silos" can arise due to various factors, including organizational structure, culture, processes, and technology.</a:t>
            </a:r>
          </a:p>
        </p:txBody>
      </p:sp>
      <p:sp>
        <p:nvSpPr>
          <p:cNvPr id="4" name="Slide Number Placeholder 3"/>
          <p:cNvSpPr>
            <a:spLocks noGrp="1"/>
          </p:cNvSpPr>
          <p:nvPr>
            <p:ph type="sldNum" sz="quarter" idx="5"/>
          </p:nvPr>
        </p:nvSpPr>
        <p:spPr/>
        <p:txBody>
          <a:bodyPr/>
          <a:lstStyle/>
          <a:p>
            <a:fld id="{BAD363C6-0048-40E9-9DBC-1E7C57A1AC6D}" type="slidenum">
              <a:rPr lang="en-US" smtClean="0"/>
              <a:t>12</a:t>
            </a:fld>
            <a:endParaRPr lang="en-US"/>
          </a:p>
        </p:txBody>
      </p:sp>
    </p:spTree>
    <p:extLst>
      <p:ext uri="{BB962C8B-B14F-4D97-AF65-F5344CB8AC3E}">
        <p14:creationId xmlns:p14="http://schemas.microsoft.com/office/powerpoint/2010/main" val="256187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Communities of practice (CoPs) are groups of individuals who share a common interest or expertise and work together to create and share knowledge. CoPs are a key concept in organizational science and have been used to understand how knowledge is created and shared within organizations.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8306C7-8C4F-49D3-B6BC-FABE869F9D1E}" type="slidenum">
              <a:rPr kumimoji="0" lang="ja-JP" altLang="en-US" sz="1200" b="0" i="0" u="none" strike="noStrike" kern="1200" cap="none" spc="0" normalizeH="0" baseline="0" noProof="0" smtClean="0">
                <a:ln>
                  <a:noFill/>
                </a:ln>
                <a:solidFill>
                  <a:srgbClr val="000000"/>
                </a:solidFill>
                <a:effectLst/>
                <a:uLnTx/>
                <a:uFillTx/>
                <a:latin typeface="Arial Narrow" panose="020B060602020203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ja-JP" sz="1200" b="0" i="0" u="none" strike="noStrike" kern="1200" cap="none" spc="0" normalizeH="0" baseline="0" noProof="0">
              <a:ln>
                <a:noFill/>
              </a:ln>
              <a:solidFill>
                <a:srgbClr val="000000"/>
              </a:solidFill>
              <a:effectLst/>
              <a:uLnTx/>
              <a:uFillTx/>
              <a:latin typeface="Arial Narrow" panose="020B0606020202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366911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In the pharmaceutical industry, globalization has led to the need to comply with regulatory frameworks in different countries. With the complexity of managing regulatory compliance, there is a need to implement KM practices to manage knowledge related to regulatory compliance, product development, and supply chain management.</a:t>
            </a:r>
          </a:p>
          <a:p>
            <a:endParaRPr lang="en-US" dirty="0"/>
          </a:p>
        </p:txBody>
      </p:sp>
      <p:sp>
        <p:nvSpPr>
          <p:cNvPr id="4" name="Slide Number Placeholder 3"/>
          <p:cNvSpPr>
            <a:spLocks noGrp="1"/>
          </p:cNvSpPr>
          <p:nvPr>
            <p:ph type="sldNum" sz="quarter" idx="5"/>
          </p:nvPr>
        </p:nvSpPr>
        <p:spPr/>
        <p:txBody>
          <a:bodyPr/>
          <a:lstStyle/>
          <a:p>
            <a:fld id="{BAD363C6-0048-40E9-9DBC-1E7C57A1AC6D}" type="slidenum">
              <a:rPr lang="en-US" smtClean="0"/>
              <a:t>20</a:t>
            </a:fld>
            <a:endParaRPr lang="en-US"/>
          </a:p>
        </p:txBody>
      </p:sp>
    </p:spTree>
    <p:extLst>
      <p:ext uri="{BB962C8B-B14F-4D97-AF65-F5344CB8AC3E}">
        <p14:creationId xmlns:p14="http://schemas.microsoft.com/office/powerpoint/2010/main" val="4177911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F9BF-5626-B9DB-52A3-C0B822E9F8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086270-604D-D2B9-ED20-61BEDA741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735B2A-D44C-A153-7743-8BDAAC6E46C7}"/>
              </a:ext>
            </a:extLst>
          </p:cNvPr>
          <p:cNvSpPr>
            <a:spLocks noGrp="1"/>
          </p:cNvSpPr>
          <p:nvPr>
            <p:ph type="dt" sz="half" idx="10"/>
          </p:nvPr>
        </p:nvSpPr>
        <p:spPr/>
        <p:txBody>
          <a:bodyPr/>
          <a:lstStyle/>
          <a:p>
            <a:fld id="{CE06B7C1-901D-46E9-A7A0-C2E4DF6A5D57}" type="datetimeFigureOut">
              <a:rPr lang="en-US" smtClean="0"/>
              <a:t>3/28/2024</a:t>
            </a:fld>
            <a:endParaRPr lang="en-US"/>
          </a:p>
        </p:txBody>
      </p:sp>
      <p:sp>
        <p:nvSpPr>
          <p:cNvPr id="5" name="Footer Placeholder 4">
            <a:extLst>
              <a:ext uri="{FF2B5EF4-FFF2-40B4-BE49-F238E27FC236}">
                <a16:creationId xmlns:a16="http://schemas.microsoft.com/office/drawing/2014/main" id="{FF2C7C1B-2B4F-29D3-1302-F7608C8A0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2CA5F-034B-0AB9-A946-4CB27ABB7282}"/>
              </a:ext>
            </a:extLst>
          </p:cNvPr>
          <p:cNvSpPr>
            <a:spLocks noGrp="1"/>
          </p:cNvSpPr>
          <p:nvPr>
            <p:ph type="sldNum" sz="quarter" idx="12"/>
          </p:nvPr>
        </p:nvSpPr>
        <p:spPr/>
        <p:txBody>
          <a:bodyPr/>
          <a:lstStyle/>
          <a:p>
            <a:fld id="{2F04BCE5-D51F-4967-98CB-B3413FD3E295}" type="slidenum">
              <a:rPr lang="en-US" smtClean="0"/>
              <a:t>‹#›</a:t>
            </a:fld>
            <a:endParaRPr lang="en-US"/>
          </a:p>
        </p:txBody>
      </p:sp>
    </p:spTree>
    <p:extLst>
      <p:ext uri="{BB962C8B-B14F-4D97-AF65-F5344CB8AC3E}">
        <p14:creationId xmlns:p14="http://schemas.microsoft.com/office/powerpoint/2010/main" val="122844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163F-C8D4-17A3-94D0-583EF64AB6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4E58C9-0457-DAAD-ACE4-0211FA6C7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B77DA8-AB31-5908-F85A-E1E9FDA4ACE5}"/>
              </a:ext>
            </a:extLst>
          </p:cNvPr>
          <p:cNvSpPr>
            <a:spLocks noGrp="1"/>
          </p:cNvSpPr>
          <p:nvPr>
            <p:ph type="dt" sz="half" idx="10"/>
          </p:nvPr>
        </p:nvSpPr>
        <p:spPr/>
        <p:txBody>
          <a:bodyPr/>
          <a:lstStyle/>
          <a:p>
            <a:fld id="{CE06B7C1-901D-46E9-A7A0-C2E4DF6A5D57}" type="datetimeFigureOut">
              <a:rPr lang="en-US" smtClean="0"/>
              <a:t>3/28/2024</a:t>
            </a:fld>
            <a:endParaRPr lang="en-US"/>
          </a:p>
        </p:txBody>
      </p:sp>
      <p:sp>
        <p:nvSpPr>
          <p:cNvPr id="5" name="Footer Placeholder 4">
            <a:extLst>
              <a:ext uri="{FF2B5EF4-FFF2-40B4-BE49-F238E27FC236}">
                <a16:creationId xmlns:a16="http://schemas.microsoft.com/office/drawing/2014/main" id="{C079FC3E-7E43-AA98-FE3F-88F12E9524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51A17-DC3E-C65C-5BCC-494E7FBC8C18}"/>
              </a:ext>
            </a:extLst>
          </p:cNvPr>
          <p:cNvSpPr>
            <a:spLocks noGrp="1"/>
          </p:cNvSpPr>
          <p:nvPr>
            <p:ph type="sldNum" sz="quarter" idx="12"/>
          </p:nvPr>
        </p:nvSpPr>
        <p:spPr/>
        <p:txBody>
          <a:bodyPr/>
          <a:lstStyle/>
          <a:p>
            <a:fld id="{2F04BCE5-D51F-4967-98CB-B3413FD3E295}" type="slidenum">
              <a:rPr lang="en-US" smtClean="0"/>
              <a:t>‹#›</a:t>
            </a:fld>
            <a:endParaRPr lang="en-US"/>
          </a:p>
        </p:txBody>
      </p:sp>
    </p:spTree>
    <p:extLst>
      <p:ext uri="{BB962C8B-B14F-4D97-AF65-F5344CB8AC3E}">
        <p14:creationId xmlns:p14="http://schemas.microsoft.com/office/powerpoint/2010/main" val="181629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0718C0-39D6-886D-89E0-BDD382F5D4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CCEBA4-8AA1-EF2B-88BE-6C838D4CD0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D652A-DF99-B407-F219-63BD6450D93C}"/>
              </a:ext>
            </a:extLst>
          </p:cNvPr>
          <p:cNvSpPr>
            <a:spLocks noGrp="1"/>
          </p:cNvSpPr>
          <p:nvPr>
            <p:ph type="dt" sz="half" idx="10"/>
          </p:nvPr>
        </p:nvSpPr>
        <p:spPr/>
        <p:txBody>
          <a:bodyPr/>
          <a:lstStyle/>
          <a:p>
            <a:fld id="{CE06B7C1-901D-46E9-A7A0-C2E4DF6A5D57}" type="datetimeFigureOut">
              <a:rPr lang="en-US" smtClean="0"/>
              <a:t>3/28/2024</a:t>
            </a:fld>
            <a:endParaRPr lang="en-US"/>
          </a:p>
        </p:txBody>
      </p:sp>
      <p:sp>
        <p:nvSpPr>
          <p:cNvPr id="5" name="Footer Placeholder 4">
            <a:extLst>
              <a:ext uri="{FF2B5EF4-FFF2-40B4-BE49-F238E27FC236}">
                <a16:creationId xmlns:a16="http://schemas.microsoft.com/office/drawing/2014/main" id="{90539D5A-2776-7ED5-D87B-8ED67A87B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4729B-C377-63F4-704F-2C6855B48F97}"/>
              </a:ext>
            </a:extLst>
          </p:cNvPr>
          <p:cNvSpPr>
            <a:spLocks noGrp="1"/>
          </p:cNvSpPr>
          <p:nvPr>
            <p:ph type="sldNum" sz="quarter" idx="12"/>
          </p:nvPr>
        </p:nvSpPr>
        <p:spPr/>
        <p:txBody>
          <a:bodyPr/>
          <a:lstStyle/>
          <a:p>
            <a:fld id="{2F04BCE5-D51F-4967-98CB-B3413FD3E295}" type="slidenum">
              <a:rPr lang="en-US" smtClean="0"/>
              <a:t>‹#›</a:t>
            </a:fld>
            <a:endParaRPr lang="en-US"/>
          </a:p>
        </p:txBody>
      </p:sp>
    </p:spTree>
    <p:extLst>
      <p:ext uri="{BB962C8B-B14F-4D97-AF65-F5344CB8AC3E}">
        <p14:creationId xmlns:p14="http://schemas.microsoft.com/office/powerpoint/2010/main" val="773290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1921-FB92-4233-8AA4-60BE1352E2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4EEF4D-23A3-4772-B2FA-489B4FB210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378D7-B7F6-4C4A-B3C8-A8BCC2E394C4}"/>
              </a:ext>
            </a:extLst>
          </p:cNvPr>
          <p:cNvSpPr>
            <a:spLocks noGrp="1"/>
          </p:cNvSpPr>
          <p:nvPr>
            <p:ph type="dt" sz="half" idx="10"/>
          </p:nvPr>
        </p:nvSpPr>
        <p:spPr/>
        <p:txBody>
          <a:bodyPr/>
          <a:lstStyle/>
          <a:p>
            <a:fld id="{125E939C-5F47-4328-8CB6-7B282B4366E8}" type="datetimeFigureOut">
              <a:rPr lang="en-US" smtClean="0"/>
              <a:t>3/28/2024</a:t>
            </a:fld>
            <a:endParaRPr lang="en-US"/>
          </a:p>
        </p:txBody>
      </p:sp>
      <p:sp>
        <p:nvSpPr>
          <p:cNvPr id="5" name="Footer Placeholder 4">
            <a:extLst>
              <a:ext uri="{FF2B5EF4-FFF2-40B4-BE49-F238E27FC236}">
                <a16:creationId xmlns:a16="http://schemas.microsoft.com/office/drawing/2014/main" id="{C81A83AD-EDCD-46A2-BD67-38A711516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9A9A5-F2E7-41BA-B163-26DC666E4B7D}"/>
              </a:ext>
            </a:extLst>
          </p:cNvPr>
          <p:cNvSpPr>
            <a:spLocks noGrp="1"/>
          </p:cNvSpPr>
          <p:nvPr>
            <p:ph type="sldNum" sz="quarter" idx="12"/>
          </p:nvPr>
        </p:nvSpPr>
        <p:spPr/>
        <p:txBody>
          <a:bodyPr/>
          <a:lstStyle/>
          <a:p>
            <a:fld id="{BDC55FA3-D5DC-44A7-9F20-6038D21C1557}" type="slidenum">
              <a:rPr lang="en-US" smtClean="0"/>
              <a:t>‹#›</a:t>
            </a:fld>
            <a:endParaRPr lang="en-US"/>
          </a:p>
        </p:txBody>
      </p:sp>
    </p:spTree>
    <p:extLst>
      <p:ext uri="{BB962C8B-B14F-4D97-AF65-F5344CB8AC3E}">
        <p14:creationId xmlns:p14="http://schemas.microsoft.com/office/powerpoint/2010/main" val="3305027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891E-4BA6-4CE4-BB5C-51433CDE4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2F3452-BC68-404B-A5D8-0B67F9F70A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A22EE-4CD9-4BEC-B658-1C78DD6D255F}"/>
              </a:ext>
            </a:extLst>
          </p:cNvPr>
          <p:cNvSpPr>
            <a:spLocks noGrp="1"/>
          </p:cNvSpPr>
          <p:nvPr>
            <p:ph type="dt" sz="half" idx="10"/>
          </p:nvPr>
        </p:nvSpPr>
        <p:spPr/>
        <p:txBody>
          <a:bodyPr/>
          <a:lstStyle/>
          <a:p>
            <a:fld id="{125E939C-5F47-4328-8CB6-7B282B4366E8}" type="datetimeFigureOut">
              <a:rPr lang="en-US" smtClean="0"/>
              <a:t>3/28/2024</a:t>
            </a:fld>
            <a:endParaRPr lang="en-US"/>
          </a:p>
        </p:txBody>
      </p:sp>
      <p:sp>
        <p:nvSpPr>
          <p:cNvPr id="5" name="Footer Placeholder 4">
            <a:extLst>
              <a:ext uri="{FF2B5EF4-FFF2-40B4-BE49-F238E27FC236}">
                <a16:creationId xmlns:a16="http://schemas.microsoft.com/office/drawing/2014/main" id="{5064DF68-95EB-4C85-93F5-7A1C683B0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20071-70A6-4D96-8777-3939F50FB77C}"/>
              </a:ext>
            </a:extLst>
          </p:cNvPr>
          <p:cNvSpPr>
            <a:spLocks noGrp="1"/>
          </p:cNvSpPr>
          <p:nvPr>
            <p:ph type="sldNum" sz="quarter" idx="12"/>
          </p:nvPr>
        </p:nvSpPr>
        <p:spPr/>
        <p:txBody>
          <a:bodyPr/>
          <a:lstStyle/>
          <a:p>
            <a:fld id="{BDC55FA3-D5DC-44A7-9F20-6038D21C1557}" type="slidenum">
              <a:rPr lang="en-US" smtClean="0"/>
              <a:t>‹#›</a:t>
            </a:fld>
            <a:endParaRPr lang="en-US"/>
          </a:p>
        </p:txBody>
      </p:sp>
    </p:spTree>
    <p:extLst>
      <p:ext uri="{BB962C8B-B14F-4D97-AF65-F5344CB8AC3E}">
        <p14:creationId xmlns:p14="http://schemas.microsoft.com/office/powerpoint/2010/main" val="2640671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85D0-8DA0-4D47-812A-AD16F63855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B2E051-480C-4B92-827E-8F37FA7178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1C44D1-CAAC-4629-9DE9-6DF327227823}"/>
              </a:ext>
            </a:extLst>
          </p:cNvPr>
          <p:cNvSpPr>
            <a:spLocks noGrp="1"/>
          </p:cNvSpPr>
          <p:nvPr>
            <p:ph type="dt" sz="half" idx="10"/>
          </p:nvPr>
        </p:nvSpPr>
        <p:spPr/>
        <p:txBody>
          <a:bodyPr/>
          <a:lstStyle/>
          <a:p>
            <a:fld id="{125E939C-5F47-4328-8CB6-7B282B4366E8}" type="datetimeFigureOut">
              <a:rPr lang="en-US" smtClean="0"/>
              <a:t>3/28/2024</a:t>
            </a:fld>
            <a:endParaRPr lang="en-US"/>
          </a:p>
        </p:txBody>
      </p:sp>
      <p:sp>
        <p:nvSpPr>
          <p:cNvPr id="5" name="Footer Placeholder 4">
            <a:extLst>
              <a:ext uri="{FF2B5EF4-FFF2-40B4-BE49-F238E27FC236}">
                <a16:creationId xmlns:a16="http://schemas.microsoft.com/office/drawing/2014/main" id="{653DC678-D33B-4876-949C-1CD6526BE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2B64D-001C-4158-B530-DF60578887DB}"/>
              </a:ext>
            </a:extLst>
          </p:cNvPr>
          <p:cNvSpPr>
            <a:spLocks noGrp="1"/>
          </p:cNvSpPr>
          <p:nvPr>
            <p:ph type="sldNum" sz="quarter" idx="12"/>
          </p:nvPr>
        </p:nvSpPr>
        <p:spPr/>
        <p:txBody>
          <a:bodyPr/>
          <a:lstStyle/>
          <a:p>
            <a:fld id="{BDC55FA3-D5DC-44A7-9F20-6038D21C1557}" type="slidenum">
              <a:rPr lang="en-US" smtClean="0"/>
              <a:t>‹#›</a:t>
            </a:fld>
            <a:endParaRPr lang="en-US"/>
          </a:p>
        </p:txBody>
      </p:sp>
    </p:spTree>
    <p:extLst>
      <p:ext uri="{BB962C8B-B14F-4D97-AF65-F5344CB8AC3E}">
        <p14:creationId xmlns:p14="http://schemas.microsoft.com/office/powerpoint/2010/main" val="2117271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A34E-AAA5-4213-B990-5BEF8CE5BB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0DABC-6F0E-40EF-9DC1-705D25FA8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23C9A8-8E2E-451F-858D-50AF1D216F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5B5430-FDC8-4A94-80CC-257C46AC7D69}"/>
              </a:ext>
            </a:extLst>
          </p:cNvPr>
          <p:cNvSpPr>
            <a:spLocks noGrp="1"/>
          </p:cNvSpPr>
          <p:nvPr>
            <p:ph type="dt" sz="half" idx="10"/>
          </p:nvPr>
        </p:nvSpPr>
        <p:spPr/>
        <p:txBody>
          <a:bodyPr/>
          <a:lstStyle/>
          <a:p>
            <a:fld id="{125E939C-5F47-4328-8CB6-7B282B4366E8}" type="datetimeFigureOut">
              <a:rPr lang="en-US" smtClean="0"/>
              <a:t>3/28/2024</a:t>
            </a:fld>
            <a:endParaRPr lang="en-US"/>
          </a:p>
        </p:txBody>
      </p:sp>
      <p:sp>
        <p:nvSpPr>
          <p:cNvPr id="6" name="Footer Placeholder 5">
            <a:extLst>
              <a:ext uri="{FF2B5EF4-FFF2-40B4-BE49-F238E27FC236}">
                <a16:creationId xmlns:a16="http://schemas.microsoft.com/office/drawing/2014/main" id="{229F0635-36D9-4FF1-8F49-CF284017D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AF409-D82C-4ED4-A9FC-2EDBCFBEB9D7}"/>
              </a:ext>
            </a:extLst>
          </p:cNvPr>
          <p:cNvSpPr>
            <a:spLocks noGrp="1"/>
          </p:cNvSpPr>
          <p:nvPr>
            <p:ph type="sldNum" sz="quarter" idx="12"/>
          </p:nvPr>
        </p:nvSpPr>
        <p:spPr/>
        <p:txBody>
          <a:bodyPr/>
          <a:lstStyle/>
          <a:p>
            <a:fld id="{BDC55FA3-D5DC-44A7-9F20-6038D21C1557}" type="slidenum">
              <a:rPr lang="en-US" smtClean="0"/>
              <a:t>‹#›</a:t>
            </a:fld>
            <a:endParaRPr lang="en-US"/>
          </a:p>
        </p:txBody>
      </p:sp>
    </p:spTree>
    <p:extLst>
      <p:ext uri="{BB962C8B-B14F-4D97-AF65-F5344CB8AC3E}">
        <p14:creationId xmlns:p14="http://schemas.microsoft.com/office/powerpoint/2010/main" val="238553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F933-159C-4E18-BED9-42DE22BB14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56ABE-D64C-45B6-8C8F-D0138D683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EEAE56-04D4-4717-8830-887B30E6FE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766EAE-66B3-452E-AA33-5BD97D56E5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05B53-5924-43F8-A012-529979C6F9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7E43FD-AA74-4C84-B8CB-C689BDED413B}"/>
              </a:ext>
            </a:extLst>
          </p:cNvPr>
          <p:cNvSpPr>
            <a:spLocks noGrp="1"/>
          </p:cNvSpPr>
          <p:nvPr>
            <p:ph type="dt" sz="half" idx="10"/>
          </p:nvPr>
        </p:nvSpPr>
        <p:spPr/>
        <p:txBody>
          <a:bodyPr/>
          <a:lstStyle/>
          <a:p>
            <a:fld id="{125E939C-5F47-4328-8CB6-7B282B4366E8}" type="datetimeFigureOut">
              <a:rPr lang="en-US" smtClean="0"/>
              <a:t>3/28/2024</a:t>
            </a:fld>
            <a:endParaRPr lang="en-US"/>
          </a:p>
        </p:txBody>
      </p:sp>
      <p:sp>
        <p:nvSpPr>
          <p:cNvPr id="8" name="Footer Placeholder 7">
            <a:extLst>
              <a:ext uri="{FF2B5EF4-FFF2-40B4-BE49-F238E27FC236}">
                <a16:creationId xmlns:a16="http://schemas.microsoft.com/office/drawing/2014/main" id="{CF7A7EA5-B0A3-456C-9500-EC25314EC2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8605AC-7C10-450F-BCA2-0F6E671B0601}"/>
              </a:ext>
            </a:extLst>
          </p:cNvPr>
          <p:cNvSpPr>
            <a:spLocks noGrp="1"/>
          </p:cNvSpPr>
          <p:nvPr>
            <p:ph type="sldNum" sz="quarter" idx="12"/>
          </p:nvPr>
        </p:nvSpPr>
        <p:spPr/>
        <p:txBody>
          <a:bodyPr/>
          <a:lstStyle/>
          <a:p>
            <a:fld id="{BDC55FA3-D5DC-44A7-9F20-6038D21C1557}" type="slidenum">
              <a:rPr lang="en-US" smtClean="0"/>
              <a:t>‹#›</a:t>
            </a:fld>
            <a:endParaRPr lang="en-US"/>
          </a:p>
        </p:txBody>
      </p:sp>
    </p:spTree>
    <p:extLst>
      <p:ext uri="{BB962C8B-B14F-4D97-AF65-F5344CB8AC3E}">
        <p14:creationId xmlns:p14="http://schemas.microsoft.com/office/powerpoint/2010/main" val="2999934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3748-403F-49CA-BF76-309E7D54A4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1495CA-5D13-4BFC-8F89-F1F3F8F8E0EC}"/>
              </a:ext>
            </a:extLst>
          </p:cNvPr>
          <p:cNvSpPr>
            <a:spLocks noGrp="1"/>
          </p:cNvSpPr>
          <p:nvPr>
            <p:ph type="dt" sz="half" idx="10"/>
          </p:nvPr>
        </p:nvSpPr>
        <p:spPr/>
        <p:txBody>
          <a:bodyPr/>
          <a:lstStyle/>
          <a:p>
            <a:fld id="{125E939C-5F47-4328-8CB6-7B282B4366E8}" type="datetimeFigureOut">
              <a:rPr lang="en-US" smtClean="0"/>
              <a:t>3/28/2024</a:t>
            </a:fld>
            <a:endParaRPr lang="en-US"/>
          </a:p>
        </p:txBody>
      </p:sp>
      <p:sp>
        <p:nvSpPr>
          <p:cNvPr id="4" name="Footer Placeholder 3">
            <a:extLst>
              <a:ext uri="{FF2B5EF4-FFF2-40B4-BE49-F238E27FC236}">
                <a16:creationId xmlns:a16="http://schemas.microsoft.com/office/drawing/2014/main" id="{65E0BE5A-FF52-49A4-BB47-C15A470B22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634960-6203-41BF-A023-E6507EA812DB}"/>
              </a:ext>
            </a:extLst>
          </p:cNvPr>
          <p:cNvSpPr>
            <a:spLocks noGrp="1"/>
          </p:cNvSpPr>
          <p:nvPr>
            <p:ph type="sldNum" sz="quarter" idx="12"/>
          </p:nvPr>
        </p:nvSpPr>
        <p:spPr/>
        <p:txBody>
          <a:bodyPr/>
          <a:lstStyle/>
          <a:p>
            <a:fld id="{BDC55FA3-D5DC-44A7-9F20-6038D21C1557}" type="slidenum">
              <a:rPr lang="en-US" smtClean="0"/>
              <a:t>‹#›</a:t>
            </a:fld>
            <a:endParaRPr lang="en-US"/>
          </a:p>
        </p:txBody>
      </p:sp>
    </p:spTree>
    <p:extLst>
      <p:ext uri="{BB962C8B-B14F-4D97-AF65-F5344CB8AC3E}">
        <p14:creationId xmlns:p14="http://schemas.microsoft.com/office/powerpoint/2010/main" val="579015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BC898-28AC-4B9D-9D9D-7C43A6BF66C5}"/>
              </a:ext>
            </a:extLst>
          </p:cNvPr>
          <p:cNvSpPr>
            <a:spLocks noGrp="1"/>
          </p:cNvSpPr>
          <p:nvPr>
            <p:ph type="dt" sz="half" idx="10"/>
          </p:nvPr>
        </p:nvSpPr>
        <p:spPr/>
        <p:txBody>
          <a:bodyPr/>
          <a:lstStyle/>
          <a:p>
            <a:fld id="{125E939C-5F47-4328-8CB6-7B282B4366E8}" type="datetimeFigureOut">
              <a:rPr lang="en-US" smtClean="0"/>
              <a:t>3/28/2024</a:t>
            </a:fld>
            <a:endParaRPr lang="en-US"/>
          </a:p>
        </p:txBody>
      </p:sp>
      <p:sp>
        <p:nvSpPr>
          <p:cNvPr id="3" name="Footer Placeholder 2">
            <a:extLst>
              <a:ext uri="{FF2B5EF4-FFF2-40B4-BE49-F238E27FC236}">
                <a16:creationId xmlns:a16="http://schemas.microsoft.com/office/drawing/2014/main" id="{48B41B35-769F-4947-BA48-213489A2CD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8EF889-5A1D-4CEE-B4C8-2BB203352C99}"/>
              </a:ext>
            </a:extLst>
          </p:cNvPr>
          <p:cNvSpPr>
            <a:spLocks noGrp="1"/>
          </p:cNvSpPr>
          <p:nvPr>
            <p:ph type="sldNum" sz="quarter" idx="12"/>
          </p:nvPr>
        </p:nvSpPr>
        <p:spPr/>
        <p:txBody>
          <a:bodyPr/>
          <a:lstStyle/>
          <a:p>
            <a:fld id="{BDC55FA3-D5DC-44A7-9F20-6038D21C1557}" type="slidenum">
              <a:rPr lang="en-US" smtClean="0"/>
              <a:t>‹#›</a:t>
            </a:fld>
            <a:endParaRPr lang="en-US"/>
          </a:p>
        </p:txBody>
      </p:sp>
    </p:spTree>
    <p:extLst>
      <p:ext uri="{BB962C8B-B14F-4D97-AF65-F5344CB8AC3E}">
        <p14:creationId xmlns:p14="http://schemas.microsoft.com/office/powerpoint/2010/main" val="16022106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52A4-DA8C-49DC-A3F5-EFB39E9C4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E21827-7D10-4280-8999-CC01BEA63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B60064-82C3-4340-993E-E8385F96B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9AD7B-FFA0-4133-8AFF-903307193302}"/>
              </a:ext>
            </a:extLst>
          </p:cNvPr>
          <p:cNvSpPr>
            <a:spLocks noGrp="1"/>
          </p:cNvSpPr>
          <p:nvPr>
            <p:ph type="dt" sz="half" idx="10"/>
          </p:nvPr>
        </p:nvSpPr>
        <p:spPr/>
        <p:txBody>
          <a:bodyPr/>
          <a:lstStyle/>
          <a:p>
            <a:fld id="{125E939C-5F47-4328-8CB6-7B282B4366E8}" type="datetimeFigureOut">
              <a:rPr lang="en-US" smtClean="0"/>
              <a:t>3/28/2024</a:t>
            </a:fld>
            <a:endParaRPr lang="en-US"/>
          </a:p>
        </p:txBody>
      </p:sp>
      <p:sp>
        <p:nvSpPr>
          <p:cNvPr id="6" name="Footer Placeholder 5">
            <a:extLst>
              <a:ext uri="{FF2B5EF4-FFF2-40B4-BE49-F238E27FC236}">
                <a16:creationId xmlns:a16="http://schemas.microsoft.com/office/drawing/2014/main" id="{B64378E0-C708-4B1A-80E2-45AF52DD7B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4D3F7-C13C-48D7-BB7A-7162E35D90CE}"/>
              </a:ext>
            </a:extLst>
          </p:cNvPr>
          <p:cNvSpPr>
            <a:spLocks noGrp="1"/>
          </p:cNvSpPr>
          <p:nvPr>
            <p:ph type="sldNum" sz="quarter" idx="12"/>
          </p:nvPr>
        </p:nvSpPr>
        <p:spPr/>
        <p:txBody>
          <a:bodyPr/>
          <a:lstStyle/>
          <a:p>
            <a:fld id="{BDC55FA3-D5DC-44A7-9F20-6038D21C1557}" type="slidenum">
              <a:rPr lang="en-US" smtClean="0"/>
              <a:t>‹#›</a:t>
            </a:fld>
            <a:endParaRPr lang="en-US"/>
          </a:p>
        </p:txBody>
      </p:sp>
    </p:spTree>
    <p:extLst>
      <p:ext uri="{BB962C8B-B14F-4D97-AF65-F5344CB8AC3E}">
        <p14:creationId xmlns:p14="http://schemas.microsoft.com/office/powerpoint/2010/main" val="420681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B18D-80CA-C1AA-E416-56E216BE5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E5D24-543A-1920-469A-D9DE20E822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DE22E-6158-8416-E537-7E54237B033E}"/>
              </a:ext>
            </a:extLst>
          </p:cNvPr>
          <p:cNvSpPr>
            <a:spLocks noGrp="1"/>
          </p:cNvSpPr>
          <p:nvPr>
            <p:ph type="dt" sz="half" idx="10"/>
          </p:nvPr>
        </p:nvSpPr>
        <p:spPr/>
        <p:txBody>
          <a:bodyPr/>
          <a:lstStyle/>
          <a:p>
            <a:fld id="{CE06B7C1-901D-46E9-A7A0-C2E4DF6A5D57}" type="datetimeFigureOut">
              <a:rPr lang="en-US" smtClean="0"/>
              <a:t>3/28/2024</a:t>
            </a:fld>
            <a:endParaRPr lang="en-US"/>
          </a:p>
        </p:txBody>
      </p:sp>
      <p:sp>
        <p:nvSpPr>
          <p:cNvPr id="5" name="Footer Placeholder 4">
            <a:extLst>
              <a:ext uri="{FF2B5EF4-FFF2-40B4-BE49-F238E27FC236}">
                <a16:creationId xmlns:a16="http://schemas.microsoft.com/office/drawing/2014/main" id="{D09E39F4-95DD-6E92-64FF-1F36DC642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D4529-9061-3B16-AAC0-6255729395A9}"/>
              </a:ext>
            </a:extLst>
          </p:cNvPr>
          <p:cNvSpPr>
            <a:spLocks noGrp="1"/>
          </p:cNvSpPr>
          <p:nvPr>
            <p:ph type="sldNum" sz="quarter" idx="12"/>
          </p:nvPr>
        </p:nvSpPr>
        <p:spPr/>
        <p:txBody>
          <a:bodyPr/>
          <a:lstStyle/>
          <a:p>
            <a:fld id="{2F04BCE5-D51F-4967-98CB-B3413FD3E295}" type="slidenum">
              <a:rPr lang="en-US" smtClean="0"/>
              <a:t>‹#›</a:t>
            </a:fld>
            <a:endParaRPr lang="en-US"/>
          </a:p>
        </p:txBody>
      </p:sp>
    </p:spTree>
    <p:extLst>
      <p:ext uri="{BB962C8B-B14F-4D97-AF65-F5344CB8AC3E}">
        <p14:creationId xmlns:p14="http://schemas.microsoft.com/office/powerpoint/2010/main" val="2872129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ADDD-306B-4991-98AA-931350A25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5667B8-6D14-443E-A41B-0E6A2B3D1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ED8FD7-F19D-48B9-8228-F113A2976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8BF44-5ED7-4AD2-8CBF-5F31CD8957C7}"/>
              </a:ext>
            </a:extLst>
          </p:cNvPr>
          <p:cNvSpPr>
            <a:spLocks noGrp="1"/>
          </p:cNvSpPr>
          <p:nvPr>
            <p:ph type="dt" sz="half" idx="10"/>
          </p:nvPr>
        </p:nvSpPr>
        <p:spPr/>
        <p:txBody>
          <a:bodyPr/>
          <a:lstStyle/>
          <a:p>
            <a:fld id="{125E939C-5F47-4328-8CB6-7B282B4366E8}" type="datetimeFigureOut">
              <a:rPr lang="en-US" smtClean="0"/>
              <a:t>3/28/2024</a:t>
            </a:fld>
            <a:endParaRPr lang="en-US"/>
          </a:p>
        </p:txBody>
      </p:sp>
      <p:sp>
        <p:nvSpPr>
          <p:cNvPr id="6" name="Footer Placeholder 5">
            <a:extLst>
              <a:ext uri="{FF2B5EF4-FFF2-40B4-BE49-F238E27FC236}">
                <a16:creationId xmlns:a16="http://schemas.microsoft.com/office/drawing/2014/main" id="{D4170B20-69D5-4FD5-AA15-9B4C83487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D881CD-A644-4259-A2B0-A544F7F3CA49}"/>
              </a:ext>
            </a:extLst>
          </p:cNvPr>
          <p:cNvSpPr>
            <a:spLocks noGrp="1"/>
          </p:cNvSpPr>
          <p:nvPr>
            <p:ph type="sldNum" sz="quarter" idx="12"/>
          </p:nvPr>
        </p:nvSpPr>
        <p:spPr/>
        <p:txBody>
          <a:bodyPr/>
          <a:lstStyle/>
          <a:p>
            <a:fld id="{BDC55FA3-D5DC-44A7-9F20-6038D21C1557}" type="slidenum">
              <a:rPr lang="en-US" smtClean="0"/>
              <a:t>‹#›</a:t>
            </a:fld>
            <a:endParaRPr lang="en-US"/>
          </a:p>
        </p:txBody>
      </p:sp>
    </p:spTree>
    <p:extLst>
      <p:ext uri="{BB962C8B-B14F-4D97-AF65-F5344CB8AC3E}">
        <p14:creationId xmlns:p14="http://schemas.microsoft.com/office/powerpoint/2010/main" val="3745661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4C3C-8456-4D07-97F2-1671537EC8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A16659-E914-44FB-AF79-F4F26EAE7A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5CC5E-D93A-4D30-9329-D4C985A041BC}"/>
              </a:ext>
            </a:extLst>
          </p:cNvPr>
          <p:cNvSpPr>
            <a:spLocks noGrp="1"/>
          </p:cNvSpPr>
          <p:nvPr>
            <p:ph type="dt" sz="half" idx="10"/>
          </p:nvPr>
        </p:nvSpPr>
        <p:spPr/>
        <p:txBody>
          <a:bodyPr/>
          <a:lstStyle/>
          <a:p>
            <a:fld id="{125E939C-5F47-4328-8CB6-7B282B4366E8}" type="datetimeFigureOut">
              <a:rPr lang="en-US" smtClean="0"/>
              <a:t>3/28/2024</a:t>
            </a:fld>
            <a:endParaRPr lang="en-US"/>
          </a:p>
        </p:txBody>
      </p:sp>
      <p:sp>
        <p:nvSpPr>
          <p:cNvPr id="5" name="Footer Placeholder 4">
            <a:extLst>
              <a:ext uri="{FF2B5EF4-FFF2-40B4-BE49-F238E27FC236}">
                <a16:creationId xmlns:a16="http://schemas.microsoft.com/office/drawing/2014/main" id="{085BDD27-301B-418D-84E1-97D3ED92F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07615-634A-4C74-868F-4B0002D66FAC}"/>
              </a:ext>
            </a:extLst>
          </p:cNvPr>
          <p:cNvSpPr>
            <a:spLocks noGrp="1"/>
          </p:cNvSpPr>
          <p:nvPr>
            <p:ph type="sldNum" sz="quarter" idx="12"/>
          </p:nvPr>
        </p:nvSpPr>
        <p:spPr/>
        <p:txBody>
          <a:bodyPr/>
          <a:lstStyle/>
          <a:p>
            <a:fld id="{BDC55FA3-D5DC-44A7-9F20-6038D21C1557}" type="slidenum">
              <a:rPr lang="en-US" smtClean="0"/>
              <a:t>‹#›</a:t>
            </a:fld>
            <a:endParaRPr lang="en-US"/>
          </a:p>
        </p:txBody>
      </p:sp>
    </p:spTree>
    <p:extLst>
      <p:ext uri="{BB962C8B-B14F-4D97-AF65-F5344CB8AC3E}">
        <p14:creationId xmlns:p14="http://schemas.microsoft.com/office/powerpoint/2010/main" val="40835479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6039F3-AA7A-4514-B9B2-300720DEC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E62004-CE68-4611-90C7-2F47B6ACBA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2935D-B527-47B8-9399-C0ABD7279844}"/>
              </a:ext>
            </a:extLst>
          </p:cNvPr>
          <p:cNvSpPr>
            <a:spLocks noGrp="1"/>
          </p:cNvSpPr>
          <p:nvPr>
            <p:ph type="dt" sz="half" idx="10"/>
          </p:nvPr>
        </p:nvSpPr>
        <p:spPr/>
        <p:txBody>
          <a:bodyPr/>
          <a:lstStyle/>
          <a:p>
            <a:fld id="{125E939C-5F47-4328-8CB6-7B282B4366E8}" type="datetimeFigureOut">
              <a:rPr lang="en-US" smtClean="0"/>
              <a:t>3/28/2024</a:t>
            </a:fld>
            <a:endParaRPr lang="en-US"/>
          </a:p>
        </p:txBody>
      </p:sp>
      <p:sp>
        <p:nvSpPr>
          <p:cNvPr id="5" name="Footer Placeholder 4">
            <a:extLst>
              <a:ext uri="{FF2B5EF4-FFF2-40B4-BE49-F238E27FC236}">
                <a16:creationId xmlns:a16="http://schemas.microsoft.com/office/drawing/2014/main" id="{55B506DB-7699-4927-92EC-69D78C2B7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CBC3D8-C7C5-445A-9D65-2FC0DB95355C}"/>
              </a:ext>
            </a:extLst>
          </p:cNvPr>
          <p:cNvSpPr>
            <a:spLocks noGrp="1"/>
          </p:cNvSpPr>
          <p:nvPr>
            <p:ph type="sldNum" sz="quarter" idx="12"/>
          </p:nvPr>
        </p:nvSpPr>
        <p:spPr/>
        <p:txBody>
          <a:bodyPr/>
          <a:lstStyle/>
          <a:p>
            <a:fld id="{BDC55FA3-D5DC-44A7-9F20-6038D21C1557}" type="slidenum">
              <a:rPr lang="en-US" smtClean="0"/>
              <a:t>‹#›</a:t>
            </a:fld>
            <a:endParaRPr lang="en-US"/>
          </a:p>
        </p:txBody>
      </p:sp>
    </p:spTree>
    <p:extLst>
      <p:ext uri="{BB962C8B-B14F-4D97-AF65-F5344CB8AC3E}">
        <p14:creationId xmlns:p14="http://schemas.microsoft.com/office/powerpoint/2010/main" val="1574687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60117" y="20177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60117" y="4151313"/>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4CE9A6CC-5DDD-4076-95D9-EFD72BCE362F}"/>
              </a:ext>
            </a:extLst>
          </p:cNvPr>
          <p:cNvSpPr>
            <a:spLocks noGrp="1"/>
          </p:cNvSpPr>
          <p:nvPr>
            <p:ph type="dt" sz="half" idx="10"/>
          </p:nvPr>
        </p:nvSpPr>
        <p:spPr>
          <a:xfrm>
            <a:off x="1549400" y="6243638"/>
            <a:ext cx="2540000" cy="457200"/>
          </a:xfrm>
          <a:prstGeom prst="rect">
            <a:avLst/>
          </a:prstGeom>
        </p:spPr>
        <p:txBody>
          <a:bodyPr/>
          <a:lstStyle>
            <a:lvl1pPr>
              <a:defRPr/>
            </a:lvl1pPr>
          </a:lstStyle>
          <a:p>
            <a:pPr>
              <a:defRPr/>
            </a:pPr>
            <a:endParaRPr lang="en-US"/>
          </a:p>
        </p:txBody>
      </p:sp>
      <p:sp>
        <p:nvSpPr>
          <p:cNvPr id="7" name="Footer Placeholder 6">
            <a:extLst>
              <a:ext uri="{FF2B5EF4-FFF2-40B4-BE49-F238E27FC236}">
                <a16:creationId xmlns:a16="http://schemas.microsoft.com/office/drawing/2014/main" id="{D44374E2-39C0-4DCB-B3B8-BDB2E818220D}"/>
              </a:ext>
            </a:extLst>
          </p:cNvPr>
          <p:cNvSpPr>
            <a:spLocks noGrp="1"/>
          </p:cNvSpPr>
          <p:nvPr>
            <p:ph type="ftr" sz="quarter" idx="11"/>
          </p:nvPr>
        </p:nvSpPr>
        <p:spPr>
          <a:xfrm>
            <a:off x="4876800" y="6243638"/>
            <a:ext cx="3860800" cy="457200"/>
          </a:xfrm>
          <a:prstGeom prst="rect">
            <a:avLst/>
          </a:prstGeom>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AA9F7A22-1585-4A3F-9353-F82E6321B0C7}"/>
              </a:ext>
            </a:extLst>
          </p:cNvPr>
          <p:cNvSpPr>
            <a:spLocks noGrp="1"/>
          </p:cNvSpPr>
          <p:nvPr>
            <p:ph type="sldNum" sz="quarter" idx="12"/>
          </p:nvPr>
        </p:nvSpPr>
        <p:spPr>
          <a:xfrm>
            <a:off x="9389533" y="6243638"/>
            <a:ext cx="2540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57482CC6-FD20-40F4-A1D7-0960E216D7A1}" type="slidenum">
              <a:rPr lang="en-US" altLang="en-US"/>
              <a:pPr/>
              <a:t>‹#›</a:t>
            </a:fld>
            <a:endParaRPr lang="en-US" altLang="en-US"/>
          </a:p>
        </p:txBody>
      </p:sp>
    </p:spTree>
    <p:extLst>
      <p:ext uri="{BB962C8B-B14F-4D97-AF65-F5344CB8AC3E}">
        <p14:creationId xmlns:p14="http://schemas.microsoft.com/office/powerpoint/2010/main" val="1670476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ABF986-E63E-4449-BBF8-2FFAA2106B1F}"/>
              </a:ext>
            </a:extLst>
          </p:cNvPr>
          <p:cNvSpPr>
            <a:spLocks noGrp="1"/>
          </p:cNvSpPr>
          <p:nvPr>
            <p:ph type="dt" sz="half" idx="10"/>
          </p:nvPr>
        </p:nvSpPr>
        <p:spPr>
          <a:xfrm>
            <a:off x="1549400" y="6243638"/>
            <a:ext cx="2540000" cy="457200"/>
          </a:xfrm>
          <a:prstGeom prst="rect">
            <a:avLst/>
          </a:prstGeo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1E07031-8C11-410B-9175-C8F9BE8B4E81}"/>
              </a:ext>
            </a:extLst>
          </p:cNvPr>
          <p:cNvSpPr>
            <a:spLocks noGrp="1"/>
          </p:cNvSpPr>
          <p:nvPr>
            <p:ph type="ftr" sz="quarter" idx="11"/>
          </p:nvPr>
        </p:nvSpPr>
        <p:spPr>
          <a:xfrm>
            <a:off x="4876800" y="6243638"/>
            <a:ext cx="3860800" cy="457200"/>
          </a:xfrm>
          <a:prstGeom prst="rect">
            <a:avLst/>
          </a:prstGeo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7293E290-941E-4D02-96FA-118D5161B652}"/>
              </a:ext>
            </a:extLst>
          </p:cNvPr>
          <p:cNvSpPr>
            <a:spLocks noGrp="1"/>
          </p:cNvSpPr>
          <p:nvPr>
            <p:ph type="sldNum" sz="quarter" idx="12"/>
          </p:nvPr>
        </p:nvSpPr>
        <p:spPr>
          <a:xfrm>
            <a:off x="9389533" y="6243638"/>
            <a:ext cx="2540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D342AF7A-4AFD-4181-87C2-E9021320333D}" type="slidenum">
              <a:rPr lang="en-US" altLang="en-US"/>
              <a:pPr/>
              <a:t>‹#›</a:t>
            </a:fld>
            <a:endParaRPr lang="en-US" altLang="en-US"/>
          </a:p>
        </p:txBody>
      </p:sp>
    </p:spTree>
    <p:extLst>
      <p:ext uri="{BB962C8B-B14F-4D97-AF65-F5344CB8AC3E}">
        <p14:creationId xmlns:p14="http://schemas.microsoft.com/office/powerpoint/2010/main" val="876218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CA27520-2D00-5D7B-3EF3-7E7F902BF416}"/>
              </a:ext>
            </a:extLst>
          </p:cNvPr>
          <p:cNvSpPr>
            <a:spLocks noGrp="1"/>
          </p:cNvSpPr>
          <p:nvPr>
            <p:ph type="dt" sz="half" idx="10"/>
          </p:nvPr>
        </p:nvSpPr>
        <p:spPr/>
        <p:txBody>
          <a:bodyPr/>
          <a:lstStyle>
            <a:lvl1pPr>
              <a:defRPr/>
            </a:lvl1pPr>
          </a:lstStyle>
          <a:p>
            <a:pPr>
              <a:defRPr/>
            </a:pPr>
            <a:endParaRPr lang="en-US" altLang="ja-JP"/>
          </a:p>
        </p:txBody>
      </p:sp>
      <p:sp>
        <p:nvSpPr>
          <p:cNvPr id="5" name="Footer Placeholder 4">
            <a:extLst>
              <a:ext uri="{FF2B5EF4-FFF2-40B4-BE49-F238E27FC236}">
                <a16:creationId xmlns:a16="http://schemas.microsoft.com/office/drawing/2014/main" id="{61F93FFB-0A9E-E6FC-2C7A-70FE94A7388E}"/>
              </a:ext>
            </a:extLst>
          </p:cNvPr>
          <p:cNvSpPr>
            <a:spLocks noGrp="1"/>
          </p:cNvSpPr>
          <p:nvPr>
            <p:ph type="ftr" sz="quarter" idx="11"/>
          </p:nvPr>
        </p:nvSpPr>
        <p:spPr/>
        <p:txBody>
          <a:bodyPr/>
          <a:lstStyle>
            <a:lvl1pPr>
              <a:defRPr/>
            </a:lvl1pPr>
          </a:lstStyle>
          <a:p>
            <a:pPr>
              <a:defRPr/>
            </a:pPr>
            <a:endParaRPr lang="en-US" altLang="ja-JP"/>
          </a:p>
        </p:txBody>
      </p:sp>
      <p:sp>
        <p:nvSpPr>
          <p:cNvPr id="6" name="Slide Number Placeholder 5">
            <a:extLst>
              <a:ext uri="{FF2B5EF4-FFF2-40B4-BE49-F238E27FC236}">
                <a16:creationId xmlns:a16="http://schemas.microsoft.com/office/drawing/2014/main" id="{969021D1-62C4-1038-2C96-94CA6C8E1E51}"/>
              </a:ext>
            </a:extLst>
          </p:cNvPr>
          <p:cNvSpPr>
            <a:spLocks noGrp="1"/>
          </p:cNvSpPr>
          <p:nvPr>
            <p:ph type="sldNum" sz="quarter" idx="12"/>
          </p:nvPr>
        </p:nvSpPr>
        <p:spPr/>
        <p:txBody>
          <a:bodyPr/>
          <a:lstStyle>
            <a:lvl1pPr>
              <a:defRPr smtClean="0"/>
            </a:lvl1pPr>
          </a:lstStyle>
          <a:p>
            <a:pPr>
              <a:defRPr/>
            </a:pPr>
            <a:fld id="{C02AB0C1-E47E-4F44-9B18-BF3F31C49186}" type="slidenum">
              <a:rPr lang="ja-JP" altLang="en-US"/>
              <a:pPr>
                <a:defRPr/>
              </a:pPr>
              <a:t>‹#›</a:t>
            </a:fld>
            <a:endParaRPr lang="en-US" altLang="ja-JP"/>
          </a:p>
        </p:txBody>
      </p:sp>
    </p:spTree>
    <p:extLst>
      <p:ext uri="{BB962C8B-B14F-4D97-AF65-F5344CB8AC3E}">
        <p14:creationId xmlns:p14="http://schemas.microsoft.com/office/powerpoint/2010/main" val="3852515475"/>
      </p:ext>
    </p:extLst>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BE70D-800A-9D30-C12A-B3D06C846FA7}"/>
              </a:ext>
            </a:extLst>
          </p:cNvPr>
          <p:cNvSpPr>
            <a:spLocks noGrp="1"/>
          </p:cNvSpPr>
          <p:nvPr>
            <p:ph type="dt" sz="half" idx="10"/>
          </p:nvPr>
        </p:nvSpPr>
        <p:spPr/>
        <p:txBody>
          <a:bodyPr/>
          <a:lstStyle>
            <a:lvl1pPr>
              <a:defRPr/>
            </a:lvl1pPr>
          </a:lstStyle>
          <a:p>
            <a:pPr>
              <a:defRPr/>
            </a:pPr>
            <a:endParaRPr lang="en-US" altLang="ja-JP"/>
          </a:p>
        </p:txBody>
      </p:sp>
      <p:sp>
        <p:nvSpPr>
          <p:cNvPr id="5" name="Footer Placeholder 4">
            <a:extLst>
              <a:ext uri="{FF2B5EF4-FFF2-40B4-BE49-F238E27FC236}">
                <a16:creationId xmlns:a16="http://schemas.microsoft.com/office/drawing/2014/main" id="{759D49A1-00AC-0152-32CB-8110D5453F31}"/>
              </a:ext>
            </a:extLst>
          </p:cNvPr>
          <p:cNvSpPr>
            <a:spLocks noGrp="1"/>
          </p:cNvSpPr>
          <p:nvPr>
            <p:ph type="ftr" sz="quarter" idx="11"/>
          </p:nvPr>
        </p:nvSpPr>
        <p:spPr/>
        <p:txBody>
          <a:bodyPr/>
          <a:lstStyle>
            <a:lvl1pPr>
              <a:defRPr/>
            </a:lvl1pPr>
          </a:lstStyle>
          <a:p>
            <a:pPr>
              <a:defRPr/>
            </a:pPr>
            <a:endParaRPr lang="en-US" altLang="ja-JP"/>
          </a:p>
        </p:txBody>
      </p:sp>
      <p:sp>
        <p:nvSpPr>
          <p:cNvPr id="6" name="Slide Number Placeholder 5">
            <a:extLst>
              <a:ext uri="{FF2B5EF4-FFF2-40B4-BE49-F238E27FC236}">
                <a16:creationId xmlns:a16="http://schemas.microsoft.com/office/drawing/2014/main" id="{9836EE57-4F2F-2E88-D7F3-3B1918E6E827}"/>
              </a:ext>
            </a:extLst>
          </p:cNvPr>
          <p:cNvSpPr>
            <a:spLocks noGrp="1"/>
          </p:cNvSpPr>
          <p:nvPr>
            <p:ph type="sldNum" sz="quarter" idx="12"/>
          </p:nvPr>
        </p:nvSpPr>
        <p:spPr/>
        <p:txBody>
          <a:bodyPr/>
          <a:lstStyle>
            <a:lvl1pPr>
              <a:defRPr/>
            </a:lvl1pPr>
          </a:lstStyle>
          <a:p>
            <a:pPr>
              <a:defRPr/>
            </a:pPr>
            <a:r>
              <a:rPr lang="en-US" altLang="ja-JP"/>
              <a:t>0-</a:t>
            </a:r>
            <a:fld id="{97BA4599-8659-4141-BCD0-2A65744FE588}" type="slidenum">
              <a:rPr lang="en-US" altLang="ja-JP" smtClean="0"/>
              <a:pPr>
                <a:defRPr/>
              </a:pPr>
              <a:t>‹#›</a:t>
            </a:fld>
            <a:endParaRPr lang="en-US" altLang="ja-JP"/>
          </a:p>
        </p:txBody>
      </p:sp>
    </p:spTree>
    <p:extLst>
      <p:ext uri="{BB962C8B-B14F-4D97-AF65-F5344CB8AC3E}">
        <p14:creationId xmlns:p14="http://schemas.microsoft.com/office/powerpoint/2010/main" val="4200979431"/>
      </p:ext>
    </p:extLst>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A3ACCD-2311-CC1A-B503-F30DF0BEC01E}"/>
              </a:ext>
            </a:extLst>
          </p:cNvPr>
          <p:cNvSpPr>
            <a:spLocks noGrp="1"/>
          </p:cNvSpPr>
          <p:nvPr>
            <p:ph type="dt" sz="half" idx="10"/>
          </p:nvPr>
        </p:nvSpPr>
        <p:spPr/>
        <p:txBody>
          <a:bodyPr/>
          <a:lstStyle>
            <a:lvl1pPr>
              <a:defRPr/>
            </a:lvl1pPr>
          </a:lstStyle>
          <a:p>
            <a:pPr>
              <a:defRPr/>
            </a:pPr>
            <a:endParaRPr lang="en-US" altLang="ja-JP"/>
          </a:p>
        </p:txBody>
      </p:sp>
      <p:sp>
        <p:nvSpPr>
          <p:cNvPr id="5" name="Footer Placeholder 4">
            <a:extLst>
              <a:ext uri="{FF2B5EF4-FFF2-40B4-BE49-F238E27FC236}">
                <a16:creationId xmlns:a16="http://schemas.microsoft.com/office/drawing/2014/main" id="{2A7BB4F0-0D59-3757-676A-33BCE8413DD1}"/>
              </a:ext>
            </a:extLst>
          </p:cNvPr>
          <p:cNvSpPr>
            <a:spLocks noGrp="1"/>
          </p:cNvSpPr>
          <p:nvPr>
            <p:ph type="ftr" sz="quarter" idx="11"/>
          </p:nvPr>
        </p:nvSpPr>
        <p:spPr/>
        <p:txBody>
          <a:bodyPr/>
          <a:lstStyle>
            <a:lvl1pPr>
              <a:defRPr/>
            </a:lvl1pPr>
          </a:lstStyle>
          <a:p>
            <a:pPr>
              <a:defRPr/>
            </a:pPr>
            <a:endParaRPr lang="en-US" altLang="ja-JP"/>
          </a:p>
        </p:txBody>
      </p:sp>
      <p:sp>
        <p:nvSpPr>
          <p:cNvPr id="6" name="Slide Number Placeholder 5">
            <a:extLst>
              <a:ext uri="{FF2B5EF4-FFF2-40B4-BE49-F238E27FC236}">
                <a16:creationId xmlns:a16="http://schemas.microsoft.com/office/drawing/2014/main" id="{365769F5-53C6-3461-F78A-11377269EC6F}"/>
              </a:ext>
            </a:extLst>
          </p:cNvPr>
          <p:cNvSpPr>
            <a:spLocks noGrp="1"/>
          </p:cNvSpPr>
          <p:nvPr>
            <p:ph type="sldNum" sz="quarter" idx="12"/>
          </p:nvPr>
        </p:nvSpPr>
        <p:spPr/>
        <p:txBody>
          <a:bodyPr/>
          <a:lstStyle>
            <a:lvl1pPr>
              <a:defRPr/>
            </a:lvl1pPr>
          </a:lstStyle>
          <a:p>
            <a:pPr>
              <a:defRPr/>
            </a:pPr>
            <a:r>
              <a:rPr lang="en-US" altLang="ja-JP"/>
              <a:t>0-</a:t>
            </a:r>
            <a:fld id="{31892277-8A9B-4AC8-919D-19B52EE6EA00}" type="slidenum">
              <a:rPr lang="en-US" altLang="ja-JP" smtClean="0"/>
              <a:pPr>
                <a:defRPr/>
              </a:pPr>
              <a:t>‹#›</a:t>
            </a:fld>
            <a:endParaRPr lang="en-US" altLang="ja-JP"/>
          </a:p>
        </p:txBody>
      </p:sp>
    </p:spTree>
    <p:extLst>
      <p:ext uri="{BB962C8B-B14F-4D97-AF65-F5344CB8AC3E}">
        <p14:creationId xmlns:p14="http://schemas.microsoft.com/office/powerpoint/2010/main" val="3080089289"/>
      </p:ext>
    </p:extLst>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B615528-0AD1-35CF-3863-A8EF6A2A53F7}"/>
              </a:ext>
            </a:extLst>
          </p:cNvPr>
          <p:cNvSpPr>
            <a:spLocks noGrp="1"/>
          </p:cNvSpPr>
          <p:nvPr>
            <p:ph type="dt" sz="half" idx="10"/>
          </p:nvPr>
        </p:nvSpPr>
        <p:spPr/>
        <p:txBody>
          <a:bodyPr/>
          <a:lstStyle>
            <a:lvl1pPr>
              <a:defRPr/>
            </a:lvl1pPr>
          </a:lstStyle>
          <a:p>
            <a:pPr>
              <a:defRPr/>
            </a:pPr>
            <a:endParaRPr lang="en-US" altLang="ja-JP"/>
          </a:p>
        </p:txBody>
      </p:sp>
      <p:sp>
        <p:nvSpPr>
          <p:cNvPr id="6" name="Footer Placeholder 4">
            <a:extLst>
              <a:ext uri="{FF2B5EF4-FFF2-40B4-BE49-F238E27FC236}">
                <a16:creationId xmlns:a16="http://schemas.microsoft.com/office/drawing/2014/main" id="{15DAD53F-3EAF-3E15-CC27-89CEB4C423F5}"/>
              </a:ext>
            </a:extLst>
          </p:cNvPr>
          <p:cNvSpPr>
            <a:spLocks noGrp="1"/>
          </p:cNvSpPr>
          <p:nvPr>
            <p:ph type="ftr" sz="quarter" idx="11"/>
          </p:nvPr>
        </p:nvSpPr>
        <p:spPr/>
        <p:txBody>
          <a:bodyPr/>
          <a:lstStyle>
            <a:lvl1pPr>
              <a:defRPr/>
            </a:lvl1pPr>
          </a:lstStyle>
          <a:p>
            <a:pPr>
              <a:defRPr/>
            </a:pPr>
            <a:endParaRPr lang="en-US" altLang="ja-JP"/>
          </a:p>
        </p:txBody>
      </p:sp>
      <p:sp>
        <p:nvSpPr>
          <p:cNvPr id="7" name="Slide Number Placeholder 5">
            <a:extLst>
              <a:ext uri="{FF2B5EF4-FFF2-40B4-BE49-F238E27FC236}">
                <a16:creationId xmlns:a16="http://schemas.microsoft.com/office/drawing/2014/main" id="{BB278C31-61F8-C86A-4F95-D541A15D98EF}"/>
              </a:ext>
            </a:extLst>
          </p:cNvPr>
          <p:cNvSpPr>
            <a:spLocks noGrp="1"/>
          </p:cNvSpPr>
          <p:nvPr>
            <p:ph type="sldNum" sz="quarter" idx="12"/>
          </p:nvPr>
        </p:nvSpPr>
        <p:spPr/>
        <p:txBody>
          <a:bodyPr/>
          <a:lstStyle>
            <a:lvl1pPr>
              <a:defRPr/>
            </a:lvl1pPr>
          </a:lstStyle>
          <a:p>
            <a:pPr>
              <a:defRPr/>
            </a:pPr>
            <a:r>
              <a:rPr lang="en-US" altLang="ja-JP"/>
              <a:t>0-</a:t>
            </a:r>
            <a:fld id="{C06BF3A6-0028-464F-8885-C2024C3D6132}" type="slidenum">
              <a:rPr lang="en-US" altLang="ja-JP" smtClean="0"/>
              <a:pPr>
                <a:defRPr/>
              </a:pPr>
              <a:t>‹#›</a:t>
            </a:fld>
            <a:endParaRPr lang="en-US" altLang="ja-JP"/>
          </a:p>
        </p:txBody>
      </p:sp>
    </p:spTree>
    <p:extLst>
      <p:ext uri="{BB962C8B-B14F-4D97-AF65-F5344CB8AC3E}">
        <p14:creationId xmlns:p14="http://schemas.microsoft.com/office/powerpoint/2010/main" val="408387277"/>
      </p:ext>
    </p:extLst>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37C82EA-5F07-6AFC-F2F2-6B45BE081261}"/>
              </a:ext>
            </a:extLst>
          </p:cNvPr>
          <p:cNvSpPr>
            <a:spLocks noGrp="1"/>
          </p:cNvSpPr>
          <p:nvPr>
            <p:ph type="dt" sz="half" idx="10"/>
          </p:nvPr>
        </p:nvSpPr>
        <p:spPr/>
        <p:txBody>
          <a:bodyPr/>
          <a:lstStyle>
            <a:lvl1pPr>
              <a:defRPr/>
            </a:lvl1pPr>
          </a:lstStyle>
          <a:p>
            <a:pPr>
              <a:defRPr/>
            </a:pPr>
            <a:endParaRPr lang="en-US" altLang="ja-JP"/>
          </a:p>
        </p:txBody>
      </p:sp>
      <p:sp>
        <p:nvSpPr>
          <p:cNvPr id="8" name="Footer Placeholder 4">
            <a:extLst>
              <a:ext uri="{FF2B5EF4-FFF2-40B4-BE49-F238E27FC236}">
                <a16:creationId xmlns:a16="http://schemas.microsoft.com/office/drawing/2014/main" id="{D0CC4A90-272D-4775-2D4C-804165324BB2}"/>
              </a:ext>
            </a:extLst>
          </p:cNvPr>
          <p:cNvSpPr>
            <a:spLocks noGrp="1"/>
          </p:cNvSpPr>
          <p:nvPr>
            <p:ph type="ftr" sz="quarter" idx="11"/>
          </p:nvPr>
        </p:nvSpPr>
        <p:spPr/>
        <p:txBody>
          <a:bodyPr/>
          <a:lstStyle>
            <a:lvl1pPr>
              <a:defRPr/>
            </a:lvl1pPr>
          </a:lstStyle>
          <a:p>
            <a:pPr>
              <a:defRPr/>
            </a:pPr>
            <a:endParaRPr lang="en-US" altLang="ja-JP"/>
          </a:p>
        </p:txBody>
      </p:sp>
      <p:sp>
        <p:nvSpPr>
          <p:cNvPr id="9" name="Slide Number Placeholder 5">
            <a:extLst>
              <a:ext uri="{FF2B5EF4-FFF2-40B4-BE49-F238E27FC236}">
                <a16:creationId xmlns:a16="http://schemas.microsoft.com/office/drawing/2014/main" id="{E5DCB7E7-309D-FF13-A30E-AB116F780D7E}"/>
              </a:ext>
            </a:extLst>
          </p:cNvPr>
          <p:cNvSpPr>
            <a:spLocks noGrp="1"/>
          </p:cNvSpPr>
          <p:nvPr>
            <p:ph type="sldNum" sz="quarter" idx="12"/>
          </p:nvPr>
        </p:nvSpPr>
        <p:spPr/>
        <p:txBody>
          <a:bodyPr/>
          <a:lstStyle>
            <a:lvl1pPr>
              <a:defRPr/>
            </a:lvl1pPr>
          </a:lstStyle>
          <a:p>
            <a:pPr>
              <a:defRPr/>
            </a:pPr>
            <a:r>
              <a:rPr lang="en-US" altLang="ja-JP"/>
              <a:t>0-</a:t>
            </a:r>
            <a:fld id="{41CD049A-F075-4474-B73A-5D9E1A5BEA0F}" type="slidenum">
              <a:rPr lang="en-US" altLang="ja-JP" smtClean="0"/>
              <a:pPr>
                <a:defRPr/>
              </a:pPr>
              <a:t>‹#›</a:t>
            </a:fld>
            <a:endParaRPr lang="en-US" altLang="ja-JP"/>
          </a:p>
        </p:txBody>
      </p:sp>
    </p:spTree>
    <p:extLst>
      <p:ext uri="{BB962C8B-B14F-4D97-AF65-F5344CB8AC3E}">
        <p14:creationId xmlns:p14="http://schemas.microsoft.com/office/powerpoint/2010/main" val="419999881"/>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C9F0-686C-F2FC-A399-5A06C90CE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6DB51-A0ED-1C51-8DF1-C383EB74A5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7308E-5038-6B79-874E-C8D3A56FCC5D}"/>
              </a:ext>
            </a:extLst>
          </p:cNvPr>
          <p:cNvSpPr>
            <a:spLocks noGrp="1"/>
          </p:cNvSpPr>
          <p:nvPr>
            <p:ph type="dt" sz="half" idx="10"/>
          </p:nvPr>
        </p:nvSpPr>
        <p:spPr/>
        <p:txBody>
          <a:bodyPr/>
          <a:lstStyle/>
          <a:p>
            <a:fld id="{CE06B7C1-901D-46E9-A7A0-C2E4DF6A5D57}" type="datetimeFigureOut">
              <a:rPr lang="en-US" smtClean="0"/>
              <a:t>3/28/2024</a:t>
            </a:fld>
            <a:endParaRPr lang="en-US"/>
          </a:p>
        </p:txBody>
      </p:sp>
      <p:sp>
        <p:nvSpPr>
          <p:cNvPr id="5" name="Footer Placeholder 4">
            <a:extLst>
              <a:ext uri="{FF2B5EF4-FFF2-40B4-BE49-F238E27FC236}">
                <a16:creationId xmlns:a16="http://schemas.microsoft.com/office/drawing/2014/main" id="{D31A9BEF-D36A-BFC4-F6CE-3C9066F25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65F1F7-D4A0-1260-0691-5AF260483839}"/>
              </a:ext>
            </a:extLst>
          </p:cNvPr>
          <p:cNvSpPr>
            <a:spLocks noGrp="1"/>
          </p:cNvSpPr>
          <p:nvPr>
            <p:ph type="sldNum" sz="quarter" idx="12"/>
          </p:nvPr>
        </p:nvSpPr>
        <p:spPr/>
        <p:txBody>
          <a:bodyPr/>
          <a:lstStyle/>
          <a:p>
            <a:fld id="{2F04BCE5-D51F-4967-98CB-B3413FD3E295}" type="slidenum">
              <a:rPr lang="en-US" smtClean="0"/>
              <a:t>‹#›</a:t>
            </a:fld>
            <a:endParaRPr lang="en-US"/>
          </a:p>
        </p:txBody>
      </p:sp>
    </p:spTree>
    <p:extLst>
      <p:ext uri="{BB962C8B-B14F-4D97-AF65-F5344CB8AC3E}">
        <p14:creationId xmlns:p14="http://schemas.microsoft.com/office/powerpoint/2010/main" val="1167600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EB2E09F-563C-A0A2-EAAA-26E5EE541D90}"/>
              </a:ext>
            </a:extLst>
          </p:cNvPr>
          <p:cNvSpPr>
            <a:spLocks noGrp="1"/>
          </p:cNvSpPr>
          <p:nvPr>
            <p:ph type="dt" sz="half" idx="10"/>
          </p:nvPr>
        </p:nvSpPr>
        <p:spPr/>
        <p:txBody>
          <a:bodyPr/>
          <a:lstStyle>
            <a:lvl1pPr>
              <a:defRPr/>
            </a:lvl1pPr>
          </a:lstStyle>
          <a:p>
            <a:pPr>
              <a:defRPr/>
            </a:pPr>
            <a:endParaRPr lang="en-US" altLang="ja-JP"/>
          </a:p>
        </p:txBody>
      </p:sp>
      <p:sp>
        <p:nvSpPr>
          <p:cNvPr id="4" name="Footer Placeholder 4">
            <a:extLst>
              <a:ext uri="{FF2B5EF4-FFF2-40B4-BE49-F238E27FC236}">
                <a16:creationId xmlns:a16="http://schemas.microsoft.com/office/drawing/2014/main" id="{E8A42E9F-1DA9-A330-2A54-171D6C88BE90}"/>
              </a:ext>
            </a:extLst>
          </p:cNvPr>
          <p:cNvSpPr>
            <a:spLocks noGrp="1"/>
          </p:cNvSpPr>
          <p:nvPr>
            <p:ph type="ftr" sz="quarter" idx="11"/>
          </p:nvPr>
        </p:nvSpPr>
        <p:spPr/>
        <p:txBody>
          <a:bodyPr/>
          <a:lstStyle>
            <a:lvl1pPr>
              <a:defRPr/>
            </a:lvl1pPr>
          </a:lstStyle>
          <a:p>
            <a:pPr>
              <a:defRPr/>
            </a:pPr>
            <a:endParaRPr lang="en-US" altLang="ja-JP"/>
          </a:p>
        </p:txBody>
      </p:sp>
      <p:sp>
        <p:nvSpPr>
          <p:cNvPr id="5" name="Slide Number Placeholder 5">
            <a:extLst>
              <a:ext uri="{FF2B5EF4-FFF2-40B4-BE49-F238E27FC236}">
                <a16:creationId xmlns:a16="http://schemas.microsoft.com/office/drawing/2014/main" id="{2B753871-F0FF-7A8B-435B-736848E847C6}"/>
              </a:ext>
            </a:extLst>
          </p:cNvPr>
          <p:cNvSpPr>
            <a:spLocks noGrp="1"/>
          </p:cNvSpPr>
          <p:nvPr>
            <p:ph type="sldNum" sz="quarter" idx="12"/>
          </p:nvPr>
        </p:nvSpPr>
        <p:spPr/>
        <p:txBody>
          <a:bodyPr/>
          <a:lstStyle>
            <a:lvl1pPr>
              <a:defRPr/>
            </a:lvl1pPr>
          </a:lstStyle>
          <a:p>
            <a:pPr>
              <a:defRPr/>
            </a:pPr>
            <a:r>
              <a:rPr lang="en-US" altLang="ja-JP"/>
              <a:t>0-</a:t>
            </a:r>
            <a:fld id="{7B7AB6B7-6221-4908-93CA-FD54C81D3280}" type="slidenum">
              <a:rPr lang="en-US" altLang="ja-JP" smtClean="0"/>
              <a:pPr>
                <a:defRPr/>
              </a:pPr>
              <a:t>‹#›</a:t>
            </a:fld>
            <a:endParaRPr lang="en-US" altLang="ja-JP"/>
          </a:p>
        </p:txBody>
      </p:sp>
    </p:spTree>
    <p:extLst>
      <p:ext uri="{BB962C8B-B14F-4D97-AF65-F5344CB8AC3E}">
        <p14:creationId xmlns:p14="http://schemas.microsoft.com/office/powerpoint/2010/main" val="1447628548"/>
      </p:ext>
    </p:extLst>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EC4B60C-D0AD-F090-1EFA-C5F585C726C9}"/>
              </a:ext>
            </a:extLst>
          </p:cNvPr>
          <p:cNvSpPr>
            <a:spLocks noGrp="1"/>
          </p:cNvSpPr>
          <p:nvPr>
            <p:ph type="dt" sz="half" idx="10"/>
          </p:nvPr>
        </p:nvSpPr>
        <p:spPr/>
        <p:txBody>
          <a:bodyPr/>
          <a:lstStyle>
            <a:lvl1pPr>
              <a:defRPr/>
            </a:lvl1pPr>
          </a:lstStyle>
          <a:p>
            <a:pPr>
              <a:defRPr/>
            </a:pPr>
            <a:endParaRPr lang="en-US" altLang="ja-JP"/>
          </a:p>
        </p:txBody>
      </p:sp>
      <p:sp>
        <p:nvSpPr>
          <p:cNvPr id="3" name="Footer Placeholder 4">
            <a:extLst>
              <a:ext uri="{FF2B5EF4-FFF2-40B4-BE49-F238E27FC236}">
                <a16:creationId xmlns:a16="http://schemas.microsoft.com/office/drawing/2014/main" id="{3DC13B5E-AC8A-BF83-2E50-F0217A82AEA9}"/>
              </a:ext>
            </a:extLst>
          </p:cNvPr>
          <p:cNvSpPr>
            <a:spLocks noGrp="1"/>
          </p:cNvSpPr>
          <p:nvPr>
            <p:ph type="ftr" sz="quarter" idx="11"/>
          </p:nvPr>
        </p:nvSpPr>
        <p:spPr/>
        <p:txBody>
          <a:bodyPr/>
          <a:lstStyle>
            <a:lvl1pPr>
              <a:defRPr/>
            </a:lvl1pPr>
          </a:lstStyle>
          <a:p>
            <a:pPr>
              <a:defRPr/>
            </a:pPr>
            <a:endParaRPr lang="en-US" altLang="ja-JP"/>
          </a:p>
        </p:txBody>
      </p:sp>
      <p:sp>
        <p:nvSpPr>
          <p:cNvPr id="4" name="Slide Number Placeholder 5">
            <a:extLst>
              <a:ext uri="{FF2B5EF4-FFF2-40B4-BE49-F238E27FC236}">
                <a16:creationId xmlns:a16="http://schemas.microsoft.com/office/drawing/2014/main" id="{6B5AFE05-49C0-CC93-4D6C-929710A10162}"/>
              </a:ext>
            </a:extLst>
          </p:cNvPr>
          <p:cNvSpPr>
            <a:spLocks noGrp="1"/>
          </p:cNvSpPr>
          <p:nvPr>
            <p:ph type="sldNum" sz="quarter" idx="12"/>
          </p:nvPr>
        </p:nvSpPr>
        <p:spPr/>
        <p:txBody>
          <a:bodyPr/>
          <a:lstStyle>
            <a:lvl1pPr>
              <a:defRPr/>
            </a:lvl1pPr>
          </a:lstStyle>
          <a:p>
            <a:pPr>
              <a:defRPr/>
            </a:pPr>
            <a:r>
              <a:rPr lang="en-US" altLang="ja-JP"/>
              <a:t>0-</a:t>
            </a:r>
            <a:fld id="{AA51E434-3335-4914-A646-4EC8B491BC57}" type="slidenum">
              <a:rPr lang="en-US" altLang="ja-JP" smtClean="0"/>
              <a:pPr>
                <a:defRPr/>
              </a:pPr>
              <a:t>‹#›</a:t>
            </a:fld>
            <a:endParaRPr lang="en-US" altLang="ja-JP"/>
          </a:p>
        </p:txBody>
      </p:sp>
    </p:spTree>
    <p:extLst>
      <p:ext uri="{BB962C8B-B14F-4D97-AF65-F5344CB8AC3E}">
        <p14:creationId xmlns:p14="http://schemas.microsoft.com/office/powerpoint/2010/main" val="3958740153"/>
      </p:ext>
    </p:extLst>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24D87155-0DFF-B3B4-7126-A43A8837ADAD}"/>
              </a:ext>
            </a:extLst>
          </p:cNvPr>
          <p:cNvSpPr>
            <a:spLocks noGrp="1"/>
          </p:cNvSpPr>
          <p:nvPr>
            <p:ph type="dt" sz="half" idx="10"/>
          </p:nvPr>
        </p:nvSpPr>
        <p:spPr/>
        <p:txBody>
          <a:bodyPr/>
          <a:lstStyle>
            <a:lvl1pPr>
              <a:defRPr/>
            </a:lvl1pPr>
          </a:lstStyle>
          <a:p>
            <a:pPr>
              <a:defRPr/>
            </a:pPr>
            <a:endParaRPr lang="en-US" altLang="ja-JP"/>
          </a:p>
        </p:txBody>
      </p:sp>
      <p:sp>
        <p:nvSpPr>
          <p:cNvPr id="6" name="Footer Placeholder 4">
            <a:extLst>
              <a:ext uri="{FF2B5EF4-FFF2-40B4-BE49-F238E27FC236}">
                <a16:creationId xmlns:a16="http://schemas.microsoft.com/office/drawing/2014/main" id="{7C70622B-4F76-B286-5C32-3D6BC0F291CF}"/>
              </a:ext>
            </a:extLst>
          </p:cNvPr>
          <p:cNvSpPr>
            <a:spLocks noGrp="1"/>
          </p:cNvSpPr>
          <p:nvPr>
            <p:ph type="ftr" sz="quarter" idx="11"/>
          </p:nvPr>
        </p:nvSpPr>
        <p:spPr/>
        <p:txBody>
          <a:bodyPr/>
          <a:lstStyle>
            <a:lvl1pPr>
              <a:defRPr/>
            </a:lvl1pPr>
          </a:lstStyle>
          <a:p>
            <a:pPr>
              <a:defRPr/>
            </a:pPr>
            <a:endParaRPr lang="en-US" altLang="ja-JP"/>
          </a:p>
        </p:txBody>
      </p:sp>
      <p:sp>
        <p:nvSpPr>
          <p:cNvPr id="7" name="Slide Number Placeholder 5">
            <a:extLst>
              <a:ext uri="{FF2B5EF4-FFF2-40B4-BE49-F238E27FC236}">
                <a16:creationId xmlns:a16="http://schemas.microsoft.com/office/drawing/2014/main" id="{6ACA75E3-22A4-A905-DFD3-CCD0E23CFE5C}"/>
              </a:ext>
            </a:extLst>
          </p:cNvPr>
          <p:cNvSpPr>
            <a:spLocks noGrp="1"/>
          </p:cNvSpPr>
          <p:nvPr>
            <p:ph type="sldNum" sz="quarter" idx="12"/>
          </p:nvPr>
        </p:nvSpPr>
        <p:spPr/>
        <p:txBody>
          <a:bodyPr/>
          <a:lstStyle>
            <a:lvl1pPr>
              <a:defRPr/>
            </a:lvl1pPr>
          </a:lstStyle>
          <a:p>
            <a:pPr>
              <a:defRPr/>
            </a:pPr>
            <a:r>
              <a:rPr lang="en-US" altLang="ja-JP"/>
              <a:t>0-</a:t>
            </a:r>
            <a:fld id="{C9297700-6B09-4A68-9B6F-B8CF5028A269}" type="slidenum">
              <a:rPr lang="en-US" altLang="ja-JP" smtClean="0"/>
              <a:pPr>
                <a:defRPr/>
              </a:pPr>
              <a:t>‹#›</a:t>
            </a:fld>
            <a:endParaRPr lang="en-US" altLang="ja-JP"/>
          </a:p>
        </p:txBody>
      </p:sp>
    </p:spTree>
    <p:extLst>
      <p:ext uri="{BB962C8B-B14F-4D97-AF65-F5344CB8AC3E}">
        <p14:creationId xmlns:p14="http://schemas.microsoft.com/office/powerpoint/2010/main" val="3304896707"/>
      </p:ext>
    </p:extLst>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2413D472-0BE5-8875-711A-0ED12CC08F99}"/>
              </a:ext>
            </a:extLst>
          </p:cNvPr>
          <p:cNvSpPr>
            <a:spLocks noGrp="1"/>
          </p:cNvSpPr>
          <p:nvPr>
            <p:ph type="dt" sz="half" idx="10"/>
          </p:nvPr>
        </p:nvSpPr>
        <p:spPr/>
        <p:txBody>
          <a:bodyPr/>
          <a:lstStyle>
            <a:lvl1pPr>
              <a:defRPr/>
            </a:lvl1pPr>
          </a:lstStyle>
          <a:p>
            <a:pPr>
              <a:defRPr/>
            </a:pPr>
            <a:endParaRPr lang="en-US" altLang="ja-JP"/>
          </a:p>
        </p:txBody>
      </p:sp>
      <p:sp>
        <p:nvSpPr>
          <p:cNvPr id="6" name="Footer Placeholder 4">
            <a:extLst>
              <a:ext uri="{FF2B5EF4-FFF2-40B4-BE49-F238E27FC236}">
                <a16:creationId xmlns:a16="http://schemas.microsoft.com/office/drawing/2014/main" id="{96F76AE4-0BE6-2BC4-E567-22DC950E6CB0}"/>
              </a:ext>
            </a:extLst>
          </p:cNvPr>
          <p:cNvSpPr>
            <a:spLocks noGrp="1"/>
          </p:cNvSpPr>
          <p:nvPr>
            <p:ph type="ftr" sz="quarter" idx="11"/>
          </p:nvPr>
        </p:nvSpPr>
        <p:spPr/>
        <p:txBody>
          <a:bodyPr/>
          <a:lstStyle>
            <a:lvl1pPr>
              <a:defRPr/>
            </a:lvl1pPr>
          </a:lstStyle>
          <a:p>
            <a:pPr>
              <a:defRPr/>
            </a:pPr>
            <a:endParaRPr lang="en-US" altLang="ja-JP"/>
          </a:p>
        </p:txBody>
      </p:sp>
      <p:sp>
        <p:nvSpPr>
          <p:cNvPr id="7" name="Slide Number Placeholder 5">
            <a:extLst>
              <a:ext uri="{FF2B5EF4-FFF2-40B4-BE49-F238E27FC236}">
                <a16:creationId xmlns:a16="http://schemas.microsoft.com/office/drawing/2014/main" id="{E3E22756-8673-E2B8-ACC4-80708DE0FEF7}"/>
              </a:ext>
            </a:extLst>
          </p:cNvPr>
          <p:cNvSpPr>
            <a:spLocks noGrp="1"/>
          </p:cNvSpPr>
          <p:nvPr>
            <p:ph type="sldNum" sz="quarter" idx="12"/>
          </p:nvPr>
        </p:nvSpPr>
        <p:spPr/>
        <p:txBody>
          <a:bodyPr/>
          <a:lstStyle>
            <a:lvl1pPr>
              <a:defRPr/>
            </a:lvl1pPr>
          </a:lstStyle>
          <a:p>
            <a:pPr>
              <a:defRPr/>
            </a:pPr>
            <a:r>
              <a:rPr lang="en-US" altLang="ja-JP"/>
              <a:t>0-</a:t>
            </a:r>
            <a:fld id="{8084F736-84B4-4649-88E1-6BB1EB3481A0}" type="slidenum">
              <a:rPr lang="en-US" altLang="ja-JP" smtClean="0"/>
              <a:pPr>
                <a:defRPr/>
              </a:pPr>
              <a:t>‹#›</a:t>
            </a:fld>
            <a:endParaRPr lang="en-US" altLang="ja-JP"/>
          </a:p>
        </p:txBody>
      </p:sp>
    </p:spTree>
    <p:extLst>
      <p:ext uri="{BB962C8B-B14F-4D97-AF65-F5344CB8AC3E}">
        <p14:creationId xmlns:p14="http://schemas.microsoft.com/office/powerpoint/2010/main" val="3723320488"/>
      </p:ext>
    </p:extLst>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8CF13D-9C2D-0E1F-8CED-89E12CF4CA23}"/>
              </a:ext>
            </a:extLst>
          </p:cNvPr>
          <p:cNvSpPr>
            <a:spLocks noGrp="1"/>
          </p:cNvSpPr>
          <p:nvPr>
            <p:ph type="dt" sz="half" idx="10"/>
          </p:nvPr>
        </p:nvSpPr>
        <p:spPr/>
        <p:txBody>
          <a:bodyPr/>
          <a:lstStyle>
            <a:lvl1pPr>
              <a:defRPr/>
            </a:lvl1pPr>
          </a:lstStyle>
          <a:p>
            <a:pPr>
              <a:defRPr/>
            </a:pPr>
            <a:endParaRPr lang="en-US" altLang="ja-JP"/>
          </a:p>
        </p:txBody>
      </p:sp>
      <p:sp>
        <p:nvSpPr>
          <p:cNvPr id="5" name="Footer Placeholder 4">
            <a:extLst>
              <a:ext uri="{FF2B5EF4-FFF2-40B4-BE49-F238E27FC236}">
                <a16:creationId xmlns:a16="http://schemas.microsoft.com/office/drawing/2014/main" id="{D47A7EDB-4B9F-4274-70F8-794A55C7219F}"/>
              </a:ext>
            </a:extLst>
          </p:cNvPr>
          <p:cNvSpPr>
            <a:spLocks noGrp="1"/>
          </p:cNvSpPr>
          <p:nvPr>
            <p:ph type="ftr" sz="quarter" idx="11"/>
          </p:nvPr>
        </p:nvSpPr>
        <p:spPr/>
        <p:txBody>
          <a:bodyPr/>
          <a:lstStyle>
            <a:lvl1pPr>
              <a:defRPr/>
            </a:lvl1pPr>
          </a:lstStyle>
          <a:p>
            <a:pPr>
              <a:defRPr/>
            </a:pPr>
            <a:endParaRPr lang="en-US" altLang="ja-JP"/>
          </a:p>
        </p:txBody>
      </p:sp>
      <p:sp>
        <p:nvSpPr>
          <p:cNvPr id="6" name="Slide Number Placeholder 5">
            <a:extLst>
              <a:ext uri="{FF2B5EF4-FFF2-40B4-BE49-F238E27FC236}">
                <a16:creationId xmlns:a16="http://schemas.microsoft.com/office/drawing/2014/main" id="{335A4EE6-0BBE-DE5F-AA0B-0EB80A428EE3}"/>
              </a:ext>
            </a:extLst>
          </p:cNvPr>
          <p:cNvSpPr>
            <a:spLocks noGrp="1"/>
          </p:cNvSpPr>
          <p:nvPr>
            <p:ph type="sldNum" sz="quarter" idx="12"/>
          </p:nvPr>
        </p:nvSpPr>
        <p:spPr/>
        <p:txBody>
          <a:bodyPr/>
          <a:lstStyle>
            <a:lvl1pPr>
              <a:defRPr/>
            </a:lvl1pPr>
          </a:lstStyle>
          <a:p>
            <a:pPr>
              <a:defRPr/>
            </a:pPr>
            <a:r>
              <a:rPr lang="en-US" altLang="ja-JP"/>
              <a:t>0-</a:t>
            </a:r>
            <a:fld id="{33161EFA-D841-4503-B03B-191D8A59C5E5}" type="slidenum">
              <a:rPr lang="en-US" altLang="ja-JP" smtClean="0"/>
              <a:pPr>
                <a:defRPr/>
              </a:pPr>
              <a:t>‹#›</a:t>
            </a:fld>
            <a:endParaRPr lang="en-US" altLang="ja-JP"/>
          </a:p>
        </p:txBody>
      </p:sp>
    </p:spTree>
    <p:extLst>
      <p:ext uri="{BB962C8B-B14F-4D97-AF65-F5344CB8AC3E}">
        <p14:creationId xmlns:p14="http://schemas.microsoft.com/office/powerpoint/2010/main" val="4241979472"/>
      </p:ext>
    </p:extLst>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BF4F2-2939-85EE-BA6A-3D23CE2283B2}"/>
              </a:ext>
            </a:extLst>
          </p:cNvPr>
          <p:cNvSpPr>
            <a:spLocks noGrp="1"/>
          </p:cNvSpPr>
          <p:nvPr>
            <p:ph type="dt" sz="half" idx="10"/>
          </p:nvPr>
        </p:nvSpPr>
        <p:spPr/>
        <p:txBody>
          <a:bodyPr/>
          <a:lstStyle>
            <a:lvl1pPr>
              <a:defRPr/>
            </a:lvl1pPr>
          </a:lstStyle>
          <a:p>
            <a:pPr>
              <a:defRPr/>
            </a:pPr>
            <a:endParaRPr lang="en-US" altLang="ja-JP"/>
          </a:p>
        </p:txBody>
      </p:sp>
      <p:sp>
        <p:nvSpPr>
          <p:cNvPr id="5" name="Footer Placeholder 4">
            <a:extLst>
              <a:ext uri="{FF2B5EF4-FFF2-40B4-BE49-F238E27FC236}">
                <a16:creationId xmlns:a16="http://schemas.microsoft.com/office/drawing/2014/main" id="{2ED0C5C9-F2BC-7143-19C2-C63F9D91AE02}"/>
              </a:ext>
            </a:extLst>
          </p:cNvPr>
          <p:cNvSpPr>
            <a:spLocks noGrp="1"/>
          </p:cNvSpPr>
          <p:nvPr>
            <p:ph type="ftr" sz="quarter" idx="11"/>
          </p:nvPr>
        </p:nvSpPr>
        <p:spPr/>
        <p:txBody>
          <a:bodyPr/>
          <a:lstStyle>
            <a:lvl1pPr>
              <a:defRPr/>
            </a:lvl1pPr>
          </a:lstStyle>
          <a:p>
            <a:pPr>
              <a:defRPr/>
            </a:pPr>
            <a:endParaRPr lang="en-US" altLang="ja-JP"/>
          </a:p>
        </p:txBody>
      </p:sp>
      <p:sp>
        <p:nvSpPr>
          <p:cNvPr id="6" name="Slide Number Placeholder 5">
            <a:extLst>
              <a:ext uri="{FF2B5EF4-FFF2-40B4-BE49-F238E27FC236}">
                <a16:creationId xmlns:a16="http://schemas.microsoft.com/office/drawing/2014/main" id="{7D39DED5-7FCC-4263-7FE8-F38958DC8592}"/>
              </a:ext>
            </a:extLst>
          </p:cNvPr>
          <p:cNvSpPr>
            <a:spLocks noGrp="1"/>
          </p:cNvSpPr>
          <p:nvPr>
            <p:ph type="sldNum" sz="quarter" idx="12"/>
          </p:nvPr>
        </p:nvSpPr>
        <p:spPr/>
        <p:txBody>
          <a:bodyPr/>
          <a:lstStyle>
            <a:lvl1pPr>
              <a:defRPr/>
            </a:lvl1pPr>
          </a:lstStyle>
          <a:p>
            <a:pPr>
              <a:defRPr/>
            </a:pPr>
            <a:r>
              <a:rPr lang="en-US" altLang="ja-JP"/>
              <a:t>0-</a:t>
            </a:r>
            <a:fld id="{37702D56-FDC7-4E99-99C0-54501CDD2E8B}" type="slidenum">
              <a:rPr lang="en-US" altLang="ja-JP" smtClean="0"/>
              <a:pPr>
                <a:defRPr/>
              </a:pPr>
              <a:t>‹#›</a:t>
            </a:fld>
            <a:endParaRPr lang="en-US" altLang="ja-JP"/>
          </a:p>
        </p:txBody>
      </p:sp>
    </p:spTree>
    <p:extLst>
      <p:ext uri="{BB962C8B-B14F-4D97-AF65-F5344CB8AC3E}">
        <p14:creationId xmlns:p14="http://schemas.microsoft.com/office/powerpoint/2010/main" val="3707070959"/>
      </p:ext>
    </p:extLst>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422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05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C277DF4-1298-6AC8-6284-E5B4E80A659C}"/>
              </a:ext>
            </a:extLst>
          </p:cNvPr>
          <p:cNvSpPr>
            <a:spLocks noGrp="1"/>
          </p:cNvSpPr>
          <p:nvPr>
            <p:ph type="dt" sz="half" idx="10"/>
          </p:nvPr>
        </p:nvSpPr>
        <p:spPr/>
        <p:txBody>
          <a:bodyPr/>
          <a:lstStyle>
            <a:lvl1pPr>
              <a:defRPr/>
            </a:lvl1pPr>
          </a:lstStyle>
          <a:p>
            <a:pPr>
              <a:defRPr/>
            </a:pPr>
            <a:endParaRPr lang="en-US" altLang="ja-JP"/>
          </a:p>
        </p:txBody>
      </p:sp>
      <p:sp>
        <p:nvSpPr>
          <p:cNvPr id="6" name="Footer Placeholder 4">
            <a:extLst>
              <a:ext uri="{FF2B5EF4-FFF2-40B4-BE49-F238E27FC236}">
                <a16:creationId xmlns:a16="http://schemas.microsoft.com/office/drawing/2014/main" id="{8A041F03-4864-FAB9-BDE8-92C3DCD7A0C7}"/>
              </a:ext>
            </a:extLst>
          </p:cNvPr>
          <p:cNvSpPr>
            <a:spLocks noGrp="1"/>
          </p:cNvSpPr>
          <p:nvPr>
            <p:ph type="ftr" sz="quarter" idx="11"/>
          </p:nvPr>
        </p:nvSpPr>
        <p:spPr/>
        <p:txBody>
          <a:bodyPr/>
          <a:lstStyle>
            <a:lvl1pPr>
              <a:defRPr/>
            </a:lvl1pPr>
          </a:lstStyle>
          <a:p>
            <a:pPr>
              <a:defRPr/>
            </a:pPr>
            <a:endParaRPr lang="en-US" altLang="ja-JP"/>
          </a:p>
        </p:txBody>
      </p:sp>
      <p:sp>
        <p:nvSpPr>
          <p:cNvPr id="7" name="Slide Number Placeholder 5">
            <a:extLst>
              <a:ext uri="{FF2B5EF4-FFF2-40B4-BE49-F238E27FC236}">
                <a16:creationId xmlns:a16="http://schemas.microsoft.com/office/drawing/2014/main" id="{8BACB3E8-C9EE-516F-DEA8-C442D72E0845}"/>
              </a:ext>
            </a:extLst>
          </p:cNvPr>
          <p:cNvSpPr>
            <a:spLocks noGrp="1"/>
          </p:cNvSpPr>
          <p:nvPr>
            <p:ph type="sldNum" sz="quarter" idx="12"/>
          </p:nvPr>
        </p:nvSpPr>
        <p:spPr/>
        <p:txBody>
          <a:bodyPr/>
          <a:lstStyle>
            <a:lvl1pPr>
              <a:defRPr/>
            </a:lvl1pPr>
          </a:lstStyle>
          <a:p>
            <a:pPr>
              <a:defRPr/>
            </a:pPr>
            <a:r>
              <a:rPr lang="en-US" altLang="ja-JP"/>
              <a:t>0-</a:t>
            </a:r>
            <a:fld id="{8FDAD60A-496D-496E-89F2-7E257D303925}" type="slidenum">
              <a:rPr lang="en-US" altLang="ja-JP" smtClean="0"/>
              <a:pPr>
                <a:defRPr/>
              </a:pPr>
              <a:t>‹#›</a:t>
            </a:fld>
            <a:endParaRPr lang="en-US" altLang="ja-JP"/>
          </a:p>
        </p:txBody>
      </p:sp>
    </p:spTree>
    <p:extLst>
      <p:ext uri="{BB962C8B-B14F-4D97-AF65-F5344CB8AC3E}">
        <p14:creationId xmlns:p14="http://schemas.microsoft.com/office/powerpoint/2010/main" val="748046157"/>
      </p:ext>
    </p:extLst>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422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705600" y="16764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705600" y="38100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F7274172-A634-9A0B-CCE6-3D10912BE206}"/>
              </a:ext>
            </a:extLst>
          </p:cNvPr>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ja-JP" sz="9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34" charset="-128"/>
              <a:cs typeface="+mn-cs"/>
            </a:endParaRPr>
          </a:p>
        </p:txBody>
      </p:sp>
      <p:sp>
        <p:nvSpPr>
          <p:cNvPr id="7" name="Footer Placeholder 4">
            <a:extLst>
              <a:ext uri="{FF2B5EF4-FFF2-40B4-BE49-F238E27FC236}">
                <a16:creationId xmlns:a16="http://schemas.microsoft.com/office/drawing/2014/main" id="{8FD7D187-A5D1-07C3-7CE4-FD2A34891C6E}"/>
              </a:ext>
            </a:extLst>
          </p:cNvPr>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ja-JP" sz="9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34" charset="-128"/>
              <a:cs typeface="+mn-cs"/>
            </a:endParaRPr>
          </a:p>
        </p:txBody>
      </p:sp>
      <p:sp>
        <p:nvSpPr>
          <p:cNvPr id="8" name="Slide Number Placeholder 5">
            <a:extLst>
              <a:ext uri="{FF2B5EF4-FFF2-40B4-BE49-F238E27FC236}">
                <a16:creationId xmlns:a16="http://schemas.microsoft.com/office/drawing/2014/main" id="{A9DADA26-7810-D80F-59BE-75A56095492A}"/>
              </a:ext>
            </a:extLst>
          </p:cNvPr>
          <p:cNvSpPr>
            <a:spLocks noGrp="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ja-JP" sz="9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34" charset="-128"/>
                <a:cs typeface="+mn-cs"/>
              </a:rPr>
              <a:t>0-</a:t>
            </a:r>
            <a:fld id="{864BB52E-C61F-4C1E-847D-C64CF995C8AC}" type="slidenum">
              <a:rPr kumimoji="0" lang="en-US" altLang="ja-JP" sz="9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ja-JP" sz="9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34" charset="-128"/>
              <a:cs typeface="+mn-cs"/>
            </a:endParaRPr>
          </a:p>
        </p:txBody>
      </p:sp>
    </p:spTree>
    <p:extLst>
      <p:ext uri="{BB962C8B-B14F-4D97-AF65-F5344CB8AC3E}">
        <p14:creationId xmlns:p14="http://schemas.microsoft.com/office/powerpoint/2010/main" val="295114055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AC48-510D-BB08-8AC2-7F5416CC50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98C08B-1D40-A744-B374-39D8BE987C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B04C52-643D-31C5-B6A5-E68B75652D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570EE7-363D-B3A0-EFDE-785A32967278}"/>
              </a:ext>
            </a:extLst>
          </p:cNvPr>
          <p:cNvSpPr>
            <a:spLocks noGrp="1"/>
          </p:cNvSpPr>
          <p:nvPr>
            <p:ph type="dt" sz="half" idx="10"/>
          </p:nvPr>
        </p:nvSpPr>
        <p:spPr/>
        <p:txBody>
          <a:bodyPr/>
          <a:lstStyle/>
          <a:p>
            <a:fld id="{CE06B7C1-901D-46E9-A7A0-C2E4DF6A5D57}" type="datetimeFigureOut">
              <a:rPr lang="en-US" smtClean="0"/>
              <a:t>3/28/2024</a:t>
            </a:fld>
            <a:endParaRPr lang="en-US"/>
          </a:p>
        </p:txBody>
      </p:sp>
      <p:sp>
        <p:nvSpPr>
          <p:cNvPr id="6" name="Footer Placeholder 5">
            <a:extLst>
              <a:ext uri="{FF2B5EF4-FFF2-40B4-BE49-F238E27FC236}">
                <a16:creationId xmlns:a16="http://schemas.microsoft.com/office/drawing/2014/main" id="{7A2E53D6-D1FF-2A16-D237-A6DF1B299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44B82-C62F-3FEC-ABA3-A24E6794C709}"/>
              </a:ext>
            </a:extLst>
          </p:cNvPr>
          <p:cNvSpPr>
            <a:spLocks noGrp="1"/>
          </p:cNvSpPr>
          <p:nvPr>
            <p:ph type="sldNum" sz="quarter" idx="12"/>
          </p:nvPr>
        </p:nvSpPr>
        <p:spPr/>
        <p:txBody>
          <a:bodyPr/>
          <a:lstStyle/>
          <a:p>
            <a:fld id="{2F04BCE5-D51F-4967-98CB-B3413FD3E295}" type="slidenum">
              <a:rPr lang="en-US" smtClean="0"/>
              <a:t>‹#›</a:t>
            </a:fld>
            <a:endParaRPr lang="en-US"/>
          </a:p>
        </p:txBody>
      </p:sp>
    </p:spTree>
    <p:extLst>
      <p:ext uri="{BB962C8B-B14F-4D97-AF65-F5344CB8AC3E}">
        <p14:creationId xmlns:p14="http://schemas.microsoft.com/office/powerpoint/2010/main" val="307184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30D6-8D84-6F69-D7C7-A0BEE18A26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1EF1A1-0DE0-57A9-C16A-112A6AC5C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B506E5-342F-8794-CA2C-557EEB1DC3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F39A59-D64C-53FB-2851-CCB4B82CE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827CCD-05AB-C67E-96B2-D05DD8DEB8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F56BF2-4209-8D58-8F14-240F31767365}"/>
              </a:ext>
            </a:extLst>
          </p:cNvPr>
          <p:cNvSpPr>
            <a:spLocks noGrp="1"/>
          </p:cNvSpPr>
          <p:nvPr>
            <p:ph type="dt" sz="half" idx="10"/>
          </p:nvPr>
        </p:nvSpPr>
        <p:spPr/>
        <p:txBody>
          <a:bodyPr/>
          <a:lstStyle/>
          <a:p>
            <a:fld id="{CE06B7C1-901D-46E9-A7A0-C2E4DF6A5D57}" type="datetimeFigureOut">
              <a:rPr lang="en-US" smtClean="0"/>
              <a:t>3/28/2024</a:t>
            </a:fld>
            <a:endParaRPr lang="en-US"/>
          </a:p>
        </p:txBody>
      </p:sp>
      <p:sp>
        <p:nvSpPr>
          <p:cNvPr id="8" name="Footer Placeholder 7">
            <a:extLst>
              <a:ext uri="{FF2B5EF4-FFF2-40B4-BE49-F238E27FC236}">
                <a16:creationId xmlns:a16="http://schemas.microsoft.com/office/drawing/2014/main" id="{9BF1FFA9-4AA1-FFED-3CC7-88BE6081C3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3DE45-0EF3-BF87-A15C-60D3137539EA}"/>
              </a:ext>
            </a:extLst>
          </p:cNvPr>
          <p:cNvSpPr>
            <a:spLocks noGrp="1"/>
          </p:cNvSpPr>
          <p:nvPr>
            <p:ph type="sldNum" sz="quarter" idx="12"/>
          </p:nvPr>
        </p:nvSpPr>
        <p:spPr/>
        <p:txBody>
          <a:bodyPr/>
          <a:lstStyle/>
          <a:p>
            <a:fld id="{2F04BCE5-D51F-4967-98CB-B3413FD3E295}" type="slidenum">
              <a:rPr lang="en-US" smtClean="0"/>
              <a:t>‹#›</a:t>
            </a:fld>
            <a:endParaRPr lang="en-US"/>
          </a:p>
        </p:txBody>
      </p:sp>
    </p:spTree>
    <p:extLst>
      <p:ext uri="{BB962C8B-B14F-4D97-AF65-F5344CB8AC3E}">
        <p14:creationId xmlns:p14="http://schemas.microsoft.com/office/powerpoint/2010/main" val="46728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9940-85AF-29D5-E1A3-D1A676FA69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98750E-0DDD-F2C3-1F9C-CFB7EE17E149}"/>
              </a:ext>
            </a:extLst>
          </p:cNvPr>
          <p:cNvSpPr>
            <a:spLocks noGrp="1"/>
          </p:cNvSpPr>
          <p:nvPr>
            <p:ph type="dt" sz="half" idx="10"/>
          </p:nvPr>
        </p:nvSpPr>
        <p:spPr/>
        <p:txBody>
          <a:bodyPr/>
          <a:lstStyle/>
          <a:p>
            <a:fld id="{CE06B7C1-901D-46E9-A7A0-C2E4DF6A5D57}" type="datetimeFigureOut">
              <a:rPr lang="en-US" smtClean="0"/>
              <a:t>3/28/2024</a:t>
            </a:fld>
            <a:endParaRPr lang="en-US"/>
          </a:p>
        </p:txBody>
      </p:sp>
      <p:sp>
        <p:nvSpPr>
          <p:cNvPr id="4" name="Footer Placeholder 3">
            <a:extLst>
              <a:ext uri="{FF2B5EF4-FFF2-40B4-BE49-F238E27FC236}">
                <a16:creationId xmlns:a16="http://schemas.microsoft.com/office/drawing/2014/main" id="{FC2C2DB0-0056-F791-8F24-4E60A849F8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F56D5A-E190-D964-B02D-AF74EDA13010}"/>
              </a:ext>
            </a:extLst>
          </p:cNvPr>
          <p:cNvSpPr>
            <a:spLocks noGrp="1"/>
          </p:cNvSpPr>
          <p:nvPr>
            <p:ph type="sldNum" sz="quarter" idx="12"/>
          </p:nvPr>
        </p:nvSpPr>
        <p:spPr/>
        <p:txBody>
          <a:bodyPr/>
          <a:lstStyle/>
          <a:p>
            <a:fld id="{2F04BCE5-D51F-4967-98CB-B3413FD3E295}" type="slidenum">
              <a:rPr lang="en-US" smtClean="0"/>
              <a:t>‹#›</a:t>
            </a:fld>
            <a:endParaRPr lang="en-US"/>
          </a:p>
        </p:txBody>
      </p:sp>
    </p:spTree>
    <p:extLst>
      <p:ext uri="{BB962C8B-B14F-4D97-AF65-F5344CB8AC3E}">
        <p14:creationId xmlns:p14="http://schemas.microsoft.com/office/powerpoint/2010/main" val="159130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0C3A49-8E17-21D3-78FC-3BC53D660B50}"/>
              </a:ext>
            </a:extLst>
          </p:cNvPr>
          <p:cNvSpPr>
            <a:spLocks noGrp="1"/>
          </p:cNvSpPr>
          <p:nvPr>
            <p:ph type="dt" sz="half" idx="10"/>
          </p:nvPr>
        </p:nvSpPr>
        <p:spPr/>
        <p:txBody>
          <a:bodyPr/>
          <a:lstStyle/>
          <a:p>
            <a:fld id="{CE06B7C1-901D-46E9-A7A0-C2E4DF6A5D57}" type="datetimeFigureOut">
              <a:rPr lang="en-US" smtClean="0"/>
              <a:t>3/28/2024</a:t>
            </a:fld>
            <a:endParaRPr lang="en-US"/>
          </a:p>
        </p:txBody>
      </p:sp>
      <p:sp>
        <p:nvSpPr>
          <p:cNvPr id="3" name="Footer Placeholder 2">
            <a:extLst>
              <a:ext uri="{FF2B5EF4-FFF2-40B4-BE49-F238E27FC236}">
                <a16:creationId xmlns:a16="http://schemas.microsoft.com/office/drawing/2014/main" id="{EFBAC25C-59F9-5E0B-E815-B82479D198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0C8880-C94D-C925-9D0F-E99F5FCF9DB0}"/>
              </a:ext>
            </a:extLst>
          </p:cNvPr>
          <p:cNvSpPr>
            <a:spLocks noGrp="1"/>
          </p:cNvSpPr>
          <p:nvPr>
            <p:ph type="sldNum" sz="quarter" idx="12"/>
          </p:nvPr>
        </p:nvSpPr>
        <p:spPr/>
        <p:txBody>
          <a:bodyPr/>
          <a:lstStyle/>
          <a:p>
            <a:fld id="{2F04BCE5-D51F-4967-98CB-B3413FD3E295}" type="slidenum">
              <a:rPr lang="en-US" smtClean="0"/>
              <a:t>‹#›</a:t>
            </a:fld>
            <a:endParaRPr lang="en-US"/>
          </a:p>
        </p:txBody>
      </p:sp>
    </p:spTree>
    <p:extLst>
      <p:ext uri="{BB962C8B-B14F-4D97-AF65-F5344CB8AC3E}">
        <p14:creationId xmlns:p14="http://schemas.microsoft.com/office/powerpoint/2010/main" val="2039755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40D2-62EF-F853-654A-50B4054AB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84A628-3D5B-8FA4-829B-6FC9FCCF4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A7F05-7DDB-7C8C-DADE-DB8F3599D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C9961D-8F8A-2FC9-04E5-4173B4C7D28E}"/>
              </a:ext>
            </a:extLst>
          </p:cNvPr>
          <p:cNvSpPr>
            <a:spLocks noGrp="1"/>
          </p:cNvSpPr>
          <p:nvPr>
            <p:ph type="dt" sz="half" idx="10"/>
          </p:nvPr>
        </p:nvSpPr>
        <p:spPr/>
        <p:txBody>
          <a:bodyPr/>
          <a:lstStyle/>
          <a:p>
            <a:fld id="{CE06B7C1-901D-46E9-A7A0-C2E4DF6A5D57}" type="datetimeFigureOut">
              <a:rPr lang="en-US" smtClean="0"/>
              <a:t>3/28/2024</a:t>
            </a:fld>
            <a:endParaRPr lang="en-US"/>
          </a:p>
        </p:txBody>
      </p:sp>
      <p:sp>
        <p:nvSpPr>
          <p:cNvPr id="6" name="Footer Placeholder 5">
            <a:extLst>
              <a:ext uri="{FF2B5EF4-FFF2-40B4-BE49-F238E27FC236}">
                <a16:creationId xmlns:a16="http://schemas.microsoft.com/office/drawing/2014/main" id="{7154D34B-C928-5189-067A-16F5D530F1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0F549-39EE-B192-309C-C6720F1E6F27}"/>
              </a:ext>
            </a:extLst>
          </p:cNvPr>
          <p:cNvSpPr>
            <a:spLocks noGrp="1"/>
          </p:cNvSpPr>
          <p:nvPr>
            <p:ph type="sldNum" sz="quarter" idx="12"/>
          </p:nvPr>
        </p:nvSpPr>
        <p:spPr/>
        <p:txBody>
          <a:bodyPr/>
          <a:lstStyle/>
          <a:p>
            <a:fld id="{2F04BCE5-D51F-4967-98CB-B3413FD3E295}" type="slidenum">
              <a:rPr lang="en-US" smtClean="0"/>
              <a:t>‹#›</a:t>
            </a:fld>
            <a:endParaRPr lang="en-US"/>
          </a:p>
        </p:txBody>
      </p:sp>
    </p:spTree>
    <p:extLst>
      <p:ext uri="{BB962C8B-B14F-4D97-AF65-F5344CB8AC3E}">
        <p14:creationId xmlns:p14="http://schemas.microsoft.com/office/powerpoint/2010/main" val="351844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F85B-9DD1-A41C-D76B-78261CA5C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53F953-43E2-30EB-EBA3-58B3F51DDE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853597-9037-384C-3B28-DF5EE825B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4E64C-FAB4-6B92-C0A0-EE533E0058A2}"/>
              </a:ext>
            </a:extLst>
          </p:cNvPr>
          <p:cNvSpPr>
            <a:spLocks noGrp="1"/>
          </p:cNvSpPr>
          <p:nvPr>
            <p:ph type="dt" sz="half" idx="10"/>
          </p:nvPr>
        </p:nvSpPr>
        <p:spPr/>
        <p:txBody>
          <a:bodyPr/>
          <a:lstStyle/>
          <a:p>
            <a:fld id="{CE06B7C1-901D-46E9-A7A0-C2E4DF6A5D57}" type="datetimeFigureOut">
              <a:rPr lang="en-US" smtClean="0"/>
              <a:t>3/28/2024</a:t>
            </a:fld>
            <a:endParaRPr lang="en-US"/>
          </a:p>
        </p:txBody>
      </p:sp>
      <p:sp>
        <p:nvSpPr>
          <p:cNvPr id="6" name="Footer Placeholder 5">
            <a:extLst>
              <a:ext uri="{FF2B5EF4-FFF2-40B4-BE49-F238E27FC236}">
                <a16:creationId xmlns:a16="http://schemas.microsoft.com/office/drawing/2014/main" id="{17F37772-F42A-67D5-9630-33BCC6594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F3BABB-7465-48F0-B40D-CD3840F21404}"/>
              </a:ext>
            </a:extLst>
          </p:cNvPr>
          <p:cNvSpPr>
            <a:spLocks noGrp="1"/>
          </p:cNvSpPr>
          <p:nvPr>
            <p:ph type="sldNum" sz="quarter" idx="12"/>
          </p:nvPr>
        </p:nvSpPr>
        <p:spPr/>
        <p:txBody>
          <a:bodyPr/>
          <a:lstStyle/>
          <a:p>
            <a:fld id="{2F04BCE5-D51F-4967-98CB-B3413FD3E295}" type="slidenum">
              <a:rPr lang="en-US" smtClean="0"/>
              <a:t>‹#›</a:t>
            </a:fld>
            <a:endParaRPr lang="en-US"/>
          </a:p>
        </p:txBody>
      </p:sp>
    </p:spTree>
    <p:extLst>
      <p:ext uri="{BB962C8B-B14F-4D97-AF65-F5344CB8AC3E}">
        <p14:creationId xmlns:p14="http://schemas.microsoft.com/office/powerpoint/2010/main" val="310210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503701-BDDA-A453-2938-C4DADC1CBB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63E1B1-EB53-47C9-BB5D-C270E6732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594939-9797-9352-E8D0-9959535E5B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06B7C1-901D-46E9-A7A0-C2E4DF6A5D57}" type="datetimeFigureOut">
              <a:rPr lang="en-US" smtClean="0"/>
              <a:t>3/28/2024</a:t>
            </a:fld>
            <a:endParaRPr lang="en-US"/>
          </a:p>
        </p:txBody>
      </p:sp>
      <p:sp>
        <p:nvSpPr>
          <p:cNvPr id="5" name="Footer Placeholder 4">
            <a:extLst>
              <a:ext uri="{FF2B5EF4-FFF2-40B4-BE49-F238E27FC236}">
                <a16:creationId xmlns:a16="http://schemas.microsoft.com/office/drawing/2014/main" id="{B2510114-F13B-E678-C20F-DC14AA004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304C702-6E8A-9E8B-B622-BB6E8A46B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04BCE5-D51F-4967-98CB-B3413FD3E295}" type="slidenum">
              <a:rPr lang="en-US" smtClean="0"/>
              <a:t>‹#›</a:t>
            </a:fld>
            <a:endParaRPr lang="en-US"/>
          </a:p>
        </p:txBody>
      </p:sp>
    </p:spTree>
    <p:extLst>
      <p:ext uri="{BB962C8B-B14F-4D97-AF65-F5344CB8AC3E}">
        <p14:creationId xmlns:p14="http://schemas.microsoft.com/office/powerpoint/2010/main" val="349210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2BFB51-A1E0-4C4F-B1CF-D9987D9563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E10852-62B2-4B78-8B56-6645F7C6C8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42AE5-E18E-4E9E-9A9A-DB4A69A962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E939C-5F47-4328-8CB6-7B282B4366E8}" type="datetimeFigureOut">
              <a:rPr lang="en-US" smtClean="0"/>
              <a:t>3/28/2024</a:t>
            </a:fld>
            <a:endParaRPr lang="en-US"/>
          </a:p>
        </p:txBody>
      </p:sp>
      <p:sp>
        <p:nvSpPr>
          <p:cNvPr id="5" name="Footer Placeholder 4">
            <a:extLst>
              <a:ext uri="{FF2B5EF4-FFF2-40B4-BE49-F238E27FC236}">
                <a16:creationId xmlns:a16="http://schemas.microsoft.com/office/drawing/2014/main" id="{F43EAD9C-0951-452E-81DC-B0AB79C53A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227926-0E0F-4B08-9071-67EDC4BB8A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55FA3-D5DC-44A7-9F20-6038D21C1557}" type="slidenum">
              <a:rPr lang="en-US" smtClean="0"/>
              <a:t>‹#›</a:t>
            </a:fld>
            <a:endParaRPr lang="en-US"/>
          </a:p>
        </p:txBody>
      </p:sp>
    </p:spTree>
    <p:extLst>
      <p:ext uri="{BB962C8B-B14F-4D97-AF65-F5344CB8AC3E}">
        <p14:creationId xmlns:p14="http://schemas.microsoft.com/office/powerpoint/2010/main" val="2107093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7A48CE1-EC79-08FE-35DD-A7974BE36928}"/>
              </a:ext>
            </a:extLst>
          </p:cNvPr>
          <p:cNvSpPr>
            <a:spLocks noGrp="1" noChangeArrowheads="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3D95F5EA-2D46-7E19-167B-C735603480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882A53-F6C7-EBA8-CE85-68E098D40CA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ltLang="ja-JP"/>
          </a:p>
        </p:txBody>
      </p:sp>
      <p:sp>
        <p:nvSpPr>
          <p:cNvPr id="5" name="Footer Placeholder 4">
            <a:extLst>
              <a:ext uri="{FF2B5EF4-FFF2-40B4-BE49-F238E27FC236}">
                <a16:creationId xmlns:a16="http://schemas.microsoft.com/office/drawing/2014/main" id="{80DF2DE5-353A-170E-A3AC-4FDB5851538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ltLang="ja-JP"/>
          </a:p>
        </p:txBody>
      </p:sp>
      <p:sp>
        <p:nvSpPr>
          <p:cNvPr id="6" name="Slide Number Placeholder 5">
            <a:extLst>
              <a:ext uri="{FF2B5EF4-FFF2-40B4-BE49-F238E27FC236}">
                <a16:creationId xmlns:a16="http://schemas.microsoft.com/office/drawing/2014/main" id="{95E550DA-6FB0-08F7-747E-F34EAA03CA9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r>
              <a:rPr lang="en-US" altLang="ja-JP"/>
              <a:t>0-</a:t>
            </a:r>
            <a:fld id="{3704A5E6-5FE6-4951-9437-A571326F8DCB}" type="slidenum">
              <a:rPr lang="en-US" altLang="ja-JP" smtClean="0"/>
              <a:pPr>
                <a:defRPr/>
              </a:pPr>
              <a:t>‹#›</a:t>
            </a:fld>
            <a:endParaRPr lang="en-US" altLang="ja-JP"/>
          </a:p>
        </p:txBody>
      </p:sp>
    </p:spTree>
    <p:extLst>
      <p:ext uri="{BB962C8B-B14F-4D97-AF65-F5344CB8AC3E}">
        <p14:creationId xmlns:p14="http://schemas.microsoft.com/office/powerpoint/2010/main" val="172641871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p:zoom/>
  </p:transition>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5EB7-D917-5470-C819-29EA72D688F2}"/>
              </a:ext>
            </a:extLst>
          </p:cNvPr>
          <p:cNvSpPr>
            <a:spLocks noGrp="1"/>
          </p:cNvSpPr>
          <p:nvPr>
            <p:ph type="ctrTitle"/>
          </p:nvPr>
        </p:nvSpPr>
        <p:spPr/>
        <p:txBody>
          <a:bodyPr/>
          <a:lstStyle/>
          <a:p>
            <a:r>
              <a:rPr lang="en-US" dirty="0"/>
              <a:t>Introduction to Knowledge Management</a:t>
            </a:r>
          </a:p>
        </p:txBody>
      </p:sp>
      <p:sp>
        <p:nvSpPr>
          <p:cNvPr id="3" name="Subtitle 2">
            <a:extLst>
              <a:ext uri="{FF2B5EF4-FFF2-40B4-BE49-F238E27FC236}">
                <a16:creationId xmlns:a16="http://schemas.microsoft.com/office/drawing/2014/main" id="{C822DF36-2C43-FBF9-963E-CDC768D25A8E}"/>
              </a:ext>
            </a:extLst>
          </p:cNvPr>
          <p:cNvSpPr>
            <a:spLocks noGrp="1"/>
          </p:cNvSpPr>
          <p:nvPr>
            <p:ph type="subTitle" idx="1"/>
          </p:nvPr>
        </p:nvSpPr>
        <p:spPr/>
        <p:txBody>
          <a:bodyPr/>
          <a:lstStyle/>
          <a:p>
            <a:r>
              <a:rPr lang="en-US" dirty="0"/>
              <a:t>March 2024</a:t>
            </a:r>
          </a:p>
          <a:p>
            <a:r>
              <a:rPr lang="en-US" dirty="0"/>
              <a:t>Lecture 1</a:t>
            </a:r>
          </a:p>
        </p:txBody>
      </p:sp>
    </p:spTree>
    <p:extLst>
      <p:ext uri="{BB962C8B-B14F-4D97-AF65-F5344CB8AC3E}">
        <p14:creationId xmlns:p14="http://schemas.microsoft.com/office/powerpoint/2010/main" val="2069248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4018-FF1A-BCD4-0A02-9C0DD60A742F}"/>
              </a:ext>
            </a:extLst>
          </p:cNvPr>
          <p:cNvSpPr>
            <a:spLocks noGrp="1"/>
          </p:cNvSpPr>
          <p:nvPr>
            <p:ph type="title"/>
          </p:nvPr>
        </p:nvSpPr>
        <p:spPr/>
        <p:txBody>
          <a:bodyPr/>
          <a:lstStyle/>
          <a:p>
            <a:r>
              <a:rPr lang="en-US" dirty="0"/>
              <a:t>Understanding the Concept of Knowledge Management Contd.</a:t>
            </a:r>
          </a:p>
        </p:txBody>
      </p:sp>
      <p:sp>
        <p:nvSpPr>
          <p:cNvPr id="3" name="Content Placeholder 2">
            <a:extLst>
              <a:ext uri="{FF2B5EF4-FFF2-40B4-BE49-F238E27FC236}">
                <a16:creationId xmlns:a16="http://schemas.microsoft.com/office/drawing/2014/main" id="{96A90249-A238-BC81-3D7B-D569AE960F5C}"/>
              </a:ext>
            </a:extLst>
          </p:cNvPr>
          <p:cNvSpPr>
            <a:spLocks noGrp="1"/>
          </p:cNvSpPr>
          <p:nvPr>
            <p:ph idx="1"/>
          </p:nvPr>
        </p:nvSpPr>
        <p:spPr/>
        <p:txBody>
          <a:bodyPr>
            <a:normAutofit lnSpcReduction="10000"/>
          </a:bodyPr>
          <a:lstStyle/>
          <a:p>
            <a:r>
              <a:rPr lang="en-US" dirty="0"/>
              <a:t>And then, what if we could share all this collective experience directly with our customers, so they could find their answers themselves rather than contacting a customer service agent?</a:t>
            </a:r>
          </a:p>
          <a:p>
            <a:r>
              <a:rPr lang="en-US" dirty="0"/>
              <a:t>What do you do when you have a problem or issue? Most of us google it. We would generally rather search and find answers ourselves than wait on hold for someone else to solve our problems. </a:t>
            </a:r>
          </a:p>
          <a:p>
            <a:r>
              <a:rPr lang="en-US" dirty="0"/>
              <a:t>This knowledge that customer service agents write down to share, we call a knowledge base. </a:t>
            </a:r>
          </a:p>
          <a:p>
            <a:r>
              <a:rPr lang="en-US" dirty="0"/>
              <a:t>Knowledge bases are composed of articles, short nuggets documenting specific experiences we've had</a:t>
            </a:r>
          </a:p>
        </p:txBody>
      </p:sp>
    </p:spTree>
    <p:extLst>
      <p:ext uri="{BB962C8B-B14F-4D97-AF65-F5344CB8AC3E}">
        <p14:creationId xmlns:p14="http://schemas.microsoft.com/office/powerpoint/2010/main" val="1052845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2ACD-BCD4-CA66-80E2-E67655D17B46}"/>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8D749C0B-FBBA-F666-0C5F-2BA833259852}"/>
              </a:ext>
            </a:extLst>
          </p:cNvPr>
          <p:cNvSpPr>
            <a:spLocks noGrp="1"/>
          </p:cNvSpPr>
          <p:nvPr>
            <p:ph idx="1"/>
          </p:nvPr>
        </p:nvSpPr>
        <p:spPr/>
        <p:txBody>
          <a:bodyPr/>
          <a:lstStyle/>
          <a:p>
            <a:r>
              <a:rPr lang="en-US" dirty="0"/>
              <a:t> List all animals spelled with three letters. </a:t>
            </a:r>
          </a:p>
          <a:p>
            <a:pPr marL="0" indent="0">
              <a:buNone/>
            </a:pPr>
            <a:r>
              <a:rPr lang="en-US" dirty="0"/>
              <a:t>  NB:  no googling or asking a friend.</a:t>
            </a:r>
          </a:p>
        </p:txBody>
      </p:sp>
    </p:spTree>
    <p:extLst>
      <p:ext uri="{BB962C8B-B14F-4D97-AF65-F5344CB8AC3E}">
        <p14:creationId xmlns:p14="http://schemas.microsoft.com/office/powerpoint/2010/main" val="116523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9ED38A6-5ECE-C618-9EA3-FEE510A3615E}"/>
              </a:ext>
            </a:extLst>
          </p:cNvPr>
          <p:cNvSpPr>
            <a:spLocks noGrp="1"/>
          </p:cNvSpPr>
          <p:nvPr>
            <p:ph type="title"/>
          </p:nvPr>
        </p:nvSpPr>
        <p:spPr>
          <a:solidFill>
            <a:schemeClr val="accent3">
              <a:lumMod val="40000"/>
              <a:lumOff val="60000"/>
            </a:schemeClr>
          </a:solidFill>
        </p:spPr>
        <p:txBody>
          <a:bodyPr rtlCol="0">
            <a:normAutofit/>
          </a:bodyPr>
          <a:lstStyle/>
          <a:p>
            <a:pPr fontAlgn="auto">
              <a:spcAft>
                <a:spcPts val="0"/>
              </a:spcAft>
              <a:defRPr/>
            </a:pPr>
            <a:r>
              <a:rPr lang="en-US" dirty="0"/>
              <a:t>Why do we have to manage knowledge?</a:t>
            </a:r>
            <a:endParaRPr lang="ar-EG" dirty="0"/>
          </a:p>
        </p:txBody>
      </p:sp>
      <p:sp>
        <p:nvSpPr>
          <p:cNvPr id="18434" name="Content Placeholder 6">
            <a:extLst>
              <a:ext uri="{FF2B5EF4-FFF2-40B4-BE49-F238E27FC236}">
                <a16:creationId xmlns:a16="http://schemas.microsoft.com/office/drawing/2014/main" id="{76814C96-2906-0318-5229-8A02B6951C04}"/>
              </a:ext>
            </a:extLst>
          </p:cNvPr>
          <p:cNvSpPr>
            <a:spLocks noGrp="1"/>
          </p:cNvSpPr>
          <p:nvPr>
            <p:ph idx="1"/>
          </p:nvPr>
        </p:nvSpPr>
        <p:spPr>
          <a:solidFill>
            <a:schemeClr val="accent1">
              <a:lumMod val="40000"/>
              <a:lumOff val="60000"/>
            </a:schemeClr>
          </a:solidFill>
        </p:spPr>
        <p:txBody>
          <a:bodyPr>
            <a:normAutofit/>
          </a:bodyPr>
          <a:lstStyle/>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Organizations face many challenges in managing knowledge, such as knowledge loss due to employee turnover, silos of knowledge, and the complexity of managing knowledge in a digital age.</a:t>
            </a: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latin typeface="Calibri" panose="020F0502020204030204" pitchFamily="34" charset="0"/>
                <a:ea typeface="Calibri" panose="020F0502020204030204" pitchFamily="34" charset="0"/>
                <a:cs typeface="Times New Roman" panose="02020603050405020304" pitchFamily="18" charset="0"/>
              </a:rPr>
              <a:t>KM helps organizations to capture and preserve institutional knowledge, share knowledge across different departments, and create a learning culture that fosters innovation and creativity.</a:t>
            </a:r>
          </a:p>
          <a:p>
            <a:r>
              <a:rPr lang="en-US" sz="2400" dirty="0">
                <a:latin typeface="Calibri" panose="020F0502020204030204" pitchFamily="34" charset="0"/>
                <a:ea typeface="Calibri" panose="020F0502020204030204" pitchFamily="34" charset="0"/>
                <a:cs typeface="Times New Roman" panose="02020603050405020304" pitchFamily="18" charset="0"/>
              </a:rPr>
              <a:t>KM also enables organizations to be more responsive to changing customer needs and market trends, by providing a more agile and flexible approach to decision-making</a:t>
            </a:r>
            <a:endParaRPr lang="ar-EG" altLang="en-US" b="1" dirty="0"/>
          </a:p>
        </p:txBody>
      </p:sp>
      <p:sp>
        <p:nvSpPr>
          <p:cNvPr id="14340" name="Slide Number Placeholder 4">
            <a:extLst>
              <a:ext uri="{FF2B5EF4-FFF2-40B4-BE49-F238E27FC236}">
                <a16:creationId xmlns:a16="http://schemas.microsoft.com/office/drawing/2014/main" id="{4884542A-39B5-C26A-7D39-8D07E0A040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30000"/>
              </a:spcBef>
              <a:spcAft>
                <a:spcPct val="0"/>
              </a:spcAft>
              <a:buClr>
                <a:srgbClr val="FFFF00"/>
              </a:buClr>
              <a:buSzPct val="80000"/>
              <a:buFont typeface="Wingdings" panose="05000000000000000000" pitchFamily="2" charset="2"/>
              <a:buChar char="®"/>
            </a:pPr>
            <a:r>
              <a:rPr lang="en-US" altLang="ja-JP" sz="1000">
                <a:solidFill>
                  <a:prstClr val="black"/>
                </a:solidFill>
                <a:latin typeface="Arial" panose="020B0604020202020204" pitchFamily="34" charset="0"/>
                <a:ea typeface="游ゴシック" panose="020B0400000000000000" pitchFamily="34" charset="-128"/>
              </a:rPr>
              <a:t>0-</a:t>
            </a:r>
            <a:fld id="{83FD0285-A677-4F61-8E3A-F97571074AFA}" type="slidenum">
              <a:rPr lang="en-US" altLang="ja-JP" sz="1000">
                <a:solidFill>
                  <a:prstClr val="black"/>
                </a:solidFill>
                <a:latin typeface="Arial" panose="020B0604020202020204" pitchFamily="34" charset="0"/>
                <a:ea typeface="游ゴシック" panose="020B0400000000000000" pitchFamily="34" charset="-128"/>
              </a:rPr>
              <a:pPr fontAlgn="base">
                <a:spcBef>
                  <a:spcPct val="30000"/>
                </a:spcBef>
                <a:spcAft>
                  <a:spcPct val="0"/>
                </a:spcAft>
                <a:buClr>
                  <a:srgbClr val="FFFF00"/>
                </a:buClr>
                <a:buSzPct val="80000"/>
                <a:buFont typeface="Wingdings" panose="05000000000000000000" pitchFamily="2" charset="2"/>
                <a:buChar char="®"/>
              </a:pPr>
              <a:t>12</a:t>
            </a:fld>
            <a:endParaRPr lang="en-US" altLang="ja-JP" sz="1000">
              <a:solidFill>
                <a:prstClr val="black"/>
              </a:solidFill>
              <a:latin typeface="Arial" panose="020B0604020202020204" pitchFamily="34" charset="0"/>
              <a:ea typeface="游ゴシック" panose="020B0400000000000000"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ACCAEE-5BA4-6725-D946-14D1289459DC}"/>
              </a:ext>
            </a:extLst>
          </p:cNvPr>
          <p:cNvSpPr>
            <a:spLocks noGrp="1"/>
          </p:cNvSpPr>
          <p:nvPr>
            <p:ph type="title"/>
          </p:nvPr>
        </p:nvSpPr>
        <p:spPr>
          <a:solidFill>
            <a:schemeClr val="accent3">
              <a:lumMod val="40000"/>
              <a:lumOff val="60000"/>
            </a:schemeClr>
          </a:solidFill>
        </p:spPr>
        <p:txBody>
          <a:bodyPr rtlCol="0">
            <a:normAutofit/>
          </a:bodyPr>
          <a:lstStyle/>
          <a:p>
            <a:pPr algn="ctr" fontAlgn="auto">
              <a:spcAft>
                <a:spcPts val="0"/>
              </a:spcAft>
              <a:defRPr/>
            </a:pPr>
            <a:r>
              <a:rPr lang="en-US" dirty="0">
                <a:solidFill>
                  <a:srgbClr val="FF0000"/>
                </a:solidFill>
              </a:rPr>
              <a:t>Why KM is important ?</a:t>
            </a:r>
            <a:endParaRPr lang="ar-EG" dirty="0">
              <a:solidFill>
                <a:srgbClr val="FF0000"/>
              </a:solidFill>
            </a:endParaRPr>
          </a:p>
        </p:txBody>
      </p:sp>
      <p:sp>
        <p:nvSpPr>
          <p:cNvPr id="24578" name="Content Placeholder 1">
            <a:extLst>
              <a:ext uri="{FF2B5EF4-FFF2-40B4-BE49-F238E27FC236}">
                <a16:creationId xmlns:a16="http://schemas.microsoft.com/office/drawing/2014/main" id="{63B45E7A-85A7-0A88-AACB-4A4AF189785B}"/>
              </a:ext>
            </a:extLst>
          </p:cNvPr>
          <p:cNvSpPr>
            <a:spLocks noGrp="1"/>
          </p:cNvSpPr>
          <p:nvPr>
            <p:ph idx="1"/>
          </p:nvPr>
        </p:nvSpPr>
        <p:spPr>
          <a:xfrm>
            <a:off x="1981200" y="1989138"/>
            <a:ext cx="8229600" cy="2735262"/>
          </a:xfrm>
          <a:solidFill>
            <a:schemeClr val="accent3">
              <a:lumMod val="40000"/>
              <a:lumOff val="60000"/>
            </a:schemeClr>
          </a:solidFill>
        </p:spPr>
        <p:txBody>
          <a:bodyPr/>
          <a:lstStyle/>
          <a:p>
            <a:pPr algn="ctr" fontAlgn="auto">
              <a:spcAft>
                <a:spcPts val="0"/>
              </a:spcAft>
              <a:buNone/>
              <a:defRPr/>
            </a:pPr>
            <a:r>
              <a:rPr lang="en-US" altLang="en-US" sz="4000" dirty="0"/>
              <a:t>Knowledge management provides benefits to individual, to communities of practice, and to the organization itself. </a:t>
            </a:r>
          </a:p>
        </p:txBody>
      </p:sp>
      <p:sp>
        <p:nvSpPr>
          <p:cNvPr id="20484" name="Slide Number Placeholder 4">
            <a:extLst>
              <a:ext uri="{FF2B5EF4-FFF2-40B4-BE49-F238E27FC236}">
                <a16:creationId xmlns:a16="http://schemas.microsoft.com/office/drawing/2014/main" id="{AB83C5FC-7D9D-9A46-1EE1-981FE1F3E1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30000"/>
              </a:spcBef>
              <a:spcAft>
                <a:spcPct val="0"/>
              </a:spcAft>
              <a:buClr>
                <a:srgbClr val="FFFF00"/>
              </a:buClr>
              <a:buSzPct val="80000"/>
              <a:buFont typeface="Wingdings" panose="05000000000000000000" pitchFamily="2" charset="2"/>
              <a:buChar char="®"/>
            </a:pPr>
            <a:r>
              <a:rPr lang="en-US" altLang="ja-JP" sz="1000">
                <a:solidFill>
                  <a:prstClr val="black"/>
                </a:solidFill>
                <a:latin typeface="Arial" panose="020B0604020202020204" pitchFamily="34" charset="0"/>
                <a:ea typeface="游ゴシック" panose="020B0400000000000000" pitchFamily="34" charset="-128"/>
              </a:rPr>
              <a:t>0-</a:t>
            </a:r>
            <a:fld id="{20885AE7-E7C8-4F43-8F9F-78BBF6E0FBCF}" type="slidenum">
              <a:rPr lang="en-US" altLang="ja-JP" sz="1000">
                <a:solidFill>
                  <a:prstClr val="black"/>
                </a:solidFill>
                <a:latin typeface="Arial" panose="020B0604020202020204" pitchFamily="34" charset="0"/>
                <a:ea typeface="游ゴシック" panose="020B0400000000000000" pitchFamily="34" charset="-128"/>
              </a:rPr>
              <a:pPr fontAlgn="base">
                <a:spcBef>
                  <a:spcPct val="30000"/>
                </a:spcBef>
                <a:spcAft>
                  <a:spcPct val="0"/>
                </a:spcAft>
                <a:buClr>
                  <a:srgbClr val="FFFF00"/>
                </a:buClr>
                <a:buSzPct val="80000"/>
                <a:buFont typeface="Wingdings" panose="05000000000000000000" pitchFamily="2" charset="2"/>
                <a:buChar char="®"/>
              </a:pPr>
              <a:t>13</a:t>
            </a:fld>
            <a:endParaRPr lang="en-US" altLang="ja-JP" sz="1000">
              <a:solidFill>
                <a:prstClr val="black"/>
              </a:solidFill>
              <a:latin typeface="Arial" panose="020B0604020202020204" pitchFamily="34" charset="0"/>
              <a:ea typeface="游ゴシック" panose="020B0400000000000000"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5675AA-4D97-EF70-792C-41646B2326A9}"/>
              </a:ext>
            </a:extLst>
          </p:cNvPr>
          <p:cNvSpPr>
            <a:spLocks noGrp="1"/>
          </p:cNvSpPr>
          <p:nvPr>
            <p:ph type="title"/>
          </p:nvPr>
        </p:nvSpPr>
        <p:spPr>
          <a:xfrm>
            <a:off x="1919288" y="476250"/>
            <a:ext cx="8229600" cy="1081088"/>
          </a:xfrm>
          <a:solidFill>
            <a:schemeClr val="accent1">
              <a:lumMod val="20000"/>
              <a:lumOff val="80000"/>
            </a:schemeClr>
          </a:solidFill>
        </p:spPr>
        <p:txBody>
          <a:bodyPr rtlCol="0">
            <a:normAutofit fontScale="90000"/>
          </a:bodyPr>
          <a:lstStyle/>
          <a:p>
            <a:pPr fontAlgn="auto">
              <a:spcAft>
                <a:spcPts val="0"/>
              </a:spcAft>
              <a:defRPr/>
            </a:pPr>
            <a:r>
              <a:rPr lang="en-GB" u="sng" dirty="0">
                <a:solidFill>
                  <a:srgbClr val="FF0000"/>
                </a:solidFill>
              </a:rPr>
              <a:t>For the individual, KM</a:t>
            </a:r>
            <a:r>
              <a:rPr lang="en-GB" dirty="0"/>
              <a:t>:</a:t>
            </a:r>
            <a:br>
              <a:rPr lang="en-GB" dirty="0"/>
            </a:br>
            <a:endParaRPr lang="ar-EG" dirty="0"/>
          </a:p>
        </p:txBody>
      </p:sp>
      <p:sp>
        <p:nvSpPr>
          <p:cNvPr id="25602" name="Content Placeholder 1">
            <a:extLst>
              <a:ext uri="{FF2B5EF4-FFF2-40B4-BE49-F238E27FC236}">
                <a16:creationId xmlns:a16="http://schemas.microsoft.com/office/drawing/2014/main" id="{017E75FC-DC53-734A-77FF-C40435B39A4D}"/>
              </a:ext>
            </a:extLst>
          </p:cNvPr>
          <p:cNvSpPr>
            <a:spLocks noGrp="1"/>
          </p:cNvSpPr>
          <p:nvPr>
            <p:ph idx="1"/>
          </p:nvPr>
        </p:nvSpPr>
        <p:spPr>
          <a:xfrm>
            <a:off x="1981200" y="1481138"/>
            <a:ext cx="8229600" cy="4108450"/>
          </a:xfrm>
          <a:solidFill>
            <a:schemeClr val="accent1">
              <a:lumMod val="40000"/>
              <a:lumOff val="60000"/>
            </a:schemeClr>
          </a:solidFill>
        </p:spPr>
        <p:txBody>
          <a:bodyPr/>
          <a:lstStyle/>
          <a:p>
            <a:pPr fontAlgn="auto">
              <a:spcAft>
                <a:spcPts val="0"/>
              </a:spcAft>
              <a:buFont typeface="Wingdings" panose="05000000000000000000" pitchFamily="2" charset="2"/>
              <a:buChar char="q"/>
              <a:defRPr/>
            </a:pPr>
            <a:endParaRPr lang="en-US" altLang="en-US" dirty="0"/>
          </a:p>
          <a:p>
            <a:pPr fontAlgn="auto">
              <a:spcAft>
                <a:spcPts val="0"/>
              </a:spcAft>
              <a:buFont typeface="Wingdings" panose="05000000000000000000" pitchFamily="2" charset="2"/>
              <a:buChar char="q"/>
              <a:defRPr/>
            </a:pPr>
            <a:r>
              <a:rPr lang="en-US" altLang="en-US" dirty="0"/>
              <a:t>Helps people do their jobs and save time through better decision making and </a:t>
            </a:r>
            <a:r>
              <a:rPr lang="en-GB" altLang="en-US" dirty="0"/>
              <a:t>problem solving</a:t>
            </a:r>
          </a:p>
          <a:p>
            <a:pPr fontAlgn="auto">
              <a:spcAft>
                <a:spcPts val="0"/>
              </a:spcAft>
              <a:buFont typeface="Wingdings" panose="05000000000000000000" pitchFamily="2" charset="2"/>
              <a:buChar char="q"/>
              <a:defRPr/>
            </a:pPr>
            <a:r>
              <a:rPr lang="en-US" altLang="en-US" dirty="0"/>
              <a:t>Helps people to keep people informed and up to date</a:t>
            </a:r>
          </a:p>
          <a:p>
            <a:pPr marL="0" indent="0" fontAlgn="auto">
              <a:spcAft>
                <a:spcPts val="0"/>
              </a:spcAft>
              <a:buNone/>
              <a:defRPr/>
            </a:pPr>
            <a:endParaRPr lang="ar-EG" altLang="en-US" dirty="0"/>
          </a:p>
          <a:p>
            <a:pPr fontAlgn="auto">
              <a:spcAft>
                <a:spcPts val="0"/>
              </a:spcAft>
              <a:defRPr/>
            </a:pPr>
            <a:endParaRPr lang="ar-EG" altLang="en-US" dirty="0"/>
          </a:p>
        </p:txBody>
      </p:sp>
      <p:sp>
        <p:nvSpPr>
          <p:cNvPr id="21508" name="Slide Number Placeholder 4">
            <a:extLst>
              <a:ext uri="{FF2B5EF4-FFF2-40B4-BE49-F238E27FC236}">
                <a16:creationId xmlns:a16="http://schemas.microsoft.com/office/drawing/2014/main" id="{AED96B01-3605-DC82-E316-24CF266B5E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30000"/>
              </a:spcBef>
              <a:spcAft>
                <a:spcPct val="0"/>
              </a:spcAft>
              <a:buClr>
                <a:srgbClr val="FFFF00"/>
              </a:buClr>
              <a:buSzPct val="80000"/>
              <a:buFont typeface="Wingdings" panose="05000000000000000000" pitchFamily="2" charset="2"/>
              <a:buChar char="®"/>
            </a:pPr>
            <a:r>
              <a:rPr lang="en-US" altLang="ja-JP" sz="1000">
                <a:solidFill>
                  <a:prstClr val="black"/>
                </a:solidFill>
                <a:latin typeface="Arial" panose="020B0604020202020204" pitchFamily="34" charset="0"/>
                <a:ea typeface="游ゴシック" panose="020B0400000000000000" pitchFamily="34" charset="-128"/>
              </a:rPr>
              <a:t>0-</a:t>
            </a:r>
            <a:fld id="{A4FA1C00-0C52-4AF4-8EB0-6C40CEAD0C50}" type="slidenum">
              <a:rPr lang="en-US" altLang="ja-JP" sz="1000">
                <a:solidFill>
                  <a:prstClr val="black"/>
                </a:solidFill>
                <a:latin typeface="Arial" panose="020B0604020202020204" pitchFamily="34" charset="0"/>
                <a:ea typeface="游ゴシック" panose="020B0400000000000000" pitchFamily="34" charset="-128"/>
              </a:rPr>
              <a:pPr fontAlgn="base">
                <a:spcBef>
                  <a:spcPct val="30000"/>
                </a:spcBef>
                <a:spcAft>
                  <a:spcPct val="0"/>
                </a:spcAft>
                <a:buClr>
                  <a:srgbClr val="FFFF00"/>
                </a:buClr>
                <a:buSzPct val="80000"/>
                <a:buFont typeface="Wingdings" panose="05000000000000000000" pitchFamily="2" charset="2"/>
                <a:buChar char="®"/>
              </a:pPr>
              <a:t>14</a:t>
            </a:fld>
            <a:endParaRPr lang="en-US" altLang="ja-JP" sz="1000">
              <a:solidFill>
                <a:prstClr val="black"/>
              </a:solidFill>
              <a:latin typeface="Arial" panose="020B0604020202020204" pitchFamily="34" charset="0"/>
              <a:ea typeface="游ゴシック" panose="020B0400000000000000"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a:extLst>
              <a:ext uri="{FF2B5EF4-FFF2-40B4-BE49-F238E27FC236}">
                <a16:creationId xmlns:a16="http://schemas.microsoft.com/office/drawing/2014/main" id="{5E62EFB8-0EEC-5DDA-98BE-E8D1F39210D1}"/>
              </a:ext>
            </a:extLst>
          </p:cNvPr>
          <p:cNvSpPr>
            <a:spLocks noGrp="1" noChangeArrowheads="1"/>
          </p:cNvSpPr>
          <p:nvPr>
            <p:ph type="title"/>
          </p:nvPr>
        </p:nvSpPr>
        <p:spPr/>
        <p:txBody>
          <a:bodyPr/>
          <a:lstStyle/>
          <a:p>
            <a:r>
              <a:rPr lang="en-US" altLang="en-US" u="sng" dirty="0">
                <a:solidFill>
                  <a:srgbClr val="FF0000"/>
                </a:solidFill>
              </a:rPr>
              <a:t>For the communities of practice, KM</a:t>
            </a:r>
            <a:endParaRPr lang="ar-EG" altLang="en-US" dirty="0"/>
          </a:p>
        </p:txBody>
      </p:sp>
      <p:sp>
        <p:nvSpPr>
          <p:cNvPr id="26626" name="Content Placeholder 1">
            <a:extLst>
              <a:ext uri="{FF2B5EF4-FFF2-40B4-BE49-F238E27FC236}">
                <a16:creationId xmlns:a16="http://schemas.microsoft.com/office/drawing/2014/main" id="{3A1F2FAA-A942-AC65-BDBD-A0F3A3057FF9}"/>
              </a:ext>
            </a:extLst>
          </p:cNvPr>
          <p:cNvSpPr>
            <a:spLocks noGrp="1"/>
          </p:cNvSpPr>
          <p:nvPr>
            <p:ph idx="1"/>
          </p:nvPr>
        </p:nvSpPr>
        <p:spPr>
          <a:solidFill>
            <a:schemeClr val="accent1">
              <a:lumMod val="40000"/>
              <a:lumOff val="60000"/>
            </a:schemeClr>
          </a:solidFill>
        </p:spPr>
        <p:txBody>
          <a:bodyPr>
            <a:normAutofit fontScale="92500" lnSpcReduction="10000"/>
          </a:bodyPr>
          <a:lstStyle/>
          <a:p>
            <a:pPr marL="0" indent="0" fontAlgn="auto">
              <a:spcAft>
                <a:spcPts val="0"/>
              </a:spcAft>
              <a:buNone/>
              <a:defRPr/>
            </a:pPr>
            <a:r>
              <a:rPr lang="en-US" b="0" i="0" dirty="0">
                <a:solidFill>
                  <a:srgbClr val="374151"/>
                </a:solidFill>
                <a:effectLst/>
                <a:latin typeface="Söhne"/>
              </a:rPr>
              <a:t>Communities of practice (CoPs) are groups of individuals who share a common interest or expertise and work together to create and share knowledge. CoPs are a key concept in organizational science and have been used to understand how knowledge is created and shared within organizations</a:t>
            </a:r>
            <a:endParaRPr lang="en-GB" altLang="en-US" dirty="0"/>
          </a:p>
          <a:p>
            <a:pPr marL="0" indent="0" fontAlgn="auto">
              <a:spcAft>
                <a:spcPts val="0"/>
              </a:spcAft>
              <a:buNone/>
              <a:defRPr/>
            </a:pPr>
            <a:endParaRPr lang="en-GB" altLang="en-US" dirty="0"/>
          </a:p>
          <a:p>
            <a:pPr fontAlgn="auto">
              <a:spcAft>
                <a:spcPts val="0"/>
              </a:spcAft>
              <a:defRPr/>
            </a:pPr>
            <a:r>
              <a:rPr lang="en-GB" altLang="en-US" dirty="0"/>
              <a:t>Develops professional skills</a:t>
            </a:r>
          </a:p>
          <a:p>
            <a:pPr fontAlgn="auto">
              <a:spcAft>
                <a:spcPts val="0"/>
              </a:spcAft>
              <a:defRPr/>
            </a:pPr>
            <a:r>
              <a:rPr lang="en-GB" altLang="en-US" dirty="0"/>
              <a:t>  Promotes peer-to-peer mentoring</a:t>
            </a:r>
          </a:p>
          <a:p>
            <a:pPr fontAlgn="auto">
              <a:spcAft>
                <a:spcPts val="0"/>
              </a:spcAft>
              <a:defRPr/>
            </a:pPr>
            <a:r>
              <a:rPr lang="en-US" altLang="en-US" dirty="0"/>
              <a:t>  Facilitates more effective networking and   collaboration</a:t>
            </a:r>
          </a:p>
          <a:p>
            <a:pPr fontAlgn="auto">
              <a:spcAft>
                <a:spcPts val="0"/>
              </a:spcAft>
              <a:defRPr/>
            </a:pPr>
            <a:r>
              <a:rPr lang="en-US" altLang="en-US" dirty="0"/>
              <a:t>  Develops a professional code of ethics that members can adhere to</a:t>
            </a:r>
          </a:p>
          <a:p>
            <a:pPr fontAlgn="auto">
              <a:spcAft>
                <a:spcPts val="0"/>
              </a:spcAft>
              <a:defRPr/>
            </a:pPr>
            <a:r>
              <a:rPr lang="en-GB" altLang="en-US" dirty="0"/>
              <a:t>Develops a common language</a:t>
            </a:r>
            <a:endParaRPr lang="ar-EG" altLang="en-US" dirty="0"/>
          </a:p>
        </p:txBody>
      </p:sp>
      <p:sp>
        <p:nvSpPr>
          <p:cNvPr id="22532" name="Slide Number Placeholder 4">
            <a:extLst>
              <a:ext uri="{FF2B5EF4-FFF2-40B4-BE49-F238E27FC236}">
                <a16:creationId xmlns:a16="http://schemas.microsoft.com/office/drawing/2014/main" id="{236674D7-8AA9-BD44-0625-330222C72E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30000"/>
              </a:spcBef>
              <a:spcAft>
                <a:spcPct val="0"/>
              </a:spcAft>
              <a:buClr>
                <a:srgbClr val="FFFF00"/>
              </a:buClr>
              <a:buSzPct val="80000"/>
              <a:buFont typeface="Wingdings" panose="05000000000000000000" pitchFamily="2" charset="2"/>
              <a:buChar char="®"/>
            </a:pPr>
            <a:r>
              <a:rPr lang="en-US" altLang="ja-JP" sz="1000">
                <a:solidFill>
                  <a:prstClr val="black"/>
                </a:solidFill>
                <a:latin typeface="Arial" panose="020B0604020202020204" pitchFamily="34" charset="0"/>
                <a:ea typeface="游ゴシック" panose="020B0400000000000000" pitchFamily="34" charset="-128"/>
              </a:rPr>
              <a:t>0-</a:t>
            </a:r>
            <a:fld id="{6B22C213-2285-41C0-82B6-49AC82C41257}" type="slidenum">
              <a:rPr lang="en-US" altLang="ja-JP" sz="1000">
                <a:solidFill>
                  <a:prstClr val="black"/>
                </a:solidFill>
                <a:latin typeface="Arial" panose="020B0604020202020204" pitchFamily="34" charset="0"/>
                <a:ea typeface="游ゴシック" panose="020B0400000000000000" pitchFamily="34" charset="-128"/>
              </a:rPr>
              <a:pPr fontAlgn="base">
                <a:spcBef>
                  <a:spcPct val="30000"/>
                </a:spcBef>
                <a:spcAft>
                  <a:spcPct val="0"/>
                </a:spcAft>
                <a:buClr>
                  <a:srgbClr val="FFFF00"/>
                </a:buClr>
                <a:buSzPct val="80000"/>
                <a:buFont typeface="Wingdings" panose="05000000000000000000" pitchFamily="2" charset="2"/>
                <a:buChar char="®"/>
              </a:pPr>
              <a:t>15</a:t>
            </a:fld>
            <a:endParaRPr lang="en-US" altLang="ja-JP" sz="1000">
              <a:solidFill>
                <a:prstClr val="black"/>
              </a:solidFill>
              <a:latin typeface="Arial" panose="020B0604020202020204" pitchFamily="34" charset="0"/>
              <a:ea typeface="游ゴシック" panose="020B0400000000000000"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a:extLst>
              <a:ext uri="{FF2B5EF4-FFF2-40B4-BE49-F238E27FC236}">
                <a16:creationId xmlns:a16="http://schemas.microsoft.com/office/drawing/2014/main" id="{FDB4629C-935C-9940-D28D-99BA8C8E44BD}"/>
              </a:ext>
            </a:extLst>
          </p:cNvPr>
          <p:cNvSpPr>
            <a:spLocks noGrp="1" noChangeArrowheads="1"/>
          </p:cNvSpPr>
          <p:nvPr>
            <p:ph type="title"/>
          </p:nvPr>
        </p:nvSpPr>
        <p:spPr/>
        <p:txBody>
          <a:bodyPr/>
          <a:lstStyle/>
          <a:p>
            <a:r>
              <a:rPr lang="en-GB" altLang="en-US" u="sng">
                <a:solidFill>
                  <a:srgbClr val="FF0000"/>
                </a:solidFill>
              </a:rPr>
              <a:t>For the organization, KM</a:t>
            </a:r>
            <a:endParaRPr lang="ar-EG" altLang="en-US" u="sng">
              <a:solidFill>
                <a:srgbClr val="FF0000"/>
              </a:solidFill>
            </a:endParaRPr>
          </a:p>
        </p:txBody>
      </p:sp>
      <p:sp>
        <p:nvSpPr>
          <p:cNvPr id="27650" name="Content Placeholder 1">
            <a:extLst>
              <a:ext uri="{FF2B5EF4-FFF2-40B4-BE49-F238E27FC236}">
                <a16:creationId xmlns:a16="http://schemas.microsoft.com/office/drawing/2014/main" id="{9AAD00AD-0128-0077-9AD0-19DBFA83D5DA}"/>
              </a:ext>
            </a:extLst>
          </p:cNvPr>
          <p:cNvSpPr>
            <a:spLocks noGrp="1"/>
          </p:cNvSpPr>
          <p:nvPr>
            <p:ph idx="1"/>
          </p:nvPr>
        </p:nvSpPr>
        <p:spPr>
          <a:solidFill>
            <a:schemeClr val="accent1">
              <a:lumMod val="40000"/>
              <a:lumOff val="60000"/>
            </a:schemeClr>
          </a:solidFill>
        </p:spPr>
        <p:txBody>
          <a:bodyPr/>
          <a:lstStyle/>
          <a:p>
            <a:pPr marL="0" indent="0" fontAlgn="auto">
              <a:spcAft>
                <a:spcPts val="0"/>
              </a:spcAft>
              <a:buNone/>
              <a:defRPr/>
            </a:pPr>
            <a:r>
              <a:rPr lang="en-GB" altLang="en-US" dirty="0"/>
              <a:t>• Helps drive strategy</a:t>
            </a:r>
          </a:p>
          <a:p>
            <a:pPr marL="0" indent="0" fontAlgn="auto">
              <a:spcAft>
                <a:spcPts val="0"/>
              </a:spcAft>
              <a:buNone/>
              <a:defRPr/>
            </a:pPr>
            <a:r>
              <a:rPr lang="en-GB" altLang="en-US" dirty="0"/>
              <a:t>• Solves problems quickly</a:t>
            </a:r>
          </a:p>
          <a:p>
            <a:pPr marL="0" indent="0" fontAlgn="auto">
              <a:spcAft>
                <a:spcPts val="0"/>
              </a:spcAft>
              <a:buNone/>
              <a:defRPr/>
            </a:pPr>
            <a:r>
              <a:rPr lang="en-GB" altLang="en-US" dirty="0"/>
              <a:t>• Diffuses best practices</a:t>
            </a:r>
          </a:p>
          <a:p>
            <a:pPr marL="0" indent="0" fontAlgn="auto">
              <a:spcAft>
                <a:spcPts val="0"/>
              </a:spcAft>
              <a:buNone/>
              <a:defRPr/>
            </a:pPr>
            <a:r>
              <a:rPr lang="en-US" altLang="en-US" dirty="0"/>
              <a:t>• Improves knowledge embedded in products  and services</a:t>
            </a:r>
          </a:p>
          <a:p>
            <a:pPr marL="0" indent="0" fontAlgn="auto">
              <a:spcAft>
                <a:spcPts val="0"/>
              </a:spcAft>
              <a:buNone/>
              <a:defRPr/>
            </a:pPr>
            <a:r>
              <a:rPr lang="en-US" altLang="en-US" dirty="0"/>
              <a:t>• Cross-fertilizes ideas and increases opportunities for innovation</a:t>
            </a:r>
          </a:p>
          <a:p>
            <a:pPr marL="0" indent="0" fontAlgn="auto">
              <a:spcAft>
                <a:spcPts val="0"/>
              </a:spcAft>
              <a:buNone/>
              <a:defRPr/>
            </a:pPr>
            <a:r>
              <a:rPr lang="en-US" altLang="en-US" dirty="0"/>
              <a:t>• Enables organizations to better stay ahead of the competition</a:t>
            </a:r>
          </a:p>
          <a:p>
            <a:pPr marL="0" indent="0" fontAlgn="auto">
              <a:spcAft>
                <a:spcPts val="0"/>
              </a:spcAft>
              <a:buNone/>
              <a:defRPr/>
            </a:pPr>
            <a:r>
              <a:rPr lang="en-GB" altLang="en-US" dirty="0"/>
              <a:t>• Builds organizational memory</a:t>
            </a:r>
            <a:endParaRPr lang="ar-EG" altLang="en-US" dirty="0"/>
          </a:p>
        </p:txBody>
      </p:sp>
      <p:sp>
        <p:nvSpPr>
          <p:cNvPr id="23556" name="Slide Number Placeholder 4">
            <a:extLst>
              <a:ext uri="{FF2B5EF4-FFF2-40B4-BE49-F238E27FC236}">
                <a16:creationId xmlns:a16="http://schemas.microsoft.com/office/drawing/2014/main" id="{FAEBF55E-9F5F-262F-BF34-3369F7DEA2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30000"/>
              </a:spcBef>
              <a:spcAft>
                <a:spcPct val="0"/>
              </a:spcAft>
              <a:buClr>
                <a:srgbClr val="FFFF00"/>
              </a:buClr>
              <a:buSzPct val="80000"/>
              <a:buFont typeface="Wingdings" panose="05000000000000000000" pitchFamily="2" charset="2"/>
              <a:buChar char="®"/>
            </a:pPr>
            <a:r>
              <a:rPr lang="en-US" altLang="ja-JP" sz="1000">
                <a:solidFill>
                  <a:prstClr val="black"/>
                </a:solidFill>
                <a:latin typeface="Arial" panose="020B0604020202020204" pitchFamily="34" charset="0"/>
                <a:ea typeface="游ゴシック" panose="020B0400000000000000" pitchFamily="34" charset="-128"/>
              </a:rPr>
              <a:t>0-</a:t>
            </a:r>
            <a:fld id="{8940C2A1-815C-4AAE-A900-A90208DFEDE6}" type="slidenum">
              <a:rPr lang="en-US" altLang="ja-JP" sz="1000">
                <a:solidFill>
                  <a:prstClr val="black"/>
                </a:solidFill>
                <a:latin typeface="Arial" panose="020B0604020202020204" pitchFamily="34" charset="0"/>
                <a:ea typeface="游ゴシック" panose="020B0400000000000000" pitchFamily="34" charset="-128"/>
              </a:rPr>
              <a:pPr fontAlgn="base">
                <a:spcBef>
                  <a:spcPct val="30000"/>
                </a:spcBef>
                <a:spcAft>
                  <a:spcPct val="0"/>
                </a:spcAft>
                <a:buClr>
                  <a:srgbClr val="FFFF00"/>
                </a:buClr>
                <a:buSzPct val="80000"/>
                <a:buFont typeface="Wingdings" panose="05000000000000000000" pitchFamily="2" charset="2"/>
                <a:buChar char="®"/>
              </a:pPr>
              <a:t>16</a:t>
            </a:fld>
            <a:endParaRPr lang="en-US" altLang="ja-JP" sz="1000">
              <a:solidFill>
                <a:prstClr val="black"/>
              </a:solidFill>
              <a:latin typeface="Arial" panose="020B0604020202020204" pitchFamily="34" charset="0"/>
              <a:ea typeface="游ゴシック" panose="020B0400000000000000"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14B2-8689-5901-75F8-1540AC4EF67C}"/>
              </a:ext>
            </a:extLst>
          </p:cNvPr>
          <p:cNvSpPr>
            <a:spLocks noGrp="1"/>
          </p:cNvSpPr>
          <p:nvPr>
            <p:ph type="title"/>
          </p:nvPr>
        </p:nvSpPr>
        <p:spPr/>
        <p:txBody>
          <a:bodyPr/>
          <a:lstStyle/>
          <a:p>
            <a:r>
              <a:rPr lang="en-US" dirty="0"/>
              <a:t>Benefits of Knowledge Management</a:t>
            </a:r>
          </a:p>
        </p:txBody>
      </p:sp>
      <p:sp>
        <p:nvSpPr>
          <p:cNvPr id="3" name="Content Placeholder 2">
            <a:extLst>
              <a:ext uri="{FF2B5EF4-FFF2-40B4-BE49-F238E27FC236}">
                <a16:creationId xmlns:a16="http://schemas.microsoft.com/office/drawing/2014/main" id="{6BDBAB85-4AF9-48A4-2C52-E450BF6DB510}"/>
              </a:ext>
            </a:extLst>
          </p:cNvPr>
          <p:cNvSpPr>
            <a:spLocks noGrp="1"/>
          </p:cNvSpPr>
          <p:nvPr>
            <p:ph idx="1"/>
          </p:nvPr>
        </p:nvSpPr>
        <p:spPr>
          <a:xfrm>
            <a:off x="838200" y="1825625"/>
            <a:ext cx="10515600" cy="7665216"/>
          </a:xfrm>
        </p:spPr>
        <p:txBody>
          <a:bodyPr>
            <a:normAutofit/>
          </a:bodyPr>
          <a:lstStyle/>
          <a:p>
            <a:r>
              <a:rPr lang="en-US" dirty="0"/>
              <a:t>Enhanced Decision-Making: By leveraging knowledge management practices, organizations can make more informed decisions based on insights derived from internal and external knowledge sources. This can lead to improved problem-solving, innovation, and strategic planning.</a:t>
            </a:r>
          </a:p>
          <a:p>
            <a:endParaRPr lang="en-US" dirty="0"/>
          </a:p>
          <a:p>
            <a:r>
              <a:rPr lang="en-US" dirty="0"/>
              <a:t>Innovation and Creativity: KM fosters a culture of innovation by encouraging the sharing and exchange of ideas, best practices, and lessons learned. By tapping into the collective knowledge of employees, organizations can drive innovation and stay ahead of competitors in the rapidly evolving IT landscape.</a:t>
            </a:r>
          </a:p>
          <a:p>
            <a:endParaRPr lang="en-US" dirty="0"/>
          </a:p>
        </p:txBody>
      </p:sp>
    </p:spTree>
    <p:extLst>
      <p:ext uri="{BB962C8B-B14F-4D97-AF65-F5344CB8AC3E}">
        <p14:creationId xmlns:p14="http://schemas.microsoft.com/office/powerpoint/2010/main" val="1404132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E0EA-8D37-686B-2A72-02EE5476C42C}"/>
              </a:ext>
            </a:extLst>
          </p:cNvPr>
          <p:cNvSpPr>
            <a:spLocks noGrp="1"/>
          </p:cNvSpPr>
          <p:nvPr>
            <p:ph type="title"/>
          </p:nvPr>
        </p:nvSpPr>
        <p:spPr/>
        <p:txBody>
          <a:bodyPr/>
          <a:lstStyle/>
          <a:p>
            <a:r>
              <a:rPr lang="en-US" dirty="0"/>
              <a:t>Benefits of Knowledge Management  Contd.</a:t>
            </a:r>
          </a:p>
        </p:txBody>
      </p:sp>
      <p:sp>
        <p:nvSpPr>
          <p:cNvPr id="3" name="Content Placeholder 2">
            <a:extLst>
              <a:ext uri="{FF2B5EF4-FFF2-40B4-BE49-F238E27FC236}">
                <a16:creationId xmlns:a16="http://schemas.microsoft.com/office/drawing/2014/main" id="{3F313CC1-A456-A119-E7A7-95C3EB403AE8}"/>
              </a:ext>
            </a:extLst>
          </p:cNvPr>
          <p:cNvSpPr>
            <a:spLocks noGrp="1"/>
          </p:cNvSpPr>
          <p:nvPr>
            <p:ph idx="1"/>
          </p:nvPr>
        </p:nvSpPr>
        <p:spPr/>
        <p:txBody>
          <a:bodyPr/>
          <a:lstStyle/>
          <a:p>
            <a:r>
              <a:rPr lang="en-US" dirty="0"/>
              <a:t>Efficiency and Productivity: Effective KM practices streamline business processes, reduce duplication of efforts, and enhance collaboration among teams. This leads to increased efficiency, productivity, and cost savings, particularly in IT projects that rely on knowledge-intensive tasks.</a:t>
            </a:r>
          </a:p>
        </p:txBody>
      </p:sp>
    </p:spTree>
    <p:extLst>
      <p:ext uri="{BB962C8B-B14F-4D97-AF65-F5344CB8AC3E}">
        <p14:creationId xmlns:p14="http://schemas.microsoft.com/office/powerpoint/2010/main" val="963092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F415-5AC6-1CBA-4A7C-1189975FEDB1}"/>
              </a:ext>
            </a:extLst>
          </p:cNvPr>
          <p:cNvSpPr>
            <a:spLocks noGrp="1"/>
          </p:cNvSpPr>
          <p:nvPr>
            <p:ph type="title"/>
          </p:nvPr>
        </p:nvSpPr>
        <p:spPr/>
        <p:txBody>
          <a:bodyPr/>
          <a:lstStyle/>
          <a:p>
            <a:r>
              <a:rPr lang="en-US" dirty="0"/>
              <a:t>Evolution and Historical Perspectives of Knowledge Management</a:t>
            </a:r>
          </a:p>
        </p:txBody>
      </p:sp>
      <p:sp>
        <p:nvSpPr>
          <p:cNvPr id="3" name="Content Placeholder 2">
            <a:extLst>
              <a:ext uri="{FF2B5EF4-FFF2-40B4-BE49-F238E27FC236}">
                <a16:creationId xmlns:a16="http://schemas.microsoft.com/office/drawing/2014/main" id="{4A7F71C4-B411-E094-5818-89DE26818884}"/>
              </a:ext>
            </a:extLst>
          </p:cNvPr>
          <p:cNvSpPr>
            <a:spLocks noGrp="1"/>
          </p:cNvSpPr>
          <p:nvPr>
            <p:ph idx="1"/>
          </p:nvPr>
        </p:nvSpPr>
        <p:spPr/>
        <p:txBody>
          <a:bodyPr/>
          <a:lstStyle/>
          <a:p>
            <a:r>
              <a:rPr lang="en-US" dirty="0"/>
              <a:t>Assignment-  presentation</a:t>
            </a:r>
          </a:p>
        </p:txBody>
      </p:sp>
    </p:spTree>
    <p:extLst>
      <p:ext uri="{BB962C8B-B14F-4D97-AF65-F5344CB8AC3E}">
        <p14:creationId xmlns:p14="http://schemas.microsoft.com/office/powerpoint/2010/main" val="301695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735ED47-1AB1-47B1-B0D3-D47020FD8C87}"/>
              </a:ext>
            </a:extLst>
          </p:cNvPr>
          <p:cNvSpPr>
            <a:spLocks noGrp="1"/>
          </p:cNvSpPr>
          <p:nvPr>
            <p:ph type="ctrTitle"/>
          </p:nvPr>
        </p:nvSpPr>
        <p:spPr>
          <a:xfrm>
            <a:off x="2209800" y="381000"/>
            <a:ext cx="7772400" cy="1143000"/>
          </a:xfrm>
        </p:spPr>
        <p:txBody>
          <a:bodyPr/>
          <a:lstStyle/>
          <a:p>
            <a:r>
              <a:rPr lang="en-US" altLang="en-US" sz="4400" dirty="0"/>
              <a:t>Overview of the Session</a:t>
            </a:r>
          </a:p>
        </p:txBody>
      </p:sp>
      <p:sp>
        <p:nvSpPr>
          <p:cNvPr id="12291" name="Subtitle 2">
            <a:extLst>
              <a:ext uri="{FF2B5EF4-FFF2-40B4-BE49-F238E27FC236}">
                <a16:creationId xmlns:a16="http://schemas.microsoft.com/office/drawing/2014/main" id="{A7AF7BFC-D9B6-4C58-9202-CC57078F1D16}"/>
              </a:ext>
            </a:extLst>
          </p:cNvPr>
          <p:cNvSpPr>
            <a:spLocks noGrp="1"/>
          </p:cNvSpPr>
          <p:nvPr>
            <p:ph type="subTitle" idx="1"/>
          </p:nvPr>
        </p:nvSpPr>
        <p:spPr>
          <a:xfrm>
            <a:off x="2209800" y="1752600"/>
            <a:ext cx="7848600" cy="4876800"/>
          </a:xfrm>
        </p:spPr>
        <p:txBody>
          <a:bodyPr/>
          <a:lstStyle/>
          <a:p>
            <a:pPr algn="l">
              <a:buFontTx/>
              <a:buChar char="•"/>
            </a:pPr>
            <a:r>
              <a:rPr lang="en-US" altLang="en-US" dirty="0">
                <a:solidFill>
                  <a:schemeClr val="tx1"/>
                </a:solidFill>
              </a:rPr>
              <a:t> </a:t>
            </a:r>
            <a:r>
              <a:rPr lang="en-US" altLang="en-US" sz="2800" dirty="0"/>
              <a:t>Define knowledge</a:t>
            </a:r>
          </a:p>
          <a:p>
            <a:pPr algn="l">
              <a:buFontTx/>
              <a:buChar char="•"/>
            </a:pPr>
            <a:r>
              <a:rPr lang="en-US" altLang="en-US" sz="2800" dirty="0"/>
              <a:t> Explain knowledge Management   Concept</a:t>
            </a:r>
          </a:p>
          <a:p>
            <a:pPr algn="l">
              <a:buFontTx/>
              <a:buChar char="•"/>
            </a:pPr>
            <a:r>
              <a:rPr lang="en-US" altLang="en-US" sz="2800" dirty="0"/>
              <a:t>.</a:t>
            </a:r>
          </a:p>
          <a:p>
            <a:pPr algn="l">
              <a:buFontTx/>
              <a:buChar char="•"/>
            </a:pPr>
            <a:endParaRPr lang="en-US" altLang="en-US" dirty="0">
              <a:solidFill>
                <a:schemeClr val="tx1"/>
              </a:solidFill>
            </a:endParaRPr>
          </a:p>
          <a:p>
            <a:pPr algn="l">
              <a:buFontTx/>
              <a:buChar char="•"/>
            </a:pPr>
            <a:endParaRPr lang="en-US" altLang="en-US" sz="4000" dirty="0">
              <a:solidFill>
                <a:schemeClr val="tx1"/>
              </a:solidFill>
              <a:latin typeface="Abadi" panose="020B0604020104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9750-F06F-520D-5F1A-68CE2EB1AA98}"/>
              </a:ext>
            </a:extLst>
          </p:cNvPr>
          <p:cNvSpPr>
            <a:spLocks noGrp="1"/>
          </p:cNvSpPr>
          <p:nvPr>
            <p:ph type="title"/>
          </p:nvPr>
        </p:nvSpPr>
        <p:spPr/>
        <p:txBody>
          <a:bodyPr/>
          <a:lstStyle/>
          <a:p>
            <a:r>
              <a:rPr lang="en-US" dirty="0"/>
              <a:t>Forces Driving Knowledge Management</a:t>
            </a:r>
          </a:p>
        </p:txBody>
      </p:sp>
      <p:sp>
        <p:nvSpPr>
          <p:cNvPr id="3" name="Content Placeholder 2">
            <a:extLst>
              <a:ext uri="{FF2B5EF4-FFF2-40B4-BE49-F238E27FC236}">
                <a16:creationId xmlns:a16="http://schemas.microsoft.com/office/drawing/2014/main" id="{CF40B393-BA76-8FED-8089-D0781D8F6610}"/>
              </a:ext>
            </a:extLst>
          </p:cNvPr>
          <p:cNvSpPr>
            <a:spLocks noGrp="1"/>
          </p:cNvSpPr>
          <p:nvPr>
            <p:ph idx="1"/>
          </p:nvPr>
        </p:nvSpPr>
        <p:spPr/>
        <p:txBody>
          <a:bodyPr/>
          <a:lstStyle/>
          <a:p>
            <a:r>
              <a:rPr lang="en-US" dirty="0"/>
              <a:t>Globalization:</a:t>
            </a:r>
          </a:p>
          <a:p>
            <a:pPr lvl="1"/>
            <a:r>
              <a:rPr lang="en-US" dirty="0"/>
              <a:t>Globalization has increased the complexity of business operations for organizations. Globalization has led to increased competition, the need to comply with multiple regulatory frameworks, and the need to manage diverse teams and cultures.</a:t>
            </a:r>
          </a:p>
          <a:p>
            <a:pPr lvl="1"/>
            <a:r>
              <a:rPr lang="en-US" dirty="0"/>
              <a:t> Example:</a:t>
            </a:r>
          </a:p>
          <a:p>
            <a:pPr lvl="1"/>
            <a:r>
              <a:rPr lang="en-US" dirty="0"/>
              <a:t> In the automotive industry, globalization has led to increased competition and the need to comply with various regulatory frameworks. With the complexity of managing a global supply chain, there is a need to implement KM practices to manage knowledge related to suppliers, regulations, and processes</a:t>
            </a:r>
          </a:p>
          <a:p>
            <a:pPr lvl="1"/>
            <a:endParaRPr lang="en-US" dirty="0"/>
          </a:p>
        </p:txBody>
      </p:sp>
    </p:spTree>
    <p:extLst>
      <p:ext uri="{BB962C8B-B14F-4D97-AF65-F5344CB8AC3E}">
        <p14:creationId xmlns:p14="http://schemas.microsoft.com/office/powerpoint/2010/main" val="1580077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1DA7-DCEB-57F4-FB54-D6D4B39619CE}"/>
              </a:ext>
            </a:extLst>
          </p:cNvPr>
          <p:cNvSpPr>
            <a:spLocks noGrp="1"/>
          </p:cNvSpPr>
          <p:nvPr>
            <p:ph type="title"/>
          </p:nvPr>
        </p:nvSpPr>
        <p:spPr/>
        <p:txBody>
          <a:bodyPr/>
          <a:lstStyle/>
          <a:p>
            <a:r>
              <a:rPr lang="en-US" dirty="0"/>
              <a:t>Forces Driving Knowledge Management Contd.</a:t>
            </a:r>
          </a:p>
        </p:txBody>
      </p:sp>
      <p:sp>
        <p:nvSpPr>
          <p:cNvPr id="3" name="Content Placeholder 2">
            <a:extLst>
              <a:ext uri="{FF2B5EF4-FFF2-40B4-BE49-F238E27FC236}">
                <a16:creationId xmlns:a16="http://schemas.microsoft.com/office/drawing/2014/main" id="{70C931B7-ABDE-6FCE-F9B7-7E115360834E}"/>
              </a:ext>
            </a:extLst>
          </p:cNvPr>
          <p:cNvSpPr>
            <a:spLocks noGrp="1"/>
          </p:cNvSpPr>
          <p:nvPr>
            <p:ph idx="1"/>
          </p:nvPr>
        </p:nvSpPr>
        <p:spPr/>
        <p:txBody>
          <a:bodyPr>
            <a:normAutofit fontScale="85000" lnSpcReduction="20000"/>
          </a:bodyPr>
          <a:lstStyle/>
          <a:p>
            <a:r>
              <a:rPr lang="en-US" dirty="0"/>
              <a:t>Technological Advancements: </a:t>
            </a:r>
          </a:p>
          <a:p>
            <a:pPr marL="457200" lvl="1" indent="0">
              <a:buNone/>
            </a:pPr>
            <a:r>
              <a:rPr lang="en-US" dirty="0"/>
              <a:t>Advances in information technology, including the internet, social media, and big data analytics, have transformed the way knowledge is created, shared, and accessed. IT tools and platforms provide new opportunities for organizations to harness knowledge for strategic advantage.</a:t>
            </a:r>
          </a:p>
          <a:p>
            <a:pPr marL="457200" lvl="1" indent="0">
              <a:buNone/>
            </a:pPr>
            <a:endParaRPr lang="en-US" dirty="0"/>
          </a:p>
          <a:p>
            <a:r>
              <a:rPr lang="en-US" dirty="0"/>
              <a:t>Diminishing Individual Experience:</a:t>
            </a:r>
            <a:br>
              <a:rPr lang="en-US" dirty="0"/>
            </a:br>
            <a:endParaRPr lang="en-US" dirty="0"/>
          </a:p>
          <a:p>
            <a:pPr marL="457200" lvl="1" indent="0">
              <a:buNone/>
            </a:pPr>
            <a:r>
              <a:rPr lang="en-US" dirty="0"/>
              <a:t>Individual experience refers to the knowledge and skills possessed by an individual employee. When experienced employees retire or leave the organization, their knowledge and skills leave with them, creating a knowledge gap in the organization.</a:t>
            </a:r>
          </a:p>
          <a:p>
            <a:pPr marL="457200" lvl="1" indent="0">
              <a:buNone/>
            </a:pPr>
            <a:endParaRPr lang="en-US" dirty="0"/>
          </a:p>
          <a:p>
            <a:pPr marL="457200" lvl="1" indent="0">
              <a:buNone/>
            </a:pPr>
            <a:r>
              <a:rPr lang="en-US" dirty="0"/>
              <a:t>Example: In the manufacturing industry, experienced employees possess knowledge and skills that are critical to the organization's operations. With the retirement of these employees, there is a need to capture and manage their knowledge to ensure business continuity.</a:t>
            </a:r>
          </a:p>
          <a:p>
            <a:pPr marL="457200" lvl="1" indent="0">
              <a:buNone/>
            </a:pPr>
            <a:endParaRPr lang="en-US" dirty="0"/>
          </a:p>
        </p:txBody>
      </p:sp>
    </p:spTree>
    <p:extLst>
      <p:ext uri="{BB962C8B-B14F-4D97-AF65-F5344CB8AC3E}">
        <p14:creationId xmlns:p14="http://schemas.microsoft.com/office/powerpoint/2010/main" val="1210833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AFA6-FD29-7A71-35B4-26607CA4A40A}"/>
              </a:ext>
            </a:extLst>
          </p:cNvPr>
          <p:cNvSpPr>
            <a:spLocks noGrp="1"/>
          </p:cNvSpPr>
          <p:nvPr>
            <p:ph type="title"/>
          </p:nvPr>
        </p:nvSpPr>
        <p:spPr/>
        <p:txBody>
          <a:bodyPr/>
          <a:lstStyle/>
          <a:p>
            <a:r>
              <a:rPr lang="en-US" dirty="0"/>
              <a:t>Digitalization and Aging Workforce:</a:t>
            </a:r>
            <a:br>
              <a:rPr lang="en-US" dirty="0"/>
            </a:br>
            <a:endParaRPr lang="en-US" dirty="0"/>
          </a:p>
        </p:txBody>
      </p:sp>
      <p:sp>
        <p:nvSpPr>
          <p:cNvPr id="3" name="Content Placeholder 2">
            <a:extLst>
              <a:ext uri="{FF2B5EF4-FFF2-40B4-BE49-F238E27FC236}">
                <a16:creationId xmlns:a16="http://schemas.microsoft.com/office/drawing/2014/main" id="{68D27590-BF2F-BD48-DD53-80057555A275}"/>
              </a:ext>
            </a:extLst>
          </p:cNvPr>
          <p:cNvSpPr>
            <a:spLocks noGrp="1"/>
          </p:cNvSpPr>
          <p:nvPr>
            <p:ph idx="1"/>
          </p:nvPr>
        </p:nvSpPr>
        <p:spPr/>
        <p:txBody>
          <a:bodyPr/>
          <a:lstStyle/>
          <a:p>
            <a:r>
              <a:rPr lang="en-US" dirty="0"/>
              <a:t>Digitalization refers to the increasing use of digital technologies in organizations. With the aging workforce, there is a need to implement KM practices to ensure that knowledge is effectively shared and utilized across different generations of employees.</a:t>
            </a:r>
          </a:p>
          <a:p>
            <a:r>
              <a:rPr lang="en-US" dirty="0"/>
              <a:t>Example: In the banking industry, the increasing use of digital technologies has led to the need for employees to possess digital skills. With an aging workforce, there is a need to capture and manage the knowledge of older employees and transfer that knowledge to younger employees.</a:t>
            </a:r>
          </a:p>
          <a:p>
            <a:endParaRPr lang="en-US" dirty="0"/>
          </a:p>
        </p:txBody>
      </p:sp>
    </p:spTree>
    <p:extLst>
      <p:ext uri="{BB962C8B-B14F-4D97-AF65-F5344CB8AC3E}">
        <p14:creationId xmlns:p14="http://schemas.microsoft.com/office/powerpoint/2010/main" val="974444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C9FA-7791-4341-E499-BC69AE678AAD}"/>
              </a:ext>
            </a:extLst>
          </p:cNvPr>
          <p:cNvSpPr>
            <a:spLocks noGrp="1"/>
          </p:cNvSpPr>
          <p:nvPr>
            <p:ph type="title"/>
          </p:nvPr>
        </p:nvSpPr>
        <p:spPr/>
        <p:txBody>
          <a:bodyPr/>
          <a:lstStyle/>
          <a:p>
            <a:r>
              <a:rPr lang="en-US" dirty="0"/>
              <a:t>High Employee Turnover</a:t>
            </a:r>
          </a:p>
        </p:txBody>
      </p:sp>
      <p:sp>
        <p:nvSpPr>
          <p:cNvPr id="3" name="Content Placeholder 2">
            <a:extLst>
              <a:ext uri="{FF2B5EF4-FFF2-40B4-BE49-F238E27FC236}">
                <a16:creationId xmlns:a16="http://schemas.microsoft.com/office/drawing/2014/main" id="{09117FA0-22E0-671C-0811-7FA632937853}"/>
              </a:ext>
            </a:extLst>
          </p:cNvPr>
          <p:cNvSpPr>
            <a:spLocks noGrp="1"/>
          </p:cNvSpPr>
          <p:nvPr>
            <p:ph idx="1"/>
          </p:nvPr>
        </p:nvSpPr>
        <p:spPr/>
        <p:txBody>
          <a:bodyPr/>
          <a:lstStyle/>
          <a:p>
            <a:r>
              <a:rPr lang="en-US" dirty="0"/>
              <a:t>Employee turnover refers to the rate at which employees leave an organization. High employee turnover can create a knowledge gap in the organization.</a:t>
            </a:r>
          </a:p>
          <a:p>
            <a:r>
              <a:rPr lang="en-US" dirty="0"/>
              <a:t> Example: In the hospitality industry, high employee turnover can lead to the loss of knowledge related to customer preferences and organizational culture. There is a need to capture and manage this knowledge to ensure the continuity of business operations.</a:t>
            </a:r>
          </a:p>
          <a:p>
            <a:endParaRPr lang="en-US" dirty="0"/>
          </a:p>
        </p:txBody>
      </p:sp>
    </p:spTree>
    <p:extLst>
      <p:ext uri="{BB962C8B-B14F-4D97-AF65-F5344CB8AC3E}">
        <p14:creationId xmlns:p14="http://schemas.microsoft.com/office/powerpoint/2010/main" val="327943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8CF0097-C7D8-45AB-BB73-2C7F3652544A}"/>
              </a:ext>
            </a:extLst>
          </p:cNvPr>
          <p:cNvSpPr>
            <a:spLocks noGrp="1" noChangeArrowheads="1"/>
          </p:cNvSpPr>
          <p:nvPr>
            <p:ph type="title"/>
          </p:nvPr>
        </p:nvSpPr>
        <p:spPr>
          <a:xfrm>
            <a:off x="1524000" y="0"/>
            <a:ext cx="9144000" cy="838200"/>
          </a:xfrm>
        </p:spPr>
        <p:txBody>
          <a:bodyPr/>
          <a:lstStyle/>
          <a:p>
            <a:r>
              <a:rPr lang="en-US" altLang="en-US" dirty="0">
                <a:latin typeface="Abadi" panose="020B0604020104020204" pitchFamily="34" charset="0"/>
              </a:rPr>
              <a:t>What is Knowledge?</a:t>
            </a:r>
          </a:p>
        </p:txBody>
      </p:sp>
      <p:sp>
        <p:nvSpPr>
          <p:cNvPr id="13315" name="Rectangle 3">
            <a:extLst>
              <a:ext uri="{FF2B5EF4-FFF2-40B4-BE49-F238E27FC236}">
                <a16:creationId xmlns:a16="http://schemas.microsoft.com/office/drawing/2014/main" id="{DC3F14BD-5E52-49F5-9DA8-2BEF7FB0F125}"/>
              </a:ext>
            </a:extLst>
          </p:cNvPr>
          <p:cNvSpPr>
            <a:spLocks noGrp="1" noChangeArrowheads="1"/>
          </p:cNvSpPr>
          <p:nvPr>
            <p:ph type="body" idx="1"/>
          </p:nvPr>
        </p:nvSpPr>
        <p:spPr>
          <a:xfrm>
            <a:off x="2209800" y="838200"/>
            <a:ext cx="7772400" cy="5486400"/>
          </a:xfrm>
        </p:spPr>
        <p:txBody>
          <a:bodyPr/>
          <a:lstStyle/>
          <a:p>
            <a:pPr>
              <a:lnSpc>
                <a:spcPct val="80000"/>
              </a:lnSpc>
            </a:pPr>
            <a:r>
              <a:rPr lang="en-US" altLang="en-US" sz="2400" dirty="0">
                <a:latin typeface="Abadi" panose="020B0604020104020204" pitchFamily="34" charset="0"/>
              </a:rPr>
              <a:t>Data = collection of facts, measurements, statistics</a:t>
            </a:r>
          </a:p>
          <a:p>
            <a:pPr>
              <a:lnSpc>
                <a:spcPct val="80000"/>
              </a:lnSpc>
            </a:pPr>
            <a:r>
              <a:rPr lang="en-US" altLang="en-US" sz="2400" dirty="0">
                <a:latin typeface="Abadi" panose="020B0604020104020204" pitchFamily="34" charset="0"/>
              </a:rPr>
              <a:t>Information = organized data</a:t>
            </a:r>
          </a:p>
          <a:p>
            <a:pPr>
              <a:lnSpc>
                <a:spcPct val="80000"/>
              </a:lnSpc>
            </a:pPr>
            <a:r>
              <a:rPr lang="en-US" altLang="en-US" sz="2400" dirty="0">
                <a:latin typeface="Abadi" panose="020B0604020104020204" pitchFamily="34" charset="0"/>
              </a:rPr>
              <a:t>Knowledge = contextual, relevant, actionable information</a:t>
            </a:r>
          </a:p>
          <a:p>
            <a:pPr lvl="1">
              <a:lnSpc>
                <a:spcPct val="80000"/>
              </a:lnSpc>
            </a:pPr>
            <a:r>
              <a:rPr lang="en-US" altLang="en-US" dirty="0">
                <a:latin typeface="Abadi" panose="020B0604020104020204" pitchFamily="34" charset="0"/>
              </a:rPr>
              <a:t>Strong experiential and reflective elements</a:t>
            </a:r>
          </a:p>
          <a:p>
            <a:pPr lvl="1">
              <a:lnSpc>
                <a:spcPct val="80000"/>
              </a:lnSpc>
            </a:pPr>
            <a:r>
              <a:rPr lang="en-US" altLang="en-US" dirty="0">
                <a:latin typeface="Abadi" panose="020B0604020104020204" pitchFamily="34" charset="0"/>
              </a:rPr>
              <a:t>Dynamic</a:t>
            </a:r>
          </a:p>
          <a:p>
            <a:pPr lvl="1">
              <a:lnSpc>
                <a:spcPct val="80000"/>
              </a:lnSpc>
            </a:pPr>
            <a:r>
              <a:rPr lang="en-US" altLang="en-US" dirty="0">
                <a:latin typeface="Abadi" panose="020B0604020104020204" pitchFamily="34" charset="0"/>
              </a:rPr>
              <a:t>Branches and fragments with growth</a:t>
            </a:r>
          </a:p>
          <a:p>
            <a:pPr lvl="1">
              <a:lnSpc>
                <a:spcPct val="80000"/>
              </a:lnSpc>
            </a:pPr>
            <a:r>
              <a:rPr lang="en-US" altLang="en-US" dirty="0">
                <a:latin typeface="Abadi" panose="020B0604020104020204" pitchFamily="34" charset="0"/>
              </a:rPr>
              <a:t>Difficult to estimate impact of investment</a:t>
            </a:r>
          </a:p>
          <a:p>
            <a:pPr lvl="1">
              <a:lnSpc>
                <a:spcPct val="80000"/>
              </a:lnSpc>
            </a:pPr>
            <a:r>
              <a:rPr lang="en-US" altLang="en-US" dirty="0">
                <a:latin typeface="Abadi" panose="020B0604020104020204" pitchFamily="34" charset="0"/>
              </a:rPr>
              <a:t>Evolves over time with experience</a:t>
            </a:r>
          </a:p>
          <a:p>
            <a:pPr>
              <a:lnSpc>
                <a:spcPct val="90000"/>
              </a:lnSpc>
            </a:pPr>
            <a:r>
              <a:rPr lang="en-US" altLang="en-US" sz="2400" dirty="0">
                <a:latin typeface="Abadi" panose="020B0604020104020204" pitchFamily="34" charset="0"/>
              </a:rPr>
              <a:t>Information that changes something or somebody—becoming grounds for action by making an individual, or institution capable of different, more effective action  - Drucker, The New Realities</a:t>
            </a:r>
          </a:p>
          <a:p>
            <a:pPr lvl="1">
              <a:lnSpc>
                <a:spcPct val="80000"/>
              </a:lnSpc>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52F3-3CE9-0137-F3C9-7217A5A6CC01}"/>
              </a:ext>
            </a:extLst>
          </p:cNvPr>
          <p:cNvSpPr>
            <a:spLocks noGrp="1"/>
          </p:cNvSpPr>
          <p:nvPr>
            <p:ph type="title"/>
          </p:nvPr>
        </p:nvSpPr>
        <p:spPr/>
        <p:txBody>
          <a:bodyPr/>
          <a:lstStyle/>
          <a:p>
            <a:r>
              <a:rPr lang="en-US" dirty="0"/>
              <a:t>Understanding Knowledge</a:t>
            </a:r>
          </a:p>
        </p:txBody>
      </p:sp>
      <p:sp>
        <p:nvSpPr>
          <p:cNvPr id="3" name="Content Placeholder 2">
            <a:extLst>
              <a:ext uri="{FF2B5EF4-FFF2-40B4-BE49-F238E27FC236}">
                <a16:creationId xmlns:a16="http://schemas.microsoft.com/office/drawing/2014/main" id="{DEE7B2DB-03C5-AD60-389A-7D7A2E71E79B}"/>
              </a:ext>
            </a:extLst>
          </p:cNvPr>
          <p:cNvSpPr>
            <a:spLocks noGrp="1"/>
          </p:cNvSpPr>
          <p:nvPr>
            <p:ph idx="1"/>
          </p:nvPr>
        </p:nvSpPr>
        <p:spPr/>
        <p:txBody>
          <a:bodyPr/>
          <a:lstStyle/>
          <a:p>
            <a:pPr marL="0" indent="0">
              <a:buNone/>
            </a:pPr>
            <a:r>
              <a:rPr lang="en-US" dirty="0"/>
              <a:t>Example. </a:t>
            </a:r>
          </a:p>
          <a:p>
            <a:pPr marL="0" indent="0">
              <a:buNone/>
            </a:pPr>
            <a:r>
              <a:rPr lang="en-US" dirty="0"/>
              <a:t>Imagine the weather in South Africa. </a:t>
            </a:r>
          </a:p>
          <a:p>
            <a:r>
              <a:rPr lang="en-US" dirty="0"/>
              <a:t>That's just data. </a:t>
            </a:r>
          </a:p>
          <a:p>
            <a:r>
              <a:rPr lang="en-US" dirty="0"/>
              <a:t>If you live there, the weather is relevant information. </a:t>
            </a:r>
          </a:p>
          <a:p>
            <a:r>
              <a:rPr lang="en-US" dirty="0"/>
              <a:t>But if you're a farmer deciding whether to irrigate today, the weather is knowledge that drives what you do. </a:t>
            </a:r>
          </a:p>
          <a:p>
            <a:r>
              <a:rPr lang="en-US" dirty="0"/>
              <a:t>That means knowledge to you might not be knowledge to me.</a:t>
            </a:r>
          </a:p>
        </p:txBody>
      </p:sp>
    </p:spTree>
    <p:extLst>
      <p:ext uri="{BB962C8B-B14F-4D97-AF65-F5344CB8AC3E}">
        <p14:creationId xmlns:p14="http://schemas.microsoft.com/office/powerpoint/2010/main" val="243787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ACB3-BC45-8091-AAFF-F31929834C84}"/>
              </a:ext>
            </a:extLst>
          </p:cNvPr>
          <p:cNvSpPr>
            <a:spLocks noGrp="1"/>
          </p:cNvSpPr>
          <p:nvPr>
            <p:ph type="title"/>
          </p:nvPr>
        </p:nvSpPr>
        <p:spPr/>
        <p:txBody>
          <a:bodyPr/>
          <a:lstStyle/>
          <a:p>
            <a:r>
              <a:rPr lang="en-US" dirty="0"/>
              <a:t>What is Knowledge Management</a:t>
            </a:r>
          </a:p>
        </p:txBody>
      </p:sp>
      <p:sp>
        <p:nvSpPr>
          <p:cNvPr id="3" name="Content Placeholder 2">
            <a:extLst>
              <a:ext uri="{FF2B5EF4-FFF2-40B4-BE49-F238E27FC236}">
                <a16:creationId xmlns:a16="http://schemas.microsoft.com/office/drawing/2014/main" id="{82F9E66E-9D75-D3BF-7204-A9A1A3C7F7FA}"/>
              </a:ext>
            </a:extLst>
          </p:cNvPr>
          <p:cNvSpPr>
            <a:spLocks noGrp="1"/>
          </p:cNvSpPr>
          <p:nvPr>
            <p:ph idx="1"/>
          </p:nvPr>
        </p:nvSpPr>
        <p:spPr/>
        <p:txBody>
          <a:bodyPr/>
          <a:lstStyle/>
          <a:p>
            <a:r>
              <a:rPr lang="en-US" dirty="0"/>
              <a:t>Systematically &amp; actively managing and leveraging stores of knowledge in an organization</a:t>
            </a:r>
          </a:p>
          <a:p>
            <a:pPr marL="0" indent="0">
              <a:buNone/>
            </a:pPr>
            <a:endParaRPr lang="en-US" dirty="0"/>
          </a:p>
          <a:p>
            <a:r>
              <a:rPr lang="en-US" dirty="0"/>
              <a:t>Organizational learning mechanisms Processes to create, gather, store,   maintain, disseminate knowledge</a:t>
            </a:r>
          </a:p>
          <a:p>
            <a:endParaRPr lang="en-US" dirty="0"/>
          </a:p>
        </p:txBody>
      </p:sp>
    </p:spTree>
    <p:extLst>
      <p:ext uri="{BB962C8B-B14F-4D97-AF65-F5344CB8AC3E}">
        <p14:creationId xmlns:p14="http://schemas.microsoft.com/office/powerpoint/2010/main" val="295415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8F6C-C66B-3056-4CCB-CF011EEDE82F}"/>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144424B1-8A99-FF16-9AFF-DAD7E79629A0}"/>
              </a:ext>
            </a:extLst>
          </p:cNvPr>
          <p:cNvSpPr>
            <a:spLocks noGrp="1"/>
          </p:cNvSpPr>
          <p:nvPr>
            <p:ph idx="1"/>
          </p:nvPr>
        </p:nvSpPr>
        <p:spPr/>
        <p:txBody>
          <a:bodyPr/>
          <a:lstStyle/>
          <a:p>
            <a:pPr algn="just"/>
            <a:r>
              <a:rPr lang="en-US" sz="4000" dirty="0">
                <a:latin typeface="Abadi" panose="020B0604020104020204" pitchFamily="34" charset="0"/>
                <a:cs typeface="Browallia New" panose="020B0502040204020203" pitchFamily="34" charset="-34"/>
              </a:rPr>
              <a:t>Knowledge Management (KM) refers to the systematic process of identifying, capturing, storing, sharing, and leveraging knowledge assets within an organization to improve decision-making, foster innovation, and enhance organizational performance</a:t>
            </a:r>
            <a:r>
              <a:rPr lang="en-US" dirty="0">
                <a:latin typeface="Abadi" panose="020B0604020104020204" pitchFamily="34" charset="0"/>
              </a:rPr>
              <a:t>.</a:t>
            </a:r>
          </a:p>
        </p:txBody>
      </p:sp>
    </p:spTree>
    <p:extLst>
      <p:ext uri="{BB962C8B-B14F-4D97-AF65-F5344CB8AC3E}">
        <p14:creationId xmlns:p14="http://schemas.microsoft.com/office/powerpoint/2010/main" val="41055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E4741-582F-5F20-22F1-A0B6A2592E73}"/>
              </a:ext>
            </a:extLst>
          </p:cNvPr>
          <p:cNvSpPr>
            <a:spLocks noGrp="1"/>
          </p:cNvSpPr>
          <p:nvPr>
            <p:ph type="title"/>
          </p:nvPr>
        </p:nvSpPr>
        <p:spPr/>
        <p:txBody>
          <a:bodyPr/>
          <a:lstStyle/>
          <a:p>
            <a:r>
              <a:rPr lang="en-US" dirty="0"/>
              <a:t>Definitions Contd.</a:t>
            </a:r>
          </a:p>
        </p:txBody>
      </p:sp>
      <p:sp>
        <p:nvSpPr>
          <p:cNvPr id="3" name="Content Placeholder 2">
            <a:extLst>
              <a:ext uri="{FF2B5EF4-FFF2-40B4-BE49-F238E27FC236}">
                <a16:creationId xmlns:a16="http://schemas.microsoft.com/office/drawing/2014/main" id="{B15F2461-57F7-7466-BBF6-94D7CD2FA340}"/>
              </a:ext>
            </a:extLst>
          </p:cNvPr>
          <p:cNvSpPr>
            <a:spLocks noGrp="1"/>
          </p:cNvSpPr>
          <p:nvPr>
            <p:ph idx="1"/>
          </p:nvPr>
        </p:nvSpPr>
        <p:spPr/>
        <p:txBody>
          <a:bodyPr/>
          <a:lstStyle/>
          <a:p>
            <a:r>
              <a:rPr lang="en-US" dirty="0"/>
              <a:t>Knowledge management (KM) is the process of creating, capturing, sharing, using and effectively managing and utilizing knowledge in an organization to achieve its objectives.</a:t>
            </a:r>
          </a:p>
          <a:p>
            <a:r>
              <a:rPr lang="en-US" dirty="0"/>
              <a:t> The goal of KM is to improve organizational performance by enabling better decision-making, innovation, and learning.</a:t>
            </a:r>
          </a:p>
          <a:p>
            <a:endParaRPr lang="en-US" dirty="0"/>
          </a:p>
        </p:txBody>
      </p:sp>
    </p:spTree>
    <p:extLst>
      <p:ext uri="{BB962C8B-B14F-4D97-AF65-F5344CB8AC3E}">
        <p14:creationId xmlns:p14="http://schemas.microsoft.com/office/powerpoint/2010/main" val="108872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a:extLst>
              <a:ext uri="{FF2B5EF4-FFF2-40B4-BE49-F238E27FC236}">
                <a16:creationId xmlns:a16="http://schemas.microsoft.com/office/drawing/2014/main" id="{F26A8F6D-2E36-25FD-6508-E9C4E48BA9AA}"/>
              </a:ext>
            </a:extLst>
          </p:cNvPr>
          <p:cNvSpPr>
            <a:spLocks noGrp="1" noChangeArrowheads="1"/>
          </p:cNvSpPr>
          <p:nvPr>
            <p:ph type="title"/>
          </p:nvPr>
        </p:nvSpPr>
        <p:spPr>
          <a:xfrm>
            <a:off x="2208213" y="406400"/>
            <a:ext cx="7910512" cy="1143000"/>
          </a:xfrm>
          <a:solidFill>
            <a:schemeClr val="accent1">
              <a:lumMod val="40000"/>
              <a:lumOff val="60000"/>
            </a:schemeClr>
          </a:solidFill>
        </p:spPr>
        <p:txBody>
          <a:bodyPr rtlCol="0">
            <a:normAutofit/>
          </a:bodyPr>
          <a:lstStyle/>
          <a:p>
            <a:pPr fontAlgn="auto">
              <a:spcAft>
                <a:spcPts val="0"/>
              </a:spcAft>
              <a:defRPr/>
            </a:pPr>
            <a:r>
              <a:rPr lang="en-US" altLang="ja-JP" sz="3200" dirty="0">
                <a:solidFill>
                  <a:srgbClr val="FF0000"/>
                </a:solidFill>
              </a:rPr>
              <a:t>What is Knowledge Management?</a:t>
            </a:r>
            <a:r>
              <a:rPr lang="en-US" altLang="ja-JP" sz="3200" dirty="0"/>
              <a:t> </a:t>
            </a:r>
          </a:p>
        </p:txBody>
      </p:sp>
      <p:sp>
        <p:nvSpPr>
          <p:cNvPr id="20483" name="Rectangle 5">
            <a:extLst>
              <a:ext uri="{FF2B5EF4-FFF2-40B4-BE49-F238E27FC236}">
                <a16:creationId xmlns:a16="http://schemas.microsoft.com/office/drawing/2014/main" id="{96B4B568-FFC4-9B88-B468-7BEF0AB8F331}"/>
              </a:ext>
            </a:extLst>
          </p:cNvPr>
          <p:cNvSpPr>
            <a:spLocks noGrp="1" noChangeArrowheads="1"/>
          </p:cNvSpPr>
          <p:nvPr>
            <p:ph type="body" sz="half" idx="1"/>
          </p:nvPr>
        </p:nvSpPr>
        <p:spPr>
          <a:xfrm>
            <a:off x="1919289" y="1892300"/>
            <a:ext cx="5832475" cy="4776788"/>
          </a:xfrm>
          <a:solidFill>
            <a:schemeClr val="accent3">
              <a:lumMod val="40000"/>
              <a:lumOff val="60000"/>
            </a:schemeClr>
          </a:solidFill>
        </p:spPr>
        <p:txBody>
          <a:bodyPr/>
          <a:lstStyle/>
          <a:p>
            <a:pPr fontAlgn="auto">
              <a:spcBef>
                <a:spcPct val="30000"/>
              </a:spcBef>
              <a:spcAft>
                <a:spcPts val="0"/>
              </a:spcAft>
              <a:defRPr/>
            </a:pPr>
            <a:r>
              <a:rPr lang="en-US" altLang="ja-JP" sz="2800" b="1" i="1" dirty="0">
                <a:latin typeface="Times New Roman" panose="02020603050405020304" pitchFamily="18" charset="0"/>
                <a:cs typeface="Times New Roman" panose="02020603050405020304" pitchFamily="18" charset="0"/>
              </a:rPr>
              <a:t>(KM) may be defined simply as doing what is needed to get the most out of knowledge resources. </a:t>
            </a:r>
          </a:p>
          <a:p>
            <a:pPr fontAlgn="auto">
              <a:spcBef>
                <a:spcPct val="30000"/>
              </a:spcBef>
              <a:spcAft>
                <a:spcPts val="0"/>
              </a:spcAft>
              <a:defRPr/>
            </a:pPr>
            <a:r>
              <a:rPr lang="en-US" altLang="ja-JP" sz="2800" b="1" i="1" dirty="0">
                <a:latin typeface="Times New Roman" panose="02020603050405020304" pitchFamily="18" charset="0"/>
                <a:cs typeface="Times New Roman" panose="02020603050405020304" pitchFamily="18" charset="0"/>
              </a:rPr>
              <a:t>(KM) focuses on organizing and making available important knowledge, wherever and whenever it is needed.</a:t>
            </a:r>
          </a:p>
          <a:p>
            <a:pPr fontAlgn="auto">
              <a:spcBef>
                <a:spcPct val="30000"/>
              </a:spcBef>
              <a:spcAft>
                <a:spcPts val="0"/>
              </a:spcAft>
              <a:defRPr/>
            </a:pPr>
            <a:r>
              <a:rPr lang="en-US" altLang="ja-JP" sz="2800" b="1" i="1" dirty="0">
                <a:latin typeface="Times New Roman" panose="02020603050405020304" pitchFamily="18" charset="0"/>
                <a:cs typeface="Times New Roman" panose="02020603050405020304" pitchFamily="18" charset="0"/>
              </a:rPr>
              <a:t>(KM) is highly related to the concept of intellectual capital (both human and structural.  </a:t>
            </a:r>
          </a:p>
        </p:txBody>
      </p:sp>
      <p:pic>
        <p:nvPicPr>
          <p:cNvPr id="22532" name="Picture 6" descr="11449806">
            <a:extLst>
              <a:ext uri="{FF2B5EF4-FFF2-40B4-BE49-F238E27FC236}">
                <a16:creationId xmlns:a16="http://schemas.microsoft.com/office/drawing/2014/main" id="{BF8048EE-845C-5173-DF6E-409803E1269D}"/>
              </a:ext>
            </a:extLst>
          </p:cNvPr>
          <p:cNvPicPr>
            <a:picLocks noGrp="1" noChangeAspect="1" noChangeArrowheads="1"/>
          </p:cNvPicPr>
          <p:nvPr>
            <p:ph sz="half" idx="2"/>
          </p:nvPr>
        </p:nvPicPr>
        <p:blipFill>
          <a:blip r:embed="rId3"/>
          <a:stretch>
            <a:fillRect/>
          </a:stretch>
        </p:blipFill>
        <p:spPr>
          <a:xfrm>
            <a:off x="6832600" y="2647950"/>
            <a:ext cx="3251200" cy="2171700"/>
          </a:xfrm>
          <a:prstGeom prst="ellipse">
            <a:avLst/>
          </a:prstGeom>
          <a:effectLst>
            <a:softEdge rad="112500"/>
          </a:effectLst>
        </p:spPr>
      </p:pic>
      <p:sp>
        <p:nvSpPr>
          <p:cNvPr id="16389" name="Slide Number Placeholder 5">
            <a:extLst>
              <a:ext uri="{FF2B5EF4-FFF2-40B4-BE49-F238E27FC236}">
                <a16:creationId xmlns:a16="http://schemas.microsoft.com/office/drawing/2014/main" id="{DF5BEE5E-9C84-4025-AF8C-3D98C14AEA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30000"/>
              </a:spcBef>
              <a:spcAft>
                <a:spcPct val="0"/>
              </a:spcAft>
              <a:buClr>
                <a:srgbClr val="FFFF00"/>
              </a:buClr>
              <a:buSzPct val="80000"/>
              <a:buFont typeface="Wingdings" panose="05000000000000000000" pitchFamily="2" charset="2"/>
              <a:buChar char="®"/>
              <a:tabLst/>
              <a:defRPr/>
            </a:pPr>
            <a:r>
              <a:rPr kumimoji="0" lang="en-US" altLang="ja-JP" sz="1000" b="0" i="0" u="none" strike="noStrike" kern="1200" cap="none" spc="0" normalizeH="0" baseline="0" noProof="0">
                <a:ln>
                  <a:noFill/>
                </a:ln>
                <a:solidFill>
                  <a:prstClr val="black"/>
                </a:solidFill>
                <a:effectLst/>
                <a:uLnTx/>
                <a:uFillTx/>
                <a:latin typeface="Arial" panose="020B0604020202020204" pitchFamily="34" charset="0"/>
                <a:ea typeface="游ゴシック" panose="020B0400000000000000" pitchFamily="34" charset="-128"/>
                <a:cs typeface="+mn-cs"/>
              </a:rPr>
              <a:t>0-</a:t>
            </a:r>
            <a:fld id="{4962F509-7083-45EC-930C-E62E4A7A6023}" type="slidenum">
              <a:rPr kumimoji="0" lang="en-US" altLang="ja-JP" sz="1000" b="0" i="0" u="none" strike="noStrike" kern="1200" cap="none" spc="0" normalizeH="0" baseline="0" noProof="0">
                <a:ln>
                  <a:noFill/>
                </a:ln>
                <a:solidFill>
                  <a:prstClr val="black"/>
                </a:solidFill>
                <a:effectLst/>
                <a:uLnTx/>
                <a:uFillTx/>
                <a:latin typeface="Arial" panose="020B0604020202020204" pitchFamily="34" charset="0"/>
                <a:ea typeface="游ゴシック" panose="020B0400000000000000" pitchFamily="34" charset="-128"/>
                <a:cs typeface="+mn-cs"/>
              </a:rPr>
              <a:pPr marL="0" marR="0" lvl="0" indent="0" algn="r" defTabSz="914400" rtl="0" eaLnBrk="1" fontAlgn="base" latinLnBrk="0" hangingPunct="1">
                <a:lnSpc>
                  <a:spcPct val="100000"/>
                </a:lnSpc>
                <a:spcBef>
                  <a:spcPct val="30000"/>
                </a:spcBef>
                <a:spcAft>
                  <a:spcPct val="0"/>
                </a:spcAft>
                <a:buClr>
                  <a:srgbClr val="FFFF00"/>
                </a:buClr>
                <a:buSzPct val="80000"/>
                <a:buFont typeface="Wingdings" panose="05000000000000000000" pitchFamily="2" charset="2"/>
                <a:buChar char="®"/>
                <a:tabLst/>
                <a:defRPr/>
              </a:pPr>
              <a:t>8</a:t>
            </a:fld>
            <a:endParaRPr kumimoji="0" lang="en-US" altLang="ja-JP" sz="1000" b="0" i="0" u="none" strike="noStrike" kern="1200" cap="none" spc="0" normalizeH="0" baseline="0" noProof="0">
              <a:ln>
                <a:noFill/>
              </a:ln>
              <a:solidFill>
                <a:prstClr val="black"/>
              </a:solidFill>
              <a:effectLst/>
              <a:uLnTx/>
              <a:uFillTx/>
              <a:latin typeface="Arial" panose="020B0604020202020204" pitchFamily="34" charset="0"/>
              <a:ea typeface="游ゴシック" panose="020B0400000000000000" pitchFamily="34" charset="-128"/>
              <a:cs typeface="+mn-cs"/>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D6A8-8571-AB2A-3984-D7F3DF42599C}"/>
              </a:ext>
            </a:extLst>
          </p:cNvPr>
          <p:cNvSpPr>
            <a:spLocks noGrp="1"/>
          </p:cNvSpPr>
          <p:nvPr>
            <p:ph type="title"/>
          </p:nvPr>
        </p:nvSpPr>
        <p:spPr/>
        <p:txBody>
          <a:bodyPr/>
          <a:lstStyle/>
          <a:p>
            <a:r>
              <a:rPr lang="en-US" dirty="0"/>
              <a:t>Understanding the Concept of Knowledge Management</a:t>
            </a:r>
          </a:p>
        </p:txBody>
      </p:sp>
      <p:sp>
        <p:nvSpPr>
          <p:cNvPr id="3" name="Content Placeholder 2">
            <a:extLst>
              <a:ext uri="{FF2B5EF4-FFF2-40B4-BE49-F238E27FC236}">
                <a16:creationId xmlns:a16="http://schemas.microsoft.com/office/drawing/2014/main" id="{DE077A68-B6A8-34F0-3CE7-57944B4516F2}"/>
              </a:ext>
            </a:extLst>
          </p:cNvPr>
          <p:cNvSpPr>
            <a:spLocks noGrp="1"/>
          </p:cNvSpPr>
          <p:nvPr>
            <p:ph idx="1"/>
          </p:nvPr>
        </p:nvSpPr>
        <p:spPr/>
        <p:txBody>
          <a:bodyPr>
            <a:normAutofit lnSpcReduction="10000"/>
          </a:bodyPr>
          <a:lstStyle/>
          <a:p>
            <a:r>
              <a:rPr lang="en-US" dirty="0"/>
              <a:t>Scenarios:</a:t>
            </a:r>
          </a:p>
          <a:p>
            <a:r>
              <a:rPr lang="en-US" dirty="0"/>
              <a:t> In the Telcos, customer service agents are the agents of knowledge. </a:t>
            </a:r>
          </a:p>
          <a:p>
            <a:r>
              <a:rPr lang="en-US" dirty="0"/>
              <a:t>Where do agents get their knowledge? Experience. They answer questions and solve problems all day long using their own personal knowledge. </a:t>
            </a:r>
          </a:p>
          <a:p>
            <a:r>
              <a:rPr lang="en-US" dirty="0"/>
              <a:t>But imagine if they could also access all the knowledge that the organization has developed. </a:t>
            </a:r>
          </a:p>
          <a:p>
            <a:r>
              <a:rPr lang="en-US" dirty="0"/>
              <a:t>How would this improve agents' speed, accuracy, and confidence?</a:t>
            </a:r>
          </a:p>
          <a:p>
            <a:endParaRPr lang="en-US" dirty="0"/>
          </a:p>
        </p:txBody>
      </p:sp>
    </p:spTree>
    <p:extLst>
      <p:ext uri="{BB962C8B-B14F-4D97-AF65-F5344CB8AC3E}">
        <p14:creationId xmlns:p14="http://schemas.microsoft.com/office/powerpoint/2010/main" val="868028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1854</Words>
  <Application>Microsoft Office PowerPoint</Application>
  <PresentationFormat>Widescreen</PresentationFormat>
  <Paragraphs>137</Paragraphs>
  <Slides>23</Slides>
  <Notes>7</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23</vt:i4>
      </vt:variant>
    </vt:vector>
  </HeadingPairs>
  <TitlesOfParts>
    <vt:vector size="39" baseType="lpstr">
      <vt:lpstr>Abadi</vt:lpstr>
      <vt:lpstr>-apple-system</vt:lpstr>
      <vt:lpstr>Aptos</vt:lpstr>
      <vt:lpstr>Aptos Display</vt:lpstr>
      <vt:lpstr>Arial</vt:lpstr>
      <vt:lpstr>Arial Narrow</vt:lpstr>
      <vt:lpstr>Calibri</vt:lpstr>
      <vt:lpstr>Calibri Light</vt:lpstr>
      <vt:lpstr>Segoe UI</vt:lpstr>
      <vt:lpstr>Söhne</vt:lpstr>
      <vt:lpstr>Symbol</vt:lpstr>
      <vt:lpstr>Times New Roman</vt:lpstr>
      <vt:lpstr>Wingdings</vt:lpstr>
      <vt:lpstr>Office Theme</vt:lpstr>
      <vt:lpstr>1_Office Theme</vt:lpstr>
      <vt:lpstr>2_Office Theme</vt:lpstr>
      <vt:lpstr>Introduction to Knowledge Management</vt:lpstr>
      <vt:lpstr>Overview of the Session</vt:lpstr>
      <vt:lpstr>What is Knowledge?</vt:lpstr>
      <vt:lpstr>Understanding Knowledge</vt:lpstr>
      <vt:lpstr>What is Knowledge Management</vt:lpstr>
      <vt:lpstr>Definitions:</vt:lpstr>
      <vt:lpstr>Definitions Contd.</vt:lpstr>
      <vt:lpstr>What is Knowledge Management? </vt:lpstr>
      <vt:lpstr>Understanding the Concept of Knowledge Management</vt:lpstr>
      <vt:lpstr>Understanding the Concept of Knowledge Management Contd.</vt:lpstr>
      <vt:lpstr>Exercise</vt:lpstr>
      <vt:lpstr>Why do we have to manage knowledge?</vt:lpstr>
      <vt:lpstr>Why KM is important ?</vt:lpstr>
      <vt:lpstr>For the individual, KM: </vt:lpstr>
      <vt:lpstr>For the communities of practice, KM</vt:lpstr>
      <vt:lpstr>For the organization, KM</vt:lpstr>
      <vt:lpstr>Benefits of Knowledge Management</vt:lpstr>
      <vt:lpstr>Benefits of Knowledge Management  Contd.</vt:lpstr>
      <vt:lpstr>Evolution and Historical Perspectives of Knowledge Management</vt:lpstr>
      <vt:lpstr>Forces Driving Knowledge Management</vt:lpstr>
      <vt:lpstr>Forces Driving Knowledge Management Contd.</vt:lpstr>
      <vt:lpstr>Digitalization and Aging Workforce: </vt:lpstr>
      <vt:lpstr>High Employee Turnover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Knowledge Management</dc:title>
  <dc:creator>Lorraine Nana Ama Johnson</dc:creator>
  <cp:lastModifiedBy>Lorraine Nana Ama Johnson</cp:lastModifiedBy>
  <cp:revision>4</cp:revision>
  <dcterms:created xsi:type="dcterms:W3CDTF">2024-03-20T11:16:37Z</dcterms:created>
  <dcterms:modified xsi:type="dcterms:W3CDTF">2024-03-28T13:15:53Z</dcterms:modified>
</cp:coreProperties>
</file>