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4" r:id="rId11"/>
    <p:sldId id="275" r:id="rId12"/>
    <p:sldId id="276" r:id="rId13"/>
    <p:sldId id="265" r:id="rId14"/>
    <p:sldId id="266" r:id="rId15"/>
    <p:sldId id="267" r:id="rId16"/>
    <p:sldId id="268" r:id="rId17"/>
    <p:sldId id="269" r:id="rId18"/>
    <p:sldId id="270"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B37067-8712-43D7-8FAB-7BF3E539A76E}" type="datetimeFigureOut">
              <a:rPr lang="en-US" smtClean="0"/>
              <a:t>4/23/2024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01E91169-6DFB-4CF0-998A-4D4C883D02B9}"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363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37067-8712-43D7-8FAB-7BF3E539A76E}"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91169-6DFB-4CF0-998A-4D4C883D02B9}"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59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37067-8712-43D7-8FAB-7BF3E539A76E}"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91169-6DFB-4CF0-998A-4D4C883D02B9}"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795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37067-8712-43D7-8FAB-7BF3E539A76E}"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91169-6DFB-4CF0-998A-4D4C883D02B9}"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425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B37067-8712-43D7-8FAB-7BF3E539A76E}" type="datetimeFigureOut">
              <a:rPr lang="en-US" smtClean="0"/>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E91169-6DFB-4CF0-998A-4D4C883D02B9}"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6708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B37067-8712-43D7-8FAB-7BF3E539A76E}"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91169-6DFB-4CF0-998A-4D4C883D02B9}"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131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B37067-8712-43D7-8FAB-7BF3E539A76E}" type="datetimeFigureOut">
              <a:rPr lang="en-US" smtClean="0"/>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E91169-6DFB-4CF0-998A-4D4C883D02B9}"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660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B37067-8712-43D7-8FAB-7BF3E539A76E}" type="datetimeFigureOut">
              <a:rPr lang="en-US" smtClean="0"/>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E91169-6DFB-4CF0-998A-4D4C883D02B9}"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204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B37067-8712-43D7-8FAB-7BF3E539A76E}" type="datetimeFigureOut">
              <a:rPr lang="en-US" smtClean="0"/>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E91169-6DFB-4CF0-998A-4D4C883D02B9}" type="slidenum">
              <a:rPr lang="en-US" smtClean="0"/>
              <a:t>‹#›</a:t>
            </a:fld>
            <a:endParaRPr lang="en-US"/>
          </a:p>
        </p:txBody>
      </p:sp>
    </p:spTree>
    <p:extLst>
      <p:ext uri="{BB962C8B-B14F-4D97-AF65-F5344CB8AC3E}">
        <p14:creationId xmlns:p14="http://schemas.microsoft.com/office/powerpoint/2010/main" val="2011639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B37067-8712-43D7-8FAB-7BF3E539A76E}" type="datetimeFigureOut">
              <a:rPr lang="en-US" smtClean="0"/>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E91169-6DFB-4CF0-998A-4D4C883D02B9}"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3719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CB37067-8712-43D7-8FAB-7BF3E539A76E}" type="datetimeFigureOut">
              <a:rPr lang="en-US" smtClean="0"/>
              <a:t>4/23/2024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01E91169-6DFB-4CF0-998A-4D4C883D02B9}"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037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CB37067-8712-43D7-8FAB-7BF3E539A76E}" type="datetimeFigureOut">
              <a:rPr lang="en-US" smtClean="0"/>
              <a:t>4/23/2024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1E91169-6DFB-4CF0-998A-4D4C883D02B9}"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854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D2F74-DE51-3467-B859-DB9AB6C5951F}"/>
              </a:ext>
            </a:extLst>
          </p:cNvPr>
          <p:cNvSpPr>
            <a:spLocks noGrp="1"/>
          </p:cNvSpPr>
          <p:nvPr>
            <p:ph type="ctrTitle"/>
          </p:nvPr>
        </p:nvSpPr>
        <p:spPr>
          <a:xfrm>
            <a:off x="3048001" y="766914"/>
            <a:ext cx="6296039" cy="442453"/>
          </a:xfrm>
        </p:spPr>
        <p:txBody>
          <a:bodyPr>
            <a:noAutofit/>
          </a:bodyPr>
          <a:lstStyle/>
          <a:p>
            <a:pPr algn="ctr"/>
            <a:r>
              <a:rPr lang="en-US" sz="3200" dirty="0">
                <a:solidFill>
                  <a:srgbClr val="002060"/>
                </a:solidFill>
              </a:rPr>
              <a:t>Introduction to package </a:t>
            </a:r>
          </a:p>
        </p:txBody>
      </p:sp>
    </p:spTree>
    <p:extLst>
      <p:ext uri="{BB962C8B-B14F-4D97-AF65-F5344CB8AC3E}">
        <p14:creationId xmlns:p14="http://schemas.microsoft.com/office/powerpoint/2010/main" val="737305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36F4-798B-1A11-E3ED-52DB7766938A}"/>
              </a:ext>
            </a:extLst>
          </p:cNvPr>
          <p:cNvSpPr>
            <a:spLocks noGrp="1"/>
          </p:cNvSpPr>
          <p:nvPr>
            <p:ph type="title"/>
          </p:nvPr>
        </p:nvSpPr>
        <p:spPr>
          <a:xfrm>
            <a:off x="1227234" y="224417"/>
            <a:ext cx="9737531" cy="798138"/>
          </a:xfrm>
        </p:spPr>
        <p:txBody>
          <a:bodyPr>
            <a:normAutofit fontScale="90000"/>
          </a:bodyPr>
          <a:lstStyle/>
          <a:p>
            <a:pPr algn="ctr"/>
            <a:r>
              <a:rPr lang="en-US" dirty="0">
                <a:solidFill>
                  <a:srgbClr val="002060"/>
                </a:solidFill>
              </a:rPr>
              <a:t>What are the Various Packaging Formats in Linux?</a:t>
            </a:r>
          </a:p>
        </p:txBody>
      </p:sp>
      <p:sp>
        <p:nvSpPr>
          <p:cNvPr id="3" name="Content Placeholder 2">
            <a:extLst>
              <a:ext uri="{FF2B5EF4-FFF2-40B4-BE49-F238E27FC236}">
                <a16:creationId xmlns:a16="http://schemas.microsoft.com/office/drawing/2014/main" id="{68EF491E-4EE3-CE99-CA32-9756D300A55F}"/>
              </a:ext>
            </a:extLst>
          </p:cNvPr>
          <p:cNvSpPr>
            <a:spLocks noGrp="1"/>
          </p:cNvSpPr>
          <p:nvPr>
            <p:ph idx="1"/>
          </p:nvPr>
        </p:nvSpPr>
        <p:spPr>
          <a:xfrm>
            <a:off x="344129" y="1111165"/>
            <a:ext cx="11720052" cy="4984835"/>
          </a:xfrm>
        </p:spPr>
        <p:txBody>
          <a:bodyPr>
            <a:noAutofit/>
          </a:bodyPr>
          <a:lstStyle/>
          <a:p>
            <a:r>
              <a:rPr lang="en-US" sz="3200" dirty="0"/>
              <a:t>Various vendors provide their package manager and package format. Some package managers do allow the usage of multiple packaging formats to be used. Some of the prevalent packaging formats include:</a:t>
            </a:r>
          </a:p>
          <a:p>
            <a:r>
              <a:rPr lang="en-US" sz="3200" dirty="0"/>
              <a:t>RPM packages (.rpm)</a:t>
            </a:r>
          </a:p>
          <a:p>
            <a:r>
              <a:rPr lang="en-US" sz="3200" dirty="0"/>
              <a:t>The .rpm package extension was designed and developed by the Red Hat Linux distribution and used in the Red Hat Package manager (RPM)</a:t>
            </a:r>
          </a:p>
        </p:txBody>
      </p:sp>
    </p:spTree>
    <p:extLst>
      <p:ext uri="{BB962C8B-B14F-4D97-AF65-F5344CB8AC3E}">
        <p14:creationId xmlns:p14="http://schemas.microsoft.com/office/powerpoint/2010/main" val="157876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A176C2-821B-2F75-4EEC-6D0A8717DBE4}"/>
              </a:ext>
            </a:extLst>
          </p:cNvPr>
          <p:cNvSpPr>
            <a:spLocks noGrp="1"/>
          </p:cNvSpPr>
          <p:nvPr>
            <p:ph idx="1"/>
          </p:nvPr>
        </p:nvSpPr>
        <p:spPr>
          <a:xfrm>
            <a:off x="216311" y="0"/>
            <a:ext cx="11975690" cy="6135329"/>
          </a:xfrm>
        </p:spPr>
        <p:txBody>
          <a:bodyPr>
            <a:noAutofit/>
          </a:bodyPr>
          <a:lstStyle/>
          <a:p>
            <a:r>
              <a:rPr lang="en-US" sz="3200" dirty="0"/>
              <a:t>Debian packages (.deb)</a:t>
            </a:r>
          </a:p>
          <a:p>
            <a:r>
              <a:rPr lang="en-US" sz="3200" dirty="0"/>
              <a:t>The .deb package was designed and developed by the Debian Linux distribution. They are majorly used in Debian-based Linux and distros.</a:t>
            </a:r>
          </a:p>
          <a:p>
            <a:r>
              <a:rPr lang="en-US" sz="3200" dirty="0"/>
              <a:t>TAR archives (.tar)</a:t>
            </a:r>
          </a:p>
          <a:p>
            <a:r>
              <a:rPr lang="en-US" sz="3200" dirty="0"/>
              <a:t>The .tar format is short for Tape Archive. This is just for creating an archive or combination of multiple files and directories into one file. Tar archives do not compress the consisting files and directories.</a:t>
            </a:r>
          </a:p>
          <a:p>
            <a:r>
              <a:rPr lang="en-US" sz="3200" dirty="0"/>
              <a:t>TGZ archives (.</a:t>
            </a:r>
            <a:r>
              <a:rPr lang="en-US" sz="3200" dirty="0" err="1"/>
              <a:t>tgz</a:t>
            </a:r>
            <a:r>
              <a:rPr lang="en-US" sz="3200" dirty="0"/>
              <a:t>)</a:t>
            </a:r>
          </a:p>
        </p:txBody>
      </p:sp>
    </p:spTree>
    <p:extLst>
      <p:ext uri="{BB962C8B-B14F-4D97-AF65-F5344CB8AC3E}">
        <p14:creationId xmlns:p14="http://schemas.microsoft.com/office/powerpoint/2010/main" val="2073406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2D9B29-BFC2-336F-8D00-2AF07B337242}"/>
              </a:ext>
            </a:extLst>
          </p:cNvPr>
          <p:cNvSpPr>
            <a:spLocks noGrp="1"/>
          </p:cNvSpPr>
          <p:nvPr>
            <p:ph idx="1"/>
          </p:nvPr>
        </p:nvSpPr>
        <p:spPr>
          <a:xfrm>
            <a:off x="186814" y="275421"/>
            <a:ext cx="12005186" cy="5348630"/>
          </a:xfrm>
        </p:spPr>
        <p:txBody>
          <a:bodyPr>
            <a:normAutofit fontScale="70000" lnSpcReduction="20000"/>
          </a:bodyPr>
          <a:lstStyle/>
          <a:p>
            <a:endParaRPr lang="en-US" sz="4600" dirty="0"/>
          </a:p>
          <a:p>
            <a:r>
              <a:rPr lang="en-US" sz="4600" dirty="0"/>
              <a:t>The .</a:t>
            </a:r>
            <a:r>
              <a:rPr lang="en-US" sz="4600" dirty="0" err="1"/>
              <a:t>tgz</a:t>
            </a:r>
            <a:r>
              <a:rPr lang="en-US" sz="4600" dirty="0"/>
              <a:t> format is Tar archives, except for the difference that files in </a:t>
            </a:r>
            <a:r>
              <a:rPr lang="en-US" sz="4600" dirty="0" err="1"/>
              <a:t>tgz</a:t>
            </a:r>
            <a:r>
              <a:rPr lang="en-US" sz="4600" dirty="0"/>
              <a:t> archives are compressed using the GNU Zip compression technique. </a:t>
            </a:r>
          </a:p>
          <a:p>
            <a:r>
              <a:rPr lang="en-US" sz="4600" dirty="0"/>
              <a:t>The result is a compressed archive file and thus less in size.</a:t>
            </a:r>
          </a:p>
          <a:p>
            <a:r>
              <a:rPr lang="en-US" sz="4600" dirty="0" err="1"/>
              <a:t>GZip</a:t>
            </a:r>
            <a:r>
              <a:rPr lang="en-US" sz="4600" dirty="0"/>
              <a:t> Archives (.</a:t>
            </a:r>
            <a:r>
              <a:rPr lang="en-US" sz="4600" dirty="0" err="1"/>
              <a:t>gz</a:t>
            </a:r>
            <a:r>
              <a:rPr lang="en-US" sz="4600" dirty="0"/>
              <a:t>)</a:t>
            </a:r>
          </a:p>
          <a:p>
            <a:endParaRPr lang="en-US" sz="4600" dirty="0"/>
          </a:p>
          <a:p>
            <a:r>
              <a:rPr lang="en-US" sz="4600" dirty="0"/>
              <a:t>The .</a:t>
            </a:r>
            <a:r>
              <a:rPr lang="en-US" sz="4600" dirty="0" err="1"/>
              <a:t>gz</a:t>
            </a:r>
            <a:r>
              <a:rPr lang="en-US" sz="4600" dirty="0"/>
              <a:t> archives are created after direct compression using the GZIP Utility.</a:t>
            </a:r>
          </a:p>
          <a:p>
            <a:endParaRPr lang="en-US" dirty="0"/>
          </a:p>
        </p:txBody>
      </p:sp>
    </p:spTree>
    <p:extLst>
      <p:ext uri="{BB962C8B-B14F-4D97-AF65-F5344CB8AC3E}">
        <p14:creationId xmlns:p14="http://schemas.microsoft.com/office/powerpoint/2010/main" val="3964307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4EA086-E4C4-3D9A-F74B-ECDC11B9E144}"/>
              </a:ext>
            </a:extLst>
          </p:cNvPr>
          <p:cNvSpPr>
            <a:spLocks noGrp="1"/>
          </p:cNvSpPr>
          <p:nvPr>
            <p:ph idx="1"/>
          </p:nvPr>
        </p:nvSpPr>
        <p:spPr>
          <a:xfrm>
            <a:off x="501445" y="265591"/>
            <a:ext cx="11189110" cy="5555106"/>
          </a:xfrm>
        </p:spPr>
        <p:txBody>
          <a:bodyPr>
            <a:normAutofit lnSpcReduction="10000"/>
          </a:bodyPr>
          <a:lstStyle/>
          <a:p>
            <a:r>
              <a:rPr lang="en-US" sz="3200" dirty="0"/>
              <a:t>To install a package with DPKG, use the following command </a:t>
            </a:r>
            <a:r>
              <a:rPr lang="en-US" sz="3200" dirty="0" err="1"/>
              <a:t>dpkg</a:t>
            </a:r>
            <a:r>
              <a:rPr lang="en-US" sz="3200" dirty="0"/>
              <a:t> -</a:t>
            </a:r>
            <a:r>
              <a:rPr lang="en-US" sz="3200" dirty="0" err="1"/>
              <a:t>i</a:t>
            </a:r>
            <a:r>
              <a:rPr lang="en-US" sz="3200" dirty="0"/>
              <a:t> </a:t>
            </a:r>
            <a:r>
              <a:rPr lang="en-US" sz="3200" dirty="0" err="1"/>
              <a:t>package_name.deb</a:t>
            </a:r>
            <a:r>
              <a:rPr lang="en-US" sz="3200" dirty="0"/>
              <a:t> // This command will install the package with name </a:t>
            </a:r>
            <a:r>
              <a:rPr lang="en-US" sz="3200" dirty="0" err="1"/>
              <a:t>package_name.deb</a:t>
            </a:r>
            <a:endParaRPr lang="en-US" sz="3200" dirty="0"/>
          </a:p>
          <a:p>
            <a:r>
              <a:rPr lang="en-US" sz="3200" dirty="0"/>
              <a:t>To remove a package with DPKG, use the following command </a:t>
            </a:r>
            <a:r>
              <a:rPr lang="en-US" sz="3200" dirty="0" err="1"/>
              <a:t>dpkg</a:t>
            </a:r>
            <a:r>
              <a:rPr lang="en-US" sz="3200" dirty="0"/>
              <a:t> -r </a:t>
            </a:r>
            <a:r>
              <a:rPr lang="en-US" sz="3200" dirty="0" err="1"/>
              <a:t>package_name</a:t>
            </a:r>
            <a:r>
              <a:rPr lang="en-US" sz="3200" dirty="0"/>
              <a:t> // This command will remove the package named </a:t>
            </a:r>
            <a:r>
              <a:rPr lang="en-US" sz="3200" dirty="0" err="1"/>
              <a:t>package_name</a:t>
            </a:r>
            <a:endParaRPr lang="en-US" sz="3200" dirty="0"/>
          </a:p>
          <a:p>
            <a:r>
              <a:rPr lang="en-US" sz="3200" dirty="0"/>
              <a:t>APT - APT is the abbreviation for Advanced Packaging Tool. It is the most widely used tool and the default package manager available in Ubuntu and other Debian-based distros.</a:t>
            </a:r>
          </a:p>
          <a:p>
            <a:endParaRPr lang="en-US" dirty="0"/>
          </a:p>
        </p:txBody>
      </p:sp>
    </p:spTree>
    <p:extLst>
      <p:ext uri="{BB962C8B-B14F-4D97-AF65-F5344CB8AC3E}">
        <p14:creationId xmlns:p14="http://schemas.microsoft.com/office/powerpoint/2010/main" val="1779491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42DE2E-A156-96EF-5EBE-F571A165C8A5}"/>
              </a:ext>
            </a:extLst>
          </p:cNvPr>
          <p:cNvSpPr>
            <a:spLocks noGrp="1"/>
          </p:cNvSpPr>
          <p:nvPr>
            <p:ph idx="1"/>
          </p:nvPr>
        </p:nvSpPr>
        <p:spPr>
          <a:xfrm>
            <a:off x="383458" y="560558"/>
            <a:ext cx="11572568" cy="5338797"/>
          </a:xfrm>
        </p:spPr>
        <p:txBody>
          <a:bodyPr>
            <a:normAutofit/>
          </a:bodyPr>
          <a:lstStyle/>
          <a:p>
            <a:r>
              <a:rPr lang="en-US" sz="3200" dirty="0"/>
              <a:t>To install a package with yum, use the following command yum install </a:t>
            </a:r>
            <a:r>
              <a:rPr lang="en-US" sz="3200" dirty="0" err="1"/>
              <a:t>package_name</a:t>
            </a:r>
            <a:r>
              <a:rPr lang="en-US" sz="3200" dirty="0"/>
              <a:t> // This command will install the package with the name </a:t>
            </a:r>
            <a:r>
              <a:rPr lang="en-US" sz="3200" dirty="0" err="1"/>
              <a:t>package_name</a:t>
            </a:r>
            <a:r>
              <a:rPr lang="en-US" sz="3200" dirty="0"/>
              <a:t>, and change it according to the package name you wish to install.</a:t>
            </a:r>
          </a:p>
          <a:p>
            <a:r>
              <a:rPr lang="en-US" sz="3200" dirty="0"/>
              <a:t>To remove a package with yum, use the following command yum remove </a:t>
            </a:r>
            <a:r>
              <a:rPr lang="en-US" sz="3200" dirty="0" err="1"/>
              <a:t>package_name</a:t>
            </a:r>
            <a:r>
              <a:rPr lang="en-US" sz="3200" dirty="0"/>
              <a:t> // This command will remove the package named </a:t>
            </a:r>
            <a:r>
              <a:rPr lang="en-US" sz="3200" dirty="0" err="1"/>
              <a:t>package_name</a:t>
            </a:r>
            <a:r>
              <a:rPr lang="en-US" sz="3200" dirty="0"/>
              <a:t> and resolve any dependencies</a:t>
            </a:r>
          </a:p>
          <a:p>
            <a:endParaRPr lang="en-US" dirty="0"/>
          </a:p>
        </p:txBody>
      </p:sp>
    </p:spTree>
    <p:extLst>
      <p:ext uri="{BB962C8B-B14F-4D97-AF65-F5344CB8AC3E}">
        <p14:creationId xmlns:p14="http://schemas.microsoft.com/office/powerpoint/2010/main" val="721798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EE1C26-92A7-E207-6A26-1A52C4BABA5A}"/>
              </a:ext>
            </a:extLst>
          </p:cNvPr>
          <p:cNvSpPr>
            <a:spLocks noGrp="1"/>
          </p:cNvSpPr>
          <p:nvPr>
            <p:ph idx="1"/>
          </p:nvPr>
        </p:nvSpPr>
        <p:spPr>
          <a:xfrm>
            <a:off x="979631" y="295087"/>
            <a:ext cx="10543775" cy="5535442"/>
          </a:xfrm>
        </p:spPr>
        <p:txBody>
          <a:bodyPr>
            <a:normAutofit fontScale="25000" lnSpcReduction="20000"/>
          </a:bodyPr>
          <a:lstStyle/>
          <a:p>
            <a:r>
              <a:rPr lang="en-US" sz="12800" dirty="0"/>
              <a:t>To update a package using yum, use the following command yum update </a:t>
            </a:r>
            <a:r>
              <a:rPr lang="en-US" sz="12800" dirty="0" err="1"/>
              <a:t>package_name</a:t>
            </a:r>
            <a:r>
              <a:rPr lang="en-US" sz="12800" dirty="0"/>
              <a:t> // This command will automatically resolve any dependencies and update the package to the latest stable version.</a:t>
            </a:r>
          </a:p>
          <a:p>
            <a:endParaRPr lang="en-US" sz="12800" dirty="0"/>
          </a:p>
          <a:p>
            <a:r>
              <a:rPr lang="en-US" sz="12800" dirty="0"/>
              <a:t>The update command: yum update // This command will automatically fetch and install all the updates available for your system.</a:t>
            </a:r>
          </a:p>
          <a:p>
            <a:endParaRPr lang="en-US" dirty="0"/>
          </a:p>
        </p:txBody>
      </p:sp>
    </p:spTree>
    <p:extLst>
      <p:ext uri="{BB962C8B-B14F-4D97-AF65-F5344CB8AC3E}">
        <p14:creationId xmlns:p14="http://schemas.microsoft.com/office/powerpoint/2010/main" val="2302831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44883B-D4C2-75D0-2CFD-75FC5A569E71}"/>
              </a:ext>
            </a:extLst>
          </p:cNvPr>
          <p:cNvSpPr>
            <a:spLocks noGrp="1"/>
          </p:cNvSpPr>
          <p:nvPr>
            <p:ph idx="1"/>
          </p:nvPr>
        </p:nvSpPr>
        <p:spPr>
          <a:xfrm>
            <a:off x="285135" y="78777"/>
            <a:ext cx="11808541" cy="6076217"/>
          </a:xfrm>
        </p:spPr>
        <p:txBody>
          <a:bodyPr>
            <a:normAutofit fontScale="25000" lnSpcReduction="20000"/>
          </a:bodyPr>
          <a:lstStyle/>
          <a:p>
            <a:r>
              <a:rPr lang="en-US" sz="12800" dirty="0"/>
              <a:t>DNF - This is the abbreviation for “ Dandified YUM, ”. This package manager is the successor to YUM. This version includes several improvements, such as improved performance and quicker dependency resolution.</a:t>
            </a:r>
          </a:p>
          <a:p>
            <a:r>
              <a:rPr lang="en-US" sz="12800" dirty="0"/>
              <a:t>RPM - This is the abbreviation for “ Red Hat Package Manager ”. This package manager is used in Red Hat-based Linux operating systems such as Fedora, CentOS, etc. RPM is used with packages made for Red Hat-based Linux, and these packages end with .rpm Extension. This package manager is a low-level package manager who can perform functions such as installation, upgrade, and removal of </a:t>
            </a:r>
            <a:r>
              <a:rPr lang="en-US" sz="12800" dirty="0" err="1"/>
              <a:t>packages.RPM</a:t>
            </a:r>
            <a:r>
              <a:rPr lang="en-US" sz="12800" dirty="0"/>
              <a:t> requires the package downloaded to install the package.</a:t>
            </a:r>
          </a:p>
          <a:p>
            <a:endParaRPr lang="en-US" dirty="0"/>
          </a:p>
        </p:txBody>
      </p:sp>
    </p:spTree>
    <p:extLst>
      <p:ext uri="{BB962C8B-B14F-4D97-AF65-F5344CB8AC3E}">
        <p14:creationId xmlns:p14="http://schemas.microsoft.com/office/powerpoint/2010/main" val="3663198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86BA-D8AE-5E4B-245A-A39C328E9912}"/>
              </a:ext>
            </a:extLst>
          </p:cNvPr>
          <p:cNvSpPr>
            <a:spLocks noGrp="1"/>
          </p:cNvSpPr>
          <p:nvPr>
            <p:ph type="title"/>
          </p:nvPr>
        </p:nvSpPr>
        <p:spPr>
          <a:xfrm>
            <a:off x="1294362" y="194920"/>
            <a:ext cx="9603275" cy="587136"/>
          </a:xfrm>
        </p:spPr>
        <p:txBody>
          <a:bodyPr/>
          <a:lstStyle/>
          <a:p>
            <a:pPr algn="ctr"/>
            <a:r>
              <a:rPr lang="en-US" dirty="0"/>
              <a:t>RPM advantages</a:t>
            </a:r>
          </a:p>
        </p:txBody>
      </p:sp>
      <p:sp>
        <p:nvSpPr>
          <p:cNvPr id="3" name="Content Placeholder 2">
            <a:extLst>
              <a:ext uri="{FF2B5EF4-FFF2-40B4-BE49-F238E27FC236}">
                <a16:creationId xmlns:a16="http://schemas.microsoft.com/office/drawing/2014/main" id="{3A179024-0B67-1952-B296-00017D525C1A}"/>
              </a:ext>
            </a:extLst>
          </p:cNvPr>
          <p:cNvSpPr>
            <a:spLocks noGrp="1"/>
          </p:cNvSpPr>
          <p:nvPr>
            <p:ph idx="1"/>
          </p:nvPr>
        </p:nvSpPr>
        <p:spPr>
          <a:xfrm>
            <a:off x="619433" y="885022"/>
            <a:ext cx="10405924" cy="4886513"/>
          </a:xfrm>
        </p:spPr>
        <p:txBody>
          <a:bodyPr>
            <a:noAutofit/>
          </a:bodyPr>
          <a:lstStyle/>
          <a:p>
            <a:r>
              <a:rPr lang="en-US" sz="3200" dirty="0"/>
              <a:t>The RPM package management system brings several advantages over distribution of software in conventional archive files.</a:t>
            </a:r>
          </a:p>
          <a:p>
            <a:r>
              <a:rPr lang="en-US" sz="3200" dirty="0"/>
              <a:t>RPM enables you to: </a:t>
            </a:r>
          </a:p>
          <a:p>
            <a:r>
              <a:rPr lang="en-US" sz="3200" dirty="0"/>
              <a:t>Install, reinstall, remove, upgrade and verify packages with standard package management tools, such as Yum or </a:t>
            </a:r>
            <a:r>
              <a:rPr lang="en-US" sz="3200" dirty="0" err="1"/>
              <a:t>PackageKit</a:t>
            </a:r>
            <a:r>
              <a:rPr lang="en-US" sz="3200" dirty="0"/>
              <a:t>.</a:t>
            </a:r>
          </a:p>
        </p:txBody>
      </p:sp>
    </p:spTree>
    <p:extLst>
      <p:ext uri="{BB962C8B-B14F-4D97-AF65-F5344CB8AC3E}">
        <p14:creationId xmlns:p14="http://schemas.microsoft.com/office/powerpoint/2010/main" val="1688498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2CF194-56CB-D523-BB85-926A283A5984}"/>
              </a:ext>
            </a:extLst>
          </p:cNvPr>
          <p:cNvSpPr>
            <a:spLocks noGrp="1"/>
          </p:cNvSpPr>
          <p:nvPr>
            <p:ph idx="1"/>
          </p:nvPr>
        </p:nvSpPr>
        <p:spPr>
          <a:xfrm>
            <a:off x="196645" y="334416"/>
            <a:ext cx="11375923" cy="5584603"/>
          </a:xfrm>
        </p:spPr>
        <p:txBody>
          <a:bodyPr>
            <a:normAutofit/>
          </a:bodyPr>
          <a:lstStyle/>
          <a:p>
            <a:r>
              <a:rPr lang="en-US" sz="3200" dirty="0"/>
              <a:t>Use a database of installed packages to query and verify packages.</a:t>
            </a:r>
          </a:p>
          <a:p>
            <a:r>
              <a:rPr lang="en-US" sz="3200" dirty="0"/>
              <a:t>Use metadata to describe packages, their installation instructions, and other package parameters.</a:t>
            </a:r>
          </a:p>
          <a:p>
            <a:r>
              <a:rPr lang="en-US" sz="3200" dirty="0"/>
              <a:t>Package software sources, patches and complete build instructions into source and binary packages.</a:t>
            </a:r>
          </a:p>
          <a:p>
            <a:r>
              <a:rPr lang="en-US" sz="3200" dirty="0"/>
              <a:t>Add packages to Yum repositories.</a:t>
            </a:r>
          </a:p>
          <a:p>
            <a:r>
              <a:rPr lang="en-US" sz="3200" dirty="0"/>
              <a:t>Digitally sign your packages by using GNU Privacy Guard (GPG) signing keys.</a:t>
            </a:r>
          </a:p>
          <a:p>
            <a:endParaRPr lang="en-US" dirty="0"/>
          </a:p>
        </p:txBody>
      </p:sp>
    </p:spTree>
    <p:extLst>
      <p:ext uri="{BB962C8B-B14F-4D97-AF65-F5344CB8AC3E}">
        <p14:creationId xmlns:p14="http://schemas.microsoft.com/office/powerpoint/2010/main" val="3798933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D3C9-773D-2D30-74F7-8D51DC2C9907}"/>
              </a:ext>
            </a:extLst>
          </p:cNvPr>
          <p:cNvSpPr>
            <a:spLocks noGrp="1"/>
          </p:cNvSpPr>
          <p:nvPr>
            <p:ph type="title"/>
          </p:nvPr>
        </p:nvSpPr>
        <p:spPr>
          <a:xfrm>
            <a:off x="1294362" y="519384"/>
            <a:ext cx="9603275" cy="587136"/>
          </a:xfrm>
        </p:spPr>
        <p:txBody>
          <a:bodyPr/>
          <a:lstStyle/>
          <a:p>
            <a:pPr algn="ctr"/>
            <a:r>
              <a:rPr lang="en-US" dirty="0">
                <a:solidFill>
                  <a:srgbClr val="002060"/>
                </a:solidFill>
              </a:rPr>
              <a:t>YUM COMMAND</a:t>
            </a:r>
          </a:p>
        </p:txBody>
      </p:sp>
      <p:sp>
        <p:nvSpPr>
          <p:cNvPr id="3" name="Content Placeholder 2">
            <a:extLst>
              <a:ext uri="{FF2B5EF4-FFF2-40B4-BE49-F238E27FC236}">
                <a16:creationId xmlns:a16="http://schemas.microsoft.com/office/drawing/2014/main" id="{71348137-09A7-1685-E65F-143A68841D14}"/>
              </a:ext>
            </a:extLst>
          </p:cNvPr>
          <p:cNvSpPr>
            <a:spLocks noGrp="1"/>
          </p:cNvSpPr>
          <p:nvPr>
            <p:ph idx="1"/>
          </p:nvPr>
        </p:nvSpPr>
        <p:spPr>
          <a:xfrm>
            <a:off x="196646" y="1106520"/>
            <a:ext cx="10700992" cy="4871493"/>
          </a:xfrm>
        </p:spPr>
        <p:txBody>
          <a:bodyPr>
            <a:normAutofit/>
          </a:bodyPr>
          <a:lstStyle/>
          <a:p>
            <a:r>
              <a:rPr lang="en-US" sz="3200" dirty="0"/>
              <a:t>Use the following command to update your installed packages:</a:t>
            </a:r>
          </a:p>
          <a:p>
            <a:r>
              <a:rPr lang="en-US" sz="3200" dirty="0" err="1"/>
              <a:t>sudo</a:t>
            </a:r>
            <a:r>
              <a:rPr lang="en-US" sz="3200" dirty="0"/>
              <a:t> yum update</a:t>
            </a:r>
          </a:p>
          <a:p>
            <a:r>
              <a:rPr lang="en-US" sz="3200" dirty="0"/>
              <a:t>You can list the installed packages for which updates are available using the following command: </a:t>
            </a:r>
          </a:p>
          <a:p>
            <a:r>
              <a:rPr lang="en-US" sz="3200" dirty="0" err="1"/>
              <a:t>sudo</a:t>
            </a:r>
            <a:r>
              <a:rPr lang="en-US" sz="3200" dirty="0"/>
              <a:t> yum list updates</a:t>
            </a:r>
          </a:p>
        </p:txBody>
      </p:sp>
    </p:spTree>
    <p:extLst>
      <p:ext uri="{BB962C8B-B14F-4D97-AF65-F5344CB8AC3E}">
        <p14:creationId xmlns:p14="http://schemas.microsoft.com/office/powerpoint/2010/main" val="4148130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B831A1-CCF9-3996-4F44-1A1270FCD991}"/>
              </a:ext>
            </a:extLst>
          </p:cNvPr>
          <p:cNvSpPr>
            <a:spLocks noGrp="1"/>
          </p:cNvSpPr>
          <p:nvPr>
            <p:ph idx="1"/>
          </p:nvPr>
        </p:nvSpPr>
        <p:spPr>
          <a:xfrm>
            <a:off x="142568" y="432618"/>
            <a:ext cx="11906864" cy="5417575"/>
          </a:xfrm>
        </p:spPr>
        <p:txBody>
          <a:bodyPr>
            <a:noAutofit/>
          </a:bodyPr>
          <a:lstStyle/>
          <a:p>
            <a:r>
              <a:rPr lang="en-US" sz="3200" dirty="0"/>
              <a:t>Linux distributions use a package manager to install packages. </a:t>
            </a:r>
          </a:p>
          <a:p>
            <a:pPr marL="0" indent="0">
              <a:buNone/>
            </a:pPr>
            <a:r>
              <a:rPr lang="en-US" sz="3200" dirty="0"/>
              <a:t>Package management in Linux can be explained using the following; Package is a set of files, metadata, and other information required to install any software, application, or tools on a Linux. These packages are required to install, update, and upgrade these tools. These tools and software and the Linux distribution are upgraded through Package managers.</a:t>
            </a:r>
          </a:p>
        </p:txBody>
      </p:sp>
    </p:spTree>
    <p:extLst>
      <p:ext uri="{BB962C8B-B14F-4D97-AF65-F5344CB8AC3E}">
        <p14:creationId xmlns:p14="http://schemas.microsoft.com/office/powerpoint/2010/main" val="1696176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FDBB9-605F-B0CA-8161-B9E6F099121F}"/>
              </a:ext>
            </a:extLst>
          </p:cNvPr>
          <p:cNvSpPr>
            <a:spLocks noGrp="1"/>
          </p:cNvSpPr>
          <p:nvPr>
            <p:ph idx="1"/>
          </p:nvPr>
        </p:nvSpPr>
        <p:spPr>
          <a:xfrm>
            <a:off x="334296" y="324584"/>
            <a:ext cx="11857703" cy="5722255"/>
          </a:xfrm>
        </p:spPr>
        <p:txBody>
          <a:bodyPr>
            <a:normAutofit fontScale="77500" lnSpcReduction="20000"/>
          </a:bodyPr>
          <a:lstStyle/>
          <a:p>
            <a:r>
              <a:rPr lang="en-US" sz="3200" dirty="0"/>
              <a:t>To update a specific package, use the update command. This example updates the Apache package:</a:t>
            </a:r>
          </a:p>
          <a:p>
            <a:r>
              <a:rPr lang="en-US" sz="3200" dirty="0" err="1"/>
              <a:t>sudo</a:t>
            </a:r>
            <a:r>
              <a:rPr lang="en-US" sz="3200" dirty="0"/>
              <a:t> yum update httpd</a:t>
            </a:r>
          </a:p>
          <a:p>
            <a:r>
              <a:rPr lang="en-US" sz="3200" dirty="0"/>
              <a:t>Use the remove command, like the following, to uninstall a package — the MariaDB package in this example:</a:t>
            </a:r>
          </a:p>
          <a:p>
            <a:r>
              <a:rPr lang="en-US" sz="3200" dirty="0" err="1"/>
              <a:t>sudo</a:t>
            </a:r>
            <a:r>
              <a:rPr lang="en-US" sz="3200" dirty="0"/>
              <a:t> yum remove </a:t>
            </a:r>
            <a:r>
              <a:rPr lang="en-US" sz="3200" dirty="0" err="1"/>
              <a:t>mariadb</a:t>
            </a:r>
            <a:r>
              <a:rPr lang="en-US" sz="3200" dirty="0"/>
              <a:t>-server</a:t>
            </a:r>
          </a:p>
          <a:p>
            <a:r>
              <a:rPr lang="en-US" sz="3200" dirty="0"/>
              <a:t>To remove a package and all of the dependency packages that were installed alongside it, use the </a:t>
            </a:r>
            <a:r>
              <a:rPr lang="en-US" sz="3200" dirty="0" err="1"/>
              <a:t>autoremove</a:t>
            </a:r>
            <a:r>
              <a:rPr lang="en-US" sz="3200" dirty="0"/>
              <a:t> command:</a:t>
            </a:r>
          </a:p>
          <a:p>
            <a:r>
              <a:rPr lang="en-US" sz="3200" dirty="0" err="1"/>
              <a:t>sudo</a:t>
            </a:r>
            <a:r>
              <a:rPr lang="en-US" sz="3200" dirty="0"/>
              <a:t> yum </a:t>
            </a:r>
            <a:r>
              <a:rPr lang="en-US" sz="3200" dirty="0" err="1"/>
              <a:t>autoremove</a:t>
            </a:r>
            <a:r>
              <a:rPr lang="en-US" sz="3200" dirty="0"/>
              <a:t> </a:t>
            </a:r>
            <a:r>
              <a:rPr lang="en-US" sz="3200" dirty="0" err="1"/>
              <a:t>mariadb</a:t>
            </a:r>
            <a:r>
              <a:rPr lang="en-US" sz="3200" dirty="0"/>
              <a:t>-server</a:t>
            </a:r>
          </a:p>
          <a:p>
            <a:r>
              <a:rPr lang="en-US" sz="3200" dirty="0"/>
              <a:t>Using the </a:t>
            </a:r>
            <a:r>
              <a:rPr lang="en-US" sz="3200" dirty="0" err="1"/>
              <a:t>autoremove</a:t>
            </a:r>
            <a:r>
              <a:rPr lang="en-US" sz="3200" dirty="0"/>
              <a:t> command without specifying a package identifies and removes system dependencies that are no longer needed:</a:t>
            </a:r>
          </a:p>
          <a:p>
            <a:r>
              <a:rPr lang="en-US" sz="3200" dirty="0" err="1"/>
              <a:t>sudo</a:t>
            </a:r>
            <a:r>
              <a:rPr lang="en-US" sz="3200" dirty="0"/>
              <a:t> yum </a:t>
            </a:r>
            <a:r>
              <a:rPr lang="en-US" sz="3200" dirty="0" err="1"/>
              <a:t>autoremove</a:t>
            </a:r>
            <a:endParaRPr lang="en-US" sz="3200" dirty="0"/>
          </a:p>
        </p:txBody>
      </p:sp>
    </p:spTree>
    <p:extLst>
      <p:ext uri="{BB962C8B-B14F-4D97-AF65-F5344CB8AC3E}">
        <p14:creationId xmlns:p14="http://schemas.microsoft.com/office/powerpoint/2010/main" val="140617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88FB8-AD6F-BB24-7A60-ED8A2BB0DCE0}"/>
              </a:ext>
            </a:extLst>
          </p:cNvPr>
          <p:cNvSpPr>
            <a:spLocks noGrp="1"/>
          </p:cNvSpPr>
          <p:nvPr>
            <p:ph type="title"/>
          </p:nvPr>
        </p:nvSpPr>
        <p:spPr>
          <a:xfrm>
            <a:off x="4165282" y="253914"/>
            <a:ext cx="2687802" cy="444178"/>
          </a:xfrm>
        </p:spPr>
        <p:txBody>
          <a:bodyPr>
            <a:noAutofit/>
          </a:bodyPr>
          <a:lstStyle/>
          <a:p>
            <a:r>
              <a:rPr lang="en-US" b="1" dirty="0">
                <a:solidFill>
                  <a:srgbClr val="002060"/>
                </a:solidFill>
              </a:rPr>
              <a:t>Packages</a:t>
            </a:r>
          </a:p>
        </p:txBody>
      </p:sp>
      <p:sp>
        <p:nvSpPr>
          <p:cNvPr id="3" name="Content Placeholder 2">
            <a:extLst>
              <a:ext uri="{FF2B5EF4-FFF2-40B4-BE49-F238E27FC236}">
                <a16:creationId xmlns:a16="http://schemas.microsoft.com/office/drawing/2014/main" id="{76804329-E090-A0CD-6366-AB6521F95AD7}"/>
              </a:ext>
            </a:extLst>
          </p:cNvPr>
          <p:cNvSpPr>
            <a:spLocks noGrp="1"/>
          </p:cNvSpPr>
          <p:nvPr>
            <p:ph idx="1"/>
          </p:nvPr>
        </p:nvSpPr>
        <p:spPr>
          <a:xfrm>
            <a:off x="265472" y="1042339"/>
            <a:ext cx="11602064" cy="4709532"/>
          </a:xfrm>
        </p:spPr>
        <p:txBody>
          <a:bodyPr>
            <a:noAutofit/>
          </a:bodyPr>
          <a:lstStyle/>
          <a:p>
            <a:r>
              <a:rPr lang="en-US" sz="3200" dirty="0"/>
              <a:t>A package contains all the necessary data required for the installation and maintenance of the software package. These packages are created by someone known as a package maintainer. A package maintainer takes care of the packages. They ensure active maintenance, bug fixes if any, and the final compilation of the package.</a:t>
            </a:r>
          </a:p>
        </p:txBody>
      </p:sp>
    </p:spTree>
    <p:extLst>
      <p:ext uri="{BB962C8B-B14F-4D97-AF65-F5344CB8AC3E}">
        <p14:creationId xmlns:p14="http://schemas.microsoft.com/office/powerpoint/2010/main" val="3164128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3129-89E7-E3E3-77F2-0CD45308F1D1}"/>
              </a:ext>
            </a:extLst>
          </p:cNvPr>
          <p:cNvSpPr>
            <a:spLocks noGrp="1"/>
          </p:cNvSpPr>
          <p:nvPr>
            <p:ph type="title"/>
          </p:nvPr>
        </p:nvSpPr>
        <p:spPr>
          <a:xfrm>
            <a:off x="2467897" y="362068"/>
            <a:ext cx="6866312" cy="587136"/>
          </a:xfrm>
        </p:spPr>
        <p:txBody>
          <a:bodyPr/>
          <a:lstStyle/>
          <a:p>
            <a:pPr algn="ctr"/>
            <a:r>
              <a:rPr lang="en-US" b="1" dirty="0">
                <a:solidFill>
                  <a:schemeClr val="tx2"/>
                </a:solidFill>
              </a:rPr>
              <a:t>Repositories</a:t>
            </a:r>
          </a:p>
        </p:txBody>
      </p:sp>
      <p:sp>
        <p:nvSpPr>
          <p:cNvPr id="3" name="Content Placeholder 2">
            <a:extLst>
              <a:ext uri="{FF2B5EF4-FFF2-40B4-BE49-F238E27FC236}">
                <a16:creationId xmlns:a16="http://schemas.microsoft.com/office/drawing/2014/main" id="{8C98FB45-BE2B-B397-EEED-1794239A93DC}"/>
              </a:ext>
            </a:extLst>
          </p:cNvPr>
          <p:cNvSpPr>
            <a:spLocks noGrp="1"/>
          </p:cNvSpPr>
          <p:nvPr>
            <p:ph idx="1"/>
          </p:nvPr>
        </p:nvSpPr>
        <p:spPr>
          <a:xfrm>
            <a:off x="265471" y="1209486"/>
            <a:ext cx="11729884" cy="4404733"/>
          </a:xfrm>
        </p:spPr>
        <p:txBody>
          <a:bodyPr>
            <a:noAutofit/>
          </a:bodyPr>
          <a:lstStyle/>
          <a:p>
            <a:r>
              <a:rPr lang="en-US" sz="3200" dirty="0"/>
              <a:t>These Packages are present in the Repositories that contain packages specially designed, compiled, and maintained for each Linux version and distribution. These Repositories contain thousands of packages created by the distribution vendors. Sometimes projects may handle their packaging and distribution.</a:t>
            </a:r>
          </a:p>
        </p:txBody>
      </p:sp>
    </p:spTree>
    <p:extLst>
      <p:ext uri="{BB962C8B-B14F-4D97-AF65-F5344CB8AC3E}">
        <p14:creationId xmlns:p14="http://schemas.microsoft.com/office/powerpoint/2010/main" val="3474598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4CBB-ACC8-0A55-F60C-FDE8CAF905A4}"/>
              </a:ext>
            </a:extLst>
          </p:cNvPr>
          <p:cNvSpPr>
            <a:spLocks noGrp="1"/>
          </p:cNvSpPr>
          <p:nvPr>
            <p:ph type="title"/>
          </p:nvPr>
        </p:nvSpPr>
        <p:spPr>
          <a:xfrm>
            <a:off x="3716594" y="214601"/>
            <a:ext cx="4503174" cy="522819"/>
          </a:xfrm>
        </p:spPr>
        <p:txBody>
          <a:bodyPr>
            <a:normAutofit fontScale="90000"/>
          </a:bodyPr>
          <a:lstStyle/>
          <a:p>
            <a:pPr algn="ctr"/>
            <a:r>
              <a:rPr lang="en-US" b="1" dirty="0">
                <a:solidFill>
                  <a:schemeClr val="tx2"/>
                </a:solidFill>
              </a:rPr>
              <a:t>Dependencies</a:t>
            </a:r>
          </a:p>
        </p:txBody>
      </p:sp>
      <p:sp>
        <p:nvSpPr>
          <p:cNvPr id="3" name="Content Placeholder 2">
            <a:extLst>
              <a:ext uri="{FF2B5EF4-FFF2-40B4-BE49-F238E27FC236}">
                <a16:creationId xmlns:a16="http://schemas.microsoft.com/office/drawing/2014/main" id="{98CA4DDD-3960-5BDD-3686-CB627A8E82F5}"/>
              </a:ext>
            </a:extLst>
          </p:cNvPr>
          <p:cNvSpPr>
            <a:spLocks noGrp="1"/>
          </p:cNvSpPr>
          <p:nvPr>
            <p:ph idx="1"/>
          </p:nvPr>
        </p:nvSpPr>
        <p:spPr>
          <a:xfrm>
            <a:off x="412956" y="973512"/>
            <a:ext cx="11366090" cy="5073327"/>
          </a:xfrm>
        </p:spPr>
        <p:txBody>
          <a:bodyPr>
            <a:noAutofit/>
          </a:bodyPr>
          <a:lstStyle/>
          <a:p>
            <a:r>
              <a:rPr lang="en-US" sz="3200" dirty="0"/>
              <a:t>Dependencies include metadata on how to build the code you depend on and information on where to find the files containing it.</a:t>
            </a:r>
          </a:p>
          <a:p>
            <a:r>
              <a:rPr lang="en-US" sz="3200" dirty="0"/>
              <a:t>The package manager takes care of all these problems for you. It will install, modify, upgrade, update, and remove package files and provide dependency resolution. Resolving a dependency means suppose you have software that requires Python version 3.1.</a:t>
            </a:r>
          </a:p>
        </p:txBody>
      </p:sp>
    </p:spTree>
    <p:extLst>
      <p:ext uri="{BB962C8B-B14F-4D97-AF65-F5344CB8AC3E}">
        <p14:creationId xmlns:p14="http://schemas.microsoft.com/office/powerpoint/2010/main" val="790650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5DAE18-2AC1-5EB1-1636-555C3AB7D200}"/>
              </a:ext>
            </a:extLst>
          </p:cNvPr>
          <p:cNvSpPr>
            <a:spLocks noGrp="1"/>
          </p:cNvSpPr>
          <p:nvPr>
            <p:ph idx="1"/>
          </p:nvPr>
        </p:nvSpPr>
        <p:spPr>
          <a:xfrm>
            <a:off x="1500740" y="757203"/>
            <a:ext cx="9603275" cy="3450613"/>
          </a:xfrm>
        </p:spPr>
        <p:txBody>
          <a:bodyPr>
            <a:noAutofit/>
          </a:bodyPr>
          <a:lstStyle/>
          <a:p>
            <a:r>
              <a:rPr lang="en-US" sz="3200" dirty="0"/>
              <a:t> You are trying to install another software that requires version 3.3, which causes a conflict, and this conflict will be required to resolve before proceeding with the installation of this software. The package manager facilitates this. The package manager also ensures we receive the original and authentic package by verifying their certificates and checksum to ensure they have not been modified.</a:t>
            </a:r>
          </a:p>
        </p:txBody>
      </p:sp>
    </p:spTree>
    <p:extLst>
      <p:ext uri="{BB962C8B-B14F-4D97-AF65-F5344CB8AC3E}">
        <p14:creationId xmlns:p14="http://schemas.microsoft.com/office/powerpoint/2010/main" val="1509439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228F-D7D1-D10E-9D56-5AC2B70535E7}"/>
              </a:ext>
            </a:extLst>
          </p:cNvPr>
          <p:cNvSpPr>
            <a:spLocks noGrp="1"/>
          </p:cNvSpPr>
          <p:nvPr>
            <p:ph type="title"/>
          </p:nvPr>
        </p:nvSpPr>
        <p:spPr>
          <a:xfrm>
            <a:off x="1294362" y="224416"/>
            <a:ext cx="9603275" cy="473675"/>
          </a:xfrm>
        </p:spPr>
        <p:txBody>
          <a:bodyPr>
            <a:normAutofit fontScale="90000"/>
          </a:bodyPr>
          <a:lstStyle/>
          <a:p>
            <a:pPr algn="ctr"/>
            <a:r>
              <a:rPr lang="en-US" b="1" dirty="0">
                <a:solidFill>
                  <a:srgbClr val="002060"/>
                </a:solidFill>
              </a:rPr>
              <a:t>What is a Package Manager in Linux?</a:t>
            </a:r>
          </a:p>
        </p:txBody>
      </p:sp>
      <p:sp>
        <p:nvSpPr>
          <p:cNvPr id="3" name="Content Placeholder 2">
            <a:extLst>
              <a:ext uri="{FF2B5EF4-FFF2-40B4-BE49-F238E27FC236}">
                <a16:creationId xmlns:a16="http://schemas.microsoft.com/office/drawing/2014/main" id="{CDA17073-E148-3D82-B291-196897B4485A}"/>
              </a:ext>
            </a:extLst>
          </p:cNvPr>
          <p:cNvSpPr>
            <a:spLocks noGrp="1"/>
          </p:cNvSpPr>
          <p:nvPr>
            <p:ph idx="1"/>
          </p:nvPr>
        </p:nvSpPr>
        <p:spPr>
          <a:xfrm>
            <a:off x="1195941" y="1111164"/>
            <a:ext cx="10524111" cy="4798023"/>
          </a:xfrm>
        </p:spPr>
        <p:txBody>
          <a:bodyPr>
            <a:normAutofit/>
          </a:bodyPr>
          <a:lstStyle/>
          <a:p>
            <a:r>
              <a:rPr lang="en-US" sz="3200" dirty="0"/>
              <a:t>A package manager is a software tool used for package management in Linux i.e. to manage the installation, removal, and updating of various software packages. It can be thought of as a hub for all software packages available for your system. The package manager keeps track of all the installed packages on the system, including their dependencies, and uses this information to resolve conflicts and handle updates</a:t>
            </a:r>
            <a:r>
              <a:rPr lang="en-US" dirty="0"/>
              <a:t>.</a:t>
            </a:r>
          </a:p>
        </p:txBody>
      </p:sp>
    </p:spTree>
    <p:extLst>
      <p:ext uri="{BB962C8B-B14F-4D97-AF65-F5344CB8AC3E}">
        <p14:creationId xmlns:p14="http://schemas.microsoft.com/office/powerpoint/2010/main" val="338509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C29D-0FF8-5896-C9FE-91A2517B681F}"/>
              </a:ext>
            </a:extLst>
          </p:cNvPr>
          <p:cNvSpPr>
            <a:spLocks noGrp="1"/>
          </p:cNvSpPr>
          <p:nvPr>
            <p:ph type="title"/>
          </p:nvPr>
        </p:nvSpPr>
        <p:spPr>
          <a:xfrm>
            <a:off x="1294362" y="283410"/>
            <a:ext cx="9603275" cy="587136"/>
          </a:xfrm>
        </p:spPr>
        <p:txBody>
          <a:bodyPr/>
          <a:lstStyle/>
          <a:p>
            <a:pPr algn="ctr"/>
            <a:r>
              <a:rPr lang="en-US" b="1" dirty="0">
                <a:solidFill>
                  <a:srgbClr val="002060"/>
                </a:solidFill>
              </a:rPr>
              <a:t>Functions of Package Manager</a:t>
            </a:r>
          </a:p>
        </p:txBody>
      </p:sp>
      <p:sp>
        <p:nvSpPr>
          <p:cNvPr id="3" name="Content Placeholder 2">
            <a:extLst>
              <a:ext uri="{FF2B5EF4-FFF2-40B4-BE49-F238E27FC236}">
                <a16:creationId xmlns:a16="http://schemas.microsoft.com/office/drawing/2014/main" id="{9F0F3726-BEBC-7EA9-94C7-4E9A055ABF2F}"/>
              </a:ext>
            </a:extLst>
          </p:cNvPr>
          <p:cNvSpPr>
            <a:spLocks noGrp="1"/>
          </p:cNvSpPr>
          <p:nvPr>
            <p:ph idx="1"/>
          </p:nvPr>
        </p:nvSpPr>
        <p:spPr>
          <a:xfrm>
            <a:off x="314632" y="1091382"/>
            <a:ext cx="11405420" cy="4286864"/>
          </a:xfrm>
        </p:spPr>
        <p:txBody>
          <a:bodyPr>
            <a:noAutofit/>
          </a:bodyPr>
          <a:lstStyle/>
          <a:p>
            <a:r>
              <a:rPr lang="en-US" sz="3200" dirty="0"/>
              <a:t>The Package managers can be of two types based on their functions. The first ones are low-level, which ensures installing a package, upgrading a package, or checking which all packages are installed. The other type is the high level which ensures dependency resolution.</a:t>
            </a:r>
          </a:p>
        </p:txBody>
      </p:sp>
    </p:spTree>
    <p:extLst>
      <p:ext uri="{BB962C8B-B14F-4D97-AF65-F5344CB8AC3E}">
        <p14:creationId xmlns:p14="http://schemas.microsoft.com/office/powerpoint/2010/main" val="337197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E6CA-F902-9FA0-7249-FF9479D398E0}"/>
              </a:ext>
            </a:extLst>
          </p:cNvPr>
          <p:cNvSpPr>
            <a:spLocks noGrp="1"/>
          </p:cNvSpPr>
          <p:nvPr>
            <p:ph type="title"/>
          </p:nvPr>
        </p:nvSpPr>
        <p:spPr>
          <a:xfrm>
            <a:off x="1294362" y="126094"/>
            <a:ext cx="9603275" cy="990258"/>
          </a:xfrm>
        </p:spPr>
        <p:txBody>
          <a:bodyPr>
            <a:normAutofit fontScale="90000"/>
          </a:bodyPr>
          <a:lstStyle/>
          <a:p>
            <a:r>
              <a:rPr lang="en-US" b="1" dirty="0">
                <a:solidFill>
                  <a:srgbClr val="002060"/>
                </a:solidFill>
              </a:rPr>
              <a:t>Comparison between Various Package Managers and How to Use Them?</a:t>
            </a:r>
            <a:br>
              <a:rPr lang="en-US" dirty="0"/>
            </a:br>
            <a:endParaRPr lang="en-US" dirty="0"/>
          </a:p>
        </p:txBody>
      </p:sp>
      <p:sp>
        <p:nvSpPr>
          <p:cNvPr id="3" name="Content Placeholder 2">
            <a:extLst>
              <a:ext uri="{FF2B5EF4-FFF2-40B4-BE49-F238E27FC236}">
                <a16:creationId xmlns:a16="http://schemas.microsoft.com/office/drawing/2014/main" id="{C67B97A5-C470-1BF1-1EAF-1B44EFDA5297}"/>
              </a:ext>
            </a:extLst>
          </p:cNvPr>
          <p:cNvSpPr>
            <a:spLocks noGrp="1"/>
          </p:cNvSpPr>
          <p:nvPr>
            <p:ph idx="1"/>
          </p:nvPr>
        </p:nvSpPr>
        <p:spPr>
          <a:xfrm>
            <a:off x="792817" y="1116352"/>
            <a:ext cx="11094383" cy="4773171"/>
          </a:xfrm>
        </p:spPr>
        <p:txBody>
          <a:bodyPr>
            <a:noAutofit/>
          </a:bodyPr>
          <a:lstStyle/>
          <a:p>
            <a:r>
              <a:rPr lang="en-US" sz="3200" dirty="0"/>
              <a:t>DPKG – This is the abbreviation for Debian-based Package Management System. All the Debian-based Linux and their distros use DPKG. DPKG is used with packages made for Debian-based Linux, which end with .deb Extension. Although it cannot download and install packages and their dependency automatically.</a:t>
            </a:r>
          </a:p>
        </p:txBody>
      </p:sp>
    </p:spTree>
    <p:extLst>
      <p:ext uri="{BB962C8B-B14F-4D97-AF65-F5344CB8AC3E}">
        <p14:creationId xmlns:p14="http://schemas.microsoft.com/office/powerpoint/2010/main" val="266927981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123</TotalTime>
  <Words>1309</Words>
  <Application>Microsoft Office PowerPoint</Application>
  <PresentationFormat>Widescreen</PresentationFormat>
  <Paragraphs>64</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Gill Sans MT</vt:lpstr>
      <vt:lpstr>Gallery</vt:lpstr>
      <vt:lpstr>Introduction to package </vt:lpstr>
      <vt:lpstr>PowerPoint Presentation</vt:lpstr>
      <vt:lpstr>Packages</vt:lpstr>
      <vt:lpstr>Repositories</vt:lpstr>
      <vt:lpstr>Dependencies</vt:lpstr>
      <vt:lpstr>PowerPoint Presentation</vt:lpstr>
      <vt:lpstr>What is a Package Manager in Linux?</vt:lpstr>
      <vt:lpstr>Functions of Package Manager</vt:lpstr>
      <vt:lpstr>Comparison between Various Package Managers and How to Use Them? </vt:lpstr>
      <vt:lpstr>What are the Various Packaging Formats in Linux?</vt:lpstr>
      <vt:lpstr>PowerPoint Presentation</vt:lpstr>
      <vt:lpstr>PowerPoint Presentation</vt:lpstr>
      <vt:lpstr>PowerPoint Presentation</vt:lpstr>
      <vt:lpstr>PowerPoint Presentation</vt:lpstr>
      <vt:lpstr>PowerPoint Presentation</vt:lpstr>
      <vt:lpstr>PowerPoint Presentation</vt:lpstr>
      <vt:lpstr>RPM advantages</vt:lpstr>
      <vt:lpstr>PowerPoint Presentation</vt:lpstr>
      <vt:lpstr>YUM COMMAND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package </dc:title>
  <dc:creator>Yao Dodzi Kpeteme</dc:creator>
  <cp:lastModifiedBy>Yao Dodzi Kpeteme</cp:lastModifiedBy>
  <cp:revision>3</cp:revision>
  <dcterms:created xsi:type="dcterms:W3CDTF">2024-04-19T11:39:59Z</dcterms:created>
  <dcterms:modified xsi:type="dcterms:W3CDTF">2024-04-23T08:35:31Z</dcterms:modified>
</cp:coreProperties>
</file>