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newDirecto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78B3-3E4C-4394-2651-E53AEE665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284" y="2438400"/>
            <a:ext cx="8239431" cy="4118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Managing package repositories </a:t>
            </a:r>
          </a:p>
        </p:txBody>
      </p:sp>
      <p:pic>
        <p:nvPicPr>
          <p:cNvPr id="1025" name="Picture 1" descr="User">
            <a:extLst>
              <a:ext uri="{FF2B5EF4-FFF2-40B4-BE49-F238E27FC236}">
                <a16:creationId xmlns:a16="http://schemas.microsoft.com/office/drawing/2014/main" id="{32A87A45-DC6B-8E32-47E7-2C46EEF9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8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32F1-43B0-EFA4-63C9-56148479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276" y="1071716"/>
            <a:ext cx="8915400" cy="3777622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yum clean all</a:t>
            </a:r>
            <a:br>
              <a:rPr lang="en-US" sz="3600" dirty="0"/>
            </a:br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yum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repolist</a:t>
            </a:r>
            <a:endParaRPr lang="en-US" sz="3600" b="0" i="0" dirty="0">
              <a:solidFill>
                <a:srgbClr val="242424"/>
              </a:solidFill>
              <a:effectLst/>
              <a:highlight>
                <a:srgbClr val="F9F9F9"/>
              </a:highlight>
              <a:latin typeface="source-code-pro"/>
            </a:endParaRPr>
          </a:p>
          <a:p>
            <a:r>
              <a:rPr lang="en-US" sz="36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yum </a:t>
            </a:r>
            <a:r>
              <a:rPr lang="en-US" sz="36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makecache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666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FFCF-B827-9875-33FB-EB9415C3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264" y="658762"/>
            <a:ext cx="8915400" cy="3777622"/>
          </a:xfrm>
        </p:spPr>
        <p:txBody>
          <a:bodyPr/>
          <a:lstStyle/>
          <a:p>
            <a:pPr algn="l"/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Refresh and Verify</a:t>
            </a:r>
          </a:p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Clean YUM cache and check the repository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05EA-132E-3078-B930-ED0986A9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9" y="894735"/>
            <a:ext cx="10294374" cy="5614219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Managing package repositories on CentOS 7 involves adding, removing, enabling, and disabling repositories using tools like YUM (</a:t>
            </a:r>
            <a:r>
              <a:rPr lang="en-US" sz="3200" dirty="0" err="1"/>
              <a:t>Yellowdog</a:t>
            </a:r>
            <a:r>
              <a:rPr lang="en-US" sz="3200" dirty="0"/>
              <a:t> Updater, Modified) and RPM (Red Hat Package Manager). Here's a basic guide on how to perform these tasks:</a:t>
            </a:r>
          </a:p>
        </p:txBody>
      </p:sp>
    </p:spTree>
    <p:extLst>
      <p:ext uri="{BB962C8B-B14F-4D97-AF65-F5344CB8AC3E}">
        <p14:creationId xmlns:p14="http://schemas.microsoft.com/office/powerpoint/2010/main" val="74262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94A-4912-4B8F-A4EE-F8C7896C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642" y="515956"/>
            <a:ext cx="7512715" cy="6344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Adding a Repository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120C-BD4D-92EF-0EF5-0C2AF6D2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638" y="1540189"/>
            <a:ext cx="9917420" cy="5135914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vi /</a:t>
            </a:r>
            <a:r>
              <a:rPr lang="es-ES" sz="3200" dirty="0" err="1"/>
              <a:t>etc</a:t>
            </a:r>
            <a:r>
              <a:rPr lang="es-ES" sz="3200" dirty="0"/>
              <a:t>/</a:t>
            </a:r>
            <a:r>
              <a:rPr lang="es-ES" sz="3200" dirty="0" err="1"/>
              <a:t>yum.repos.d</a:t>
            </a:r>
            <a:r>
              <a:rPr lang="es-ES" sz="3200" dirty="0"/>
              <a:t>/</a:t>
            </a:r>
            <a:r>
              <a:rPr lang="es-ES" sz="3200" dirty="0" err="1"/>
              <a:t>example.repo</a:t>
            </a:r>
            <a:endParaRPr lang="es-ES" sz="3200" dirty="0"/>
          </a:p>
          <a:p>
            <a:r>
              <a:rPr lang="en-US" sz="3200" dirty="0"/>
              <a:t>[example]</a:t>
            </a:r>
          </a:p>
          <a:p>
            <a:r>
              <a:rPr lang="en-US" sz="3200" dirty="0"/>
              <a:t>name=Example Repository</a:t>
            </a:r>
          </a:p>
          <a:p>
            <a:r>
              <a:rPr lang="en-US" sz="3200" dirty="0" err="1"/>
              <a:t>baseurl</a:t>
            </a:r>
            <a:r>
              <a:rPr lang="en-US" sz="3200" dirty="0"/>
              <a:t>=http://example.com/repo</a:t>
            </a:r>
          </a:p>
          <a:p>
            <a:endParaRPr lang="en-US" sz="3200" dirty="0"/>
          </a:p>
          <a:p>
            <a:r>
              <a:rPr lang="en-US" sz="3200" dirty="0"/>
              <a:t>enabled=1</a:t>
            </a:r>
          </a:p>
          <a:p>
            <a:r>
              <a:rPr lang="en-US" sz="3200" dirty="0" err="1"/>
              <a:t>gpgcheck</a:t>
            </a:r>
            <a:r>
              <a:rPr lang="en-US" sz="3200" dirty="0"/>
              <a:t>=1</a:t>
            </a:r>
          </a:p>
          <a:p>
            <a:r>
              <a:rPr lang="en-US" sz="3200" dirty="0" err="1"/>
              <a:t>gpgkey</a:t>
            </a:r>
            <a:r>
              <a:rPr lang="en-US" sz="3200" dirty="0"/>
              <a:t>=http://example.com/repo/RPM-GPG-KEY-example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8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C2F6-8502-7C6A-C549-8E5BF3F6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023" y="368471"/>
            <a:ext cx="6580572" cy="801567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Using RPM Package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C2BF-B7B4-37EE-15A9-B0F875FF1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3" y="1288026"/>
            <a:ext cx="11828206" cy="3777622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 you have a repository provided as an RPM package, you can install it directly using RPM.</a:t>
            </a:r>
          </a:p>
          <a:p>
            <a:endParaRPr lang="en-US" sz="32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rpm -</a:t>
            </a:r>
            <a:r>
              <a:rPr lang="en-US" sz="32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Uvh</a:t>
            </a:r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http://example.com/repo/example-repo.rpm</a:t>
            </a:r>
          </a:p>
        </p:txBody>
      </p:sp>
    </p:spTree>
    <p:extLst>
      <p:ext uri="{BB962C8B-B14F-4D97-AF65-F5344CB8AC3E}">
        <p14:creationId xmlns:p14="http://schemas.microsoft.com/office/powerpoint/2010/main" val="296925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1915-F88A-8486-CD96-128FDD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421" y="319310"/>
            <a:ext cx="5548185" cy="880225"/>
          </a:xfrm>
        </p:spPr>
        <p:txBody>
          <a:bodyPr/>
          <a:lstStyle/>
          <a:p>
            <a:r>
              <a:rPr lang="en-US" dirty="0"/>
              <a:t>Removing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F48A-6D20-00D7-488B-5EC71EBF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28" y="1455174"/>
            <a:ext cx="89154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rm 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yum.repos.d</a:t>
            </a:r>
            <a:r>
              <a:rPr lang="en-US" sz="3200" dirty="0"/>
              <a:t>/</a:t>
            </a:r>
            <a:r>
              <a:rPr lang="en-US" sz="3200" dirty="0" err="1"/>
              <a:t>example.repo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544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146F-5AAB-1D2B-BB87-926AB25C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06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Listing Repositories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182B-984B-B0BE-48DA-8C58B608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396181"/>
            <a:ext cx="10652919" cy="3777622"/>
          </a:xfrm>
        </p:spPr>
        <p:txBody>
          <a:bodyPr>
            <a:noAutofit/>
          </a:bodyPr>
          <a:lstStyle/>
          <a:p>
            <a:r>
              <a:rPr lang="en-US" sz="3200" dirty="0"/>
              <a:t>yum </a:t>
            </a:r>
            <a:r>
              <a:rPr lang="en-US" sz="3200" dirty="0" err="1"/>
              <a:t>repolist</a:t>
            </a:r>
            <a:endParaRPr lang="en-US" sz="3200" dirty="0"/>
          </a:p>
          <a:p>
            <a:r>
              <a:rPr lang="en-US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command will display a list of repositories along with their status.</a:t>
            </a:r>
            <a:endParaRPr lang="en-US" sz="3200" dirty="0"/>
          </a:p>
          <a:p>
            <a:r>
              <a:rPr lang="en-US" sz="3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Refreshing Repository Cache</a:t>
            </a:r>
          </a:p>
          <a:p>
            <a:r>
              <a:rPr lang="en-US" sz="3200" dirty="0"/>
              <a:t>These commands will clean the local repository cache and rebuild it with the latest information from enabled repositories.</a:t>
            </a:r>
          </a:p>
        </p:txBody>
      </p:sp>
    </p:spTree>
    <p:extLst>
      <p:ext uri="{BB962C8B-B14F-4D97-AF65-F5344CB8AC3E}">
        <p14:creationId xmlns:p14="http://schemas.microsoft.com/office/powerpoint/2010/main" val="287293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28F7-9375-7B41-6F6C-5D8799A5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Enabling or Disabling a Repository</a:t>
            </a:r>
            <a:b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B5B70-4521-0214-6720-F95B68C2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yum-config-manager --enable example</a:t>
            </a:r>
          </a:p>
          <a:p>
            <a:r>
              <a:rPr lang="en-US" sz="3200" dirty="0"/>
              <a:t>yum-config-manager --disable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D5F4-8468-FC04-40B3-35D68B78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34" y="1052052"/>
            <a:ext cx="9435639" cy="5338916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yum install httpd</a:t>
            </a:r>
          </a:p>
          <a:p>
            <a:endParaRPr lang="en-US" sz="3200" dirty="0">
              <a:solidFill>
                <a:srgbClr val="242424"/>
              </a:solidFill>
              <a:highlight>
                <a:srgbClr val="F9F9F9"/>
              </a:highlight>
              <a:latin typeface="source-code-pro"/>
            </a:endParaRPr>
          </a:p>
          <a:p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systemctl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start httpd</a:t>
            </a:r>
            <a:br>
              <a:rPr lang="en-US" sz="3200" dirty="0"/>
            </a:b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systemctl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n-US" sz="3200" b="0" i="0" dirty="0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enable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httpd</a:t>
            </a:r>
            <a:br>
              <a:rPr lang="en-US" sz="3200" dirty="0"/>
            </a:b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systemctl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status httpd</a:t>
            </a:r>
          </a:p>
          <a:p>
            <a:endParaRPr lang="en-US" sz="3200" dirty="0">
              <a:solidFill>
                <a:srgbClr val="242424"/>
              </a:solidFill>
              <a:highlight>
                <a:srgbClr val="F9F9F9"/>
              </a:highlight>
              <a:latin typeface="source-code-pro"/>
            </a:endParaRPr>
          </a:p>
          <a:p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mkdir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-</a:t>
            </a:r>
            <a:r>
              <a:rPr lang="en-US" sz="32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p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/</a:t>
            </a:r>
            <a:r>
              <a:rPr lang="en-US" sz="32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var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/www/</a:t>
            </a:r>
            <a:r>
              <a:rPr lang="en-US" sz="32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html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/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newDirectory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/</a:t>
            </a:r>
          </a:p>
          <a:p>
            <a:r>
              <a:rPr lang="en-US" sz="3200" b="0" i="0" dirty="0">
                <a:solidFill>
                  <a:srgbClr val="5C2699"/>
                </a:solidFill>
                <a:effectLst/>
                <a:highlight>
                  <a:srgbClr val="F9F9F9"/>
                </a:highlight>
                <a:latin typeface="source-code-pro"/>
              </a:rPr>
              <a:t>cd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/var/www/html/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newDirectory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/</a:t>
            </a:r>
          </a:p>
          <a:p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wget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https://link-to-file.pdf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444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5586-0E7C-0EA3-0393-14E04537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469" y="865238"/>
            <a:ext cx="10084569" cy="599276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  <a:hlinkClick r:id="rId2"/>
              </a:rPr>
              <a:t>http://localhost/newDirectory/</a:t>
            </a:r>
            <a:endParaRPr lang="en-US" sz="3200" b="0" i="0" dirty="0">
              <a:solidFill>
                <a:srgbClr val="242424"/>
              </a:solidFill>
              <a:effectLst/>
              <a:highlight>
                <a:srgbClr val="F9F9F9"/>
              </a:highlight>
              <a:latin typeface="source-code-pro"/>
            </a:endParaRPr>
          </a:p>
          <a:p>
            <a:r>
              <a:rPr lang="en-US" sz="3200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Create a YUM Configuration File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Vi /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etc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/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yum.repos.d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/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newDirectory.repo</a:t>
            </a:r>
            <a:endParaRPr lang="en-US" sz="3200" b="0" i="0" dirty="0">
              <a:solidFill>
                <a:srgbClr val="242424"/>
              </a:solidFill>
              <a:effectLst/>
              <a:highlight>
                <a:srgbClr val="F9F9F9"/>
              </a:highlight>
              <a:latin typeface="source-code-pro"/>
            </a:endParaRPr>
          </a:p>
          <a:p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[your-repo-name]</a:t>
            </a:r>
            <a:br>
              <a:rPr lang="en-US" sz="3200" dirty="0"/>
            </a:b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name=Your Repo Name</a:t>
            </a:r>
            <a:br>
              <a:rPr lang="en-US" sz="3200" dirty="0"/>
            </a:b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baseurl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=http://localhost/newDirectory/</a:t>
            </a:r>
            <a:br>
              <a:rPr lang="en-US" sz="3200" dirty="0"/>
            </a:b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enabled=1</a:t>
            </a:r>
            <a:br>
              <a:rPr lang="en-US" sz="3200" dirty="0"/>
            </a:b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gpgcheck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=0</a:t>
            </a:r>
          </a:p>
          <a:p>
            <a:endParaRPr lang="en-US" sz="3200" dirty="0">
              <a:solidFill>
                <a:srgbClr val="242424"/>
              </a:solidFill>
              <a:highlight>
                <a:srgbClr val="F9F9F9"/>
              </a:highlight>
              <a:latin typeface="source-code-pro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01662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322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sohne</vt:lpstr>
      <vt:lpstr>Söhne</vt:lpstr>
      <vt:lpstr>source-code-pro</vt:lpstr>
      <vt:lpstr>source-serif-pro</vt:lpstr>
      <vt:lpstr>Wingdings 3</vt:lpstr>
      <vt:lpstr>Wisp</vt:lpstr>
      <vt:lpstr>Managing package repositories </vt:lpstr>
      <vt:lpstr>PowerPoint Presentation</vt:lpstr>
      <vt:lpstr>Adding a Repository </vt:lpstr>
      <vt:lpstr>Using RPM Package Installation</vt:lpstr>
      <vt:lpstr>Removing a Repository</vt:lpstr>
      <vt:lpstr>Listing Repositories </vt:lpstr>
      <vt:lpstr>Enabling or Disabling a Repository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package repositories </dc:title>
  <dc:creator>Yao Dodzi Kpeteme</dc:creator>
  <cp:lastModifiedBy>Yao Dodzi Kpeteme</cp:lastModifiedBy>
  <cp:revision>2</cp:revision>
  <dcterms:created xsi:type="dcterms:W3CDTF">2024-04-26T11:40:15Z</dcterms:created>
  <dcterms:modified xsi:type="dcterms:W3CDTF">2024-04-26T20:40:58Z</dcterms:modified>
</cp:coreProperties>
</file>