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87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4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64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67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5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6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8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82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2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EC25-AAA4-41EB-B261-6B6E529B5E9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E73F-2F4B-4105-98BC-DC3D6CD34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79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Entrepreneurship : Find and Test your business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Learning Outcomes:</a:t>
            </a:r>
          </a:p>
          <a:p>
            <a:pPr marL="0" indent="0">
              <a:buNone/>
            </a:pPr>
            <a:r>
              <a:rPr lang="en-GB" dirty="0" smtClean="0"/>
              <a:t>-  Discover you strength :How to understand yourself (who you are would lead you the best possible business).</a:t>
            </a:r>
          </a:p>
          <a:p>
            <a:pPr>
              <a:buFontTx/>
              <a:buChar char="-"/>
            </a:pPr>
            <a:r>
              <a:rPr lang="en-GB" dirty="0" smtClean="0"/>
              <a:t>How to assess the ideas you have ( great opportunities or just ideas) or eliminate ideas that do not have heart or head)</a:t>
            </a:r>
          </a:p>
          <a:p>
            <a:pPr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Create a micro plan to test your opportunity. (test using social media allows you to be very targeted – </a:t>
            </a:r>
          </a:p>
          <a:p>
            <a:pPr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Figuring out how to increase the odds of making a winning business model by testing different headlines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6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68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4- Profitability ( How can we make money in the business ? Looking the price and the cost differential and make sure there is enough money to be made)</a:t>
            </a:r>
          </a:p>
          <a:p>
            <a:pPr marL="0" indent="0">
              <a:buNone/>
            </a:pPr>
            <a:r>
              <a:rPr lang="en-GB" sz="3600" dirty="0" smtClean="0"/>
              <a:t>5- Distribution ( How to get the product into people hands ? You infrastructure and connection to achieve that)</a:t>
            </a:r>
          </a:p>
          <a:p>
            <a:pPr marL="0" indent="0">
              <a:buNone/>
            </a:pPr>
            <a:r>
              <a:rPr lang="en-GB" sz="3600" dirty="0" smtClean="0"/>
              <a:t>6- Proprietary Advantage ( what make the entrepreneur unique in terns of a patent, a trademark or a process)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216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on the opportunity factors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Demand : ( how many people can buy the product or service – the market size-----</a:t>
            </a:r>
          </a:p>
          <a:p>
            <a:pPr marL="0" indent="0">
              <a:buNone/>
            </a:pPr>
            <a:r>
              <a:rPr lang="en-GB" dirty="0" smtClean="0"/>
              <a:t>DEMAND CONSIDERATION: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1- Who are they ? ( Are we selling to People or business ? Women ? Men , Children , their age group, taste)</a:t>
            </a:r>
          </a:p>
          <a:p>
            <a:pPr marL="0" indent="0">
              <a:buNone/>
            </a:pPr>
            <a:r>
              <a:rPr lang="en-GB" dirty="0" smtClean="0"/>
              <a:t>2- Where are they– customers---- ? ( Geography--- what city or region please do not sell to the entire world rather focus on your geography)</a:t>
            </a:r>
          </a:p>
          <a:p>
            <a:pPr marL="0" indent="0">
              <a:buNone/>
            </a:pPr>
            <a:r>
              <a:rPr lang="en-GB" dirty="0" smtClean="0"/>
              <a:t>3- How many of these people or business exist (use tool on the social media to check this : LinkedIn to run a test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1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Exploration of expertise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 you have the necessary expertise ? Let us gauge (measure) your expertise.</a:t>
            </a:r>
          </a:p>
          <a:p>
            <a:pPr marL="0" indent="0">
              <a:buNone/>
            </a:pPr>
            <a:r>
              <a:rPr lang="en-GB" dirty="0" smtClean="0"/>
              <a:t>1- Identification of technical abilities or skills required for the business </a:t>
            </a:r>
          </a:p>
          <a:p>
            <a:pPr marL="0" indent="0">
              <a:buNone/>
            </a:pPr>
            <a:r>
              <a:rPr lang="en-GB" dirty="0" smtClean="0"/>
              <a:t>( </a:t>
            </a:r>
            <a:r>
              <a:rPr lang="en-GB" dirty="0" err="1" smtClean="0"/>
              <a:t>eg</a:t>
            </a:r>
            <a:r>
              <a:rPr lang="en-GB" dirty="0" smtClean="0"/>
              <a:t> : sales skill, web design , legal  etc… )</a:t>
            </a:r>
          </a:p>
          <a:p>
            <a:pPr marL="0" indent="0">
              <a:buNone/>
            </a:pPr>
            <a:r>
              <a:rPr lang="en-GB" dirty="0" smtClean="0"/>
              <a:t>2- Assess yourself on these skills from 0 to 10 on each of the required skills) 0= no clue to do it and 10= a master at it.--- be honest about the assessment -----</a:t>
            </a:r>
          </a:p>
          <a:p>
            <a:pPr marL="0" indent="0">
              <a:buNone/>
            </a:pPr>
            <a:r>
              <a:rPr lang="en-GB" dirty="0" smtClean="0"/>
              <a:t>3- Highlight the skills below 7 ( signs that you that have the capability to do the business ---- problem). This does not stop the idea (hire someone, outsource your idea or team up with some with the skill)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8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Nb: look for a skill required in the person you are teaming up with.</a:t>
            </a:r>
          </a:p>
          <a:p>
            <a:pPr marL="0" indent="0">
              <a:buNone/>
            </a:pPr>
            <a:r>
              <a:rPr lang="en-GB" dirty="0" smtClean="0"/>
              <a:t>It is advisable to hire people instead of partnering </a:t>
            </a:r>
            <a:r>
              <a:rPr lang="en-GB" smtClean="0"/>
              <a:t>with </a:t>
            </a:r>
            <a:r>
              <a:rPr lang="en-GB" smtClean="0"/>
              <a:t>them </a:t>
            </a:r>
            <a:r>
              <a:rPr lang="en-GB" dirty="0" smtClean="0"/>
              <a:t>(giving </a:t>
            </a:r>
            <a:r>
              <a:rPr lang="en-GB" smtClean="0"/>
              <a:t>up </a:t>
            </a:r>
            <a:r>
              <a:rPr lang="en-GB" smtClean="0"/>
              <a:t> </a:t>
            </a:r>
            <a:r>
              <a:rPr lang="en-GB" dirty="0" smtClean="0"/>
              <a:t>equity).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Do you have enough money to start the business – how much do you need ? Do you best guess and multiply that guess by two ( everything is more expensive than you think I would be )</a:t>
            </a:r>
          </a:p>
          <a:p>
            <a:pPr marL="0" indent="0">
              <a:buNone/>
            </a:pPr>
            <a:r>
              <a:rPr lang="en-GB" dirty="0" smtClean="0"/>
              <a:t>- Where is the money coming from ( loan , from a friend ?</a:t>
            </a:r>
          </a:p>
          <a:p>
            <a:pPr>
              <a:buFontTx/>
              <a:buChar char="-"/>
            </a:pPr>
            <a:r>
              <a:rPr lang="en-GB" dirty="0" smtClean="0"/>
              <a:t>How much money do you to ran the business for the first 6 months ? Assuming no profit is coming in --- ( most businesses need about 6 months ramp-up time)</a:t>
            </a:r>
          </a:p>
          <a:p>
            <a:pPr>
              <a:buFontTx/>
              <a:buChar char="-"/>
            </a:pPr>
            <a:r>
              <a:rPr lang="en-GB" dirty="0" smtClean="0"/>
              <a:t>Assignment – resource worksheet --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0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Do you have the material  you to start the business ? Do you have access to them ? If not where are you going to get them ?</a:t>
            </a:r>
          </a:p>
          <a:p>
            <a:pPr marL="0" indent="0">
              <a:buNone/>
            </a:pPr>
            <a:r>
              <a:rPr lang="en-GB" dirty="0" smtClean="0"/>
              <a:t>Do you have the equipment you need ?</a:t>
            </a:r>
          </a:p>
          <a:p>
            <a:pPr marL="0" indent="0">
              <a:buNone/>
            </a:pPr>
            <a:r>
              <a:rPr lang="en-GB" dirty="0" smtClean="0"/>
              <a:t>Is there any other resources we need and we have thought about yet ?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9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Model to discover oneself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1849583"/>
            <a:ext cx="8896350" cy="38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Gifts : are things you were born to do </a:t>
            </a:r>
          </a:p>
          <a:p>
            <a:r>
              <a:rPr lang="en-GB" dirty="0" smtClean="0"/>
              <a:t>Things you love: What are thinks you like to do for fun ?</a:t>
            </a:r>
          </a:p>
          <a:p>
            <a:r>
              <a:rPr lang="en-GB" dirty="0" smtClean="0"/>
              <a:t>Skills : Knowledge you have acquired over time either through learning or apprenticeship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3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them came together 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977" y="1901031"/>
            <a:ext cx="8675098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there is something that is mention multiple times in all the three categories that is an excellent sign that you have a talent in that area.</a:t>
            </a:r>
          </a:p>
          <a:p>
            <a:pPr marL="0" indent="0">
              <a:buNone/>
            </a:pPr>
            <a:r>
              <a:rPr lang="en-GB" dirty="0" smtClean="0"/>
              <a:t>NB: you must focus your business idea generation around that talent.</a:t>
            </a:r>
          </a:p>
          <a:p>
            <a:pPr marL="0" indent="0">
              <a:buNone/>
            </a:pPr>
            <a:r>
              <a:rPr lang="en-GB" dirty="0" smtClean="0"/>
              <a:t>( that is a best start point)</a:t>
            </a:r>
          </a:p>
          <a:p>
            <a:pPr marL="0" indent="0">
              <a:buNone/>
            </a:pPr>
            <a:r>
              <a:rPr lang="en-GB" dirty="0" smtClean="0"/>
              <a:t>Conclusion : Talents are about you and needs are what other people want.</a:t>
            </a:r>
          </a:p>
          <a:p>
            <a:pPr marL="0" indent="0">
              <a:buNone/>
            </a:pPr>
            <a:r>
              <a:rPr lang="en-GB" dirty="0" smtClean="0"/>
              <a:t>The best entrepreneurs cultivate an awareness of the world around them and the needs other people have.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3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Eg</a:t>
            </a:r>
            <a:r>
              <a:rPr lang="en-GB" dirty="0" smtClean="0"/>
              <a:t> : moving to a new area and realizing that there not </a:t>
            </a:r>
            <a:r>
              <a:rPr lang="en-GB" dirty="0" smtClean="0"/>
              <a:t>dry cleaning </a:t>
            </a:r>
            <a:r>
              <a:rPr lang="en-GB" dirty="0" smtClean="0"/>
              <a:t>services around ….. Thus is a need that can exist in a market place. ( this could be a good business idea).</a:t>
            </a:r>
          </a:p>
          <a:p>
            <a:pPr marL="0" indent="0">
              <a:buNone/>
            </a:pPr>
            <a:r>
              <a:rPr lang="en-GB" dirty="0" smtClean="0"/>
              <a:t>NB: The main idea is to discover the pains (needs) other people have.</a:t>
            </a:r>
          </a:p>
          <a:p>
            <a:pPr marL="0" indent="0">
              <a:buNone/>
            </a:pPr>
            <a:r>
              <a:rPr lang="en-GB" dirty="0" smtClean="0"/>
              <a:t>…… use worksheet ………………..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Series of questions to explore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missing in your day ? </a:t>
            </a:r>
          </a:p>
          <a:p>
            <a:r>
              <a:rPr lang="en-GB" dirty="0" smtClean="0"/>
              <a:t>What is too difficult for you ?</a:t>
            </a:r>
          </a:p>
          <a:p>
            <a:r>
              <a:rPr lang="en-GB" dirty="0" smtClean="0"/>
              <a:t>What are things other people are asking to do or give ?</a:t>
            </a:r>
          </a:p>
          <a:p>
            <a:r>
              <a:rPr lang="en-GB" dirty="0" smtClean="0"/>
              <a:t>What are the business annoyances ? (things that happen on regular basis that drive you crazy)</a:t>
            </a:r>
          </a:p>
          <a:p>
            <a:r>
              <a:rPr lang="en-GB" dirty="0" smtClean="0"/>
              <a:t>What are the things you do that the market buys on regular basis ? ( the kind of businesses that revolve around your talent)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Use Fill the brainstorm worksheet ………………( Get 10 new ideas)</a:t>
            </a:r>
          </a:p>
          <a:p>
            <a:pPr marL="0" indent="0">
              <a:buNone/>
            </a:pPr>
            <a:r>
              <a:rPr lang="en-GB" dirty="0" smtClean="0"/>
              <a:t>Let select the top best 5 ideas out of the 10 using the head, heart worksheet.</a:t>
            </a:r>
          </a:p>
          <a:p>
            <a:pPr marL="0" indent="0">
              <a:buNone/>
            </a:pPr>
            <a:r>
              <a:rPr lang="en-GB" dirty="0" smtClean="0"/>
              <a:t>Let us start with the head column (check the box on any idea that makes sense or logical</a:t>
            </a:r>
          </a:p>
          <a:p>
            <a:pPr marL="0" indent="0">
              <a:buNone/>
            </a:pPr>
            <a:r>
              <a:rPr lang="en-GB" dirty="0" smtClean="0"/>
              <a:t>Let us check on the heart ( how to you feel about it ? Idea that is exciting , interesting or the ones you are passionate about.</a:t>
            </a:r>
          </a:p>
          <a:p>
            <a:pPr marL="0" indent="0">
              <a:buNone/>
            </a:pPr>
            <a:r>
              <a:rPr lang="en-GB" dirty="0" smtClean="0"/>
              <a:t>Eliminate any idea that does not have </a:t>
            </a:r>
            <a:r>
              <a:rPr lang="en-GB" dirty="0" smtClean="0"/>
              <a:t>heart </a:t>
            </a:r>
            <a:r>
              <a:rPr lang="en-GB" dirty="0" smtClean="0"/>
              <a:t>or head.</a:t>
            </a:r>
          </a:p>
          <a:p>
            <a:pPr marL="0" indent="0">
              <a:buNone/>
            </a:pPr>
            <a:r>
              <a:rPr lang="en-GB" dirty="0" smtClean="0"/>
              <a:t>Ranking the ideas left.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33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of ideas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16137"/>
          </a:xfrm>
        </p:spPr>
        <p:txBody>
          <a:bodyPr>
            <a:normAutofit lnSpcReduction="10000"/>
          </a:bodyPr>
          <a:lstStyle/>
          <a:p>
            <a:r>
              <a:rPr lang="en-GB" sz="3600" dirty="0" smtClean="0"/>
              <a:t>Opportunity factors : these are the principles that combine together lead to an actually successful business (they signal a good business opportunity):</a:t>
            </a:r>
          </a:p>
          <a:p>
            <a:pPr marL="0" indent="0">
              <a:buNone/>
            </a:pPr>
            <a:r>
              <a:rPr lang="en-GB" sz="3600" dirty="0" smtClean="0"/>
              <a:t>1- Demand (how much does the market actually wants this products or services ?)</a:t>
            </a:r>
          </a:p>
          <a:p>
            <a:pPr marL="0" indent="0">
              <a:buNone/>
            </a:pPr>
            <a:r>
              <a:rPr lang="en-GB" sz="3600" dirty="0" smtClean="0"/>
              <a:t>2- Expertise (the know how in the industry )</a:t>
            </a:r>
          </a:p>
          <a:p>
            <a:pPr marL="0" indent="0">
              <a:buNone/>
            </a:pPr>
            <a:r>
              <a:rPr lang="en-GB" sz="3600" dirty="0" smtClean="0"/>
              <a:t>3- Resources ( things that are </a:t>
            </a:r>
            <a:r>
              <a:rPr lang="en-GB" sz="3600" dirty="0"/>
              <a:t>n</a:t>
            </a:r>
            <a:r>
              <a:rPr lang="en-GB" sz="3600" dirty="0" smtClean="0"/>
              <a:t>ecessary to create a product or a service : money, equipment, materials )</a:t>
            </a:r>
          </a:p>
          <a:p>
            <a:pPr marL="0" indent="0">
              <a:buNone/>
            </a:pPr>
            <a:r>
              <a:rPr lang="en-GB" sz="3600" dirty="0" smtClean="0"/>
              <a:t> </a:t>
            </a:r>
            <a:endParaRPr lang="en-GB" sz="3600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3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1002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Entrepreneurship : Find and Test your business ideas</vt:lpstr>
      <vt:lpstr> Model to discover oneself </vt:lpstr>
      <vt:lpstr>PowerPoint Presentation</vt:lpstr>
      <vt:lpstr>How do them came together ?</vt:lpstr>
      <vt:lpstr>PowerPoint Presentation</vt:lpstr>
      <vt:lpstr>PowerPoint Presentation</vt:lpstr>
      <vt:lpstr>Series of questions to explore </vt:lpstr>
      <vt:lpstr>PowerPoint Presentation</vt:lpstr>
      <vt:lpstr>Evaluation of ideas </vt:lpstr>
      <vt:lpstr>Cont…….</vt:lpstr>
      <vt:lpstr>Discussion on the opportunity factors </vt:lpstr>
      <vt:lpstr>Exploration of expertise </vt:lpstr>
      <vt:lpstr>Cont…</vt:lpstr>
      <vt:lpstr>Resources 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Gustave Gameli Kodjo Amuzu</dc:creator>
  <cp:lastModifiedBy>Gustave Gameli Kodjo Amuzu</cp:lastModifiedBy>
  <cp:revision>32</cp:revision>
  <dcterms:created xsi:type="dcterms:W3CDTF">2019-09-25T21:08:10Z</dcterms:created>
  <dcterms:modified xsi:type="dcterms:W3CDTF">2019-09-26T10:32:56Z</dcterms:modified>
</cp:coreProperties>
</file>