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57" r:id="rId3"/>
    <p:sldId id="273" r:id="rId4"/>
    <p:sldId id="274" r:id="rId5"/>
    <p:sldId id="259" r:id="rId6"/>
    <p:sldId id="267" r:id="rId7"/>
    <p:sldId id="268" r:id="rId8"/>
    <p:sldId id="269" r:id="rId9"/>
    <p:sldId id="256" r:id="rId10"/>
    <p:sldId id="260" r:id="rId11"/>
    <p:sldId id="261" r:id="rId12"/>
    <p:sldId id="264" r:id="rId13"/>
    <p:sldId id="262" r:id="rId14"/>
    <p:sldId id="265" r:id="rId15"/>
    <p:sldId id="263" r:id="rId16"/>
    <p:sldId id="266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2AD70-1D89-4685-E32E-A2F07A7E4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5" y="2015732"/>
            <a:ext cx="5353212" cy="159521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200" b="1" dirty="0"/>
              <a:t>OPPORTUNITIES</a:t>
            </a:r>
          </a:p>
          <a:p>
            <a:pPr marL="0" indent="0" algn="ctr">
              <a:buNone/>
            </a:pPr>
            <a:r>
              <a:rPr lang="en-US" sz="3200" b="1" dirty="0"/>
              <a:t> AND </a:t>
            </a:r>
          </a:p>
          <a:p>
            <a:pPr marL="0" indent="0" algn="ctr">
              <a:buNone/>
            </a:pPr>
            <a:r>
              <a:rPr lang="en-US" sz="3200" b="1" dirty="0"/>
              <a:t>BUSINESS IDEAS GENERATION</a:t>
            </a:r>
            <a:endParaRPr lang="en-US" sz="3200" dirty="0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Business Idea Generation Searching for business ideas Startup business  concept magnifier focus | Premium AI-generated image">
            <a:extLst>
              <a:ext uri="{FF2B5EF4-FFF2-40B4-BE49-F238E27FC236}">
                <a16:creationId xmlns:a16="http://schemas.microsoft.com/office/drawing/2014/main" id="{76D30FAB-96B3-6611-B25D-75416EDA4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5" r="-3" b="-3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40328A-B366-D58B-7613-52545278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9627" y="450866"/>
            <a:ext cx="5142070" cy="82384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SEARCH FOR BUSINESS IDEA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3539ABEF-146A-2B5E-E742-8EA7297BD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93"/>
          <a:stretch/>
        </p:blipFill>
        <p:spPr>
          <a:xfrm>
            <a:off x="1271223" y="1116345"/>
            <a:ext cx="4825148" cy="38661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27EBE-DED0-695D-8DE0-62535C69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2016" y="2015733"/>
            <a:ext cx="5389984" cy="3450613"/>
          </a:xfrm>
        </p:spPr>
        <p:txBody>
          <a:bodyPr>
            <a:normAutofit/>
          </a:bodyPr>
          <a:lstStyle/>
          <a:p>
            <a:r>
              <a:rPr lang="en-US" sz="3200" dirty="0"/>
              <a:t>Searching for a viable business idea involves a combination of creativity, research, and careful consideration.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365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0" name="Rectangle 5139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2" name="Rectangle 5141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144" name="Group 5143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5145" name="Rectangle 5144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Rectangle 5145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48" name="Rectangle 5147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50" name="Straight Connector 5149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echniques of Idea Generation - College ...">
            <a:extLst>
              <a:ext uri="{FF2B5EF4-FFF2-40B4-BE49-F238E27FC236}">
                <a16:creationId xmlns:a16="http://schemas.microsoft.com/office/drawing/2014/main" id="{ECB03E49-1478-F11F-8AC2-BA2EB8A00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23" y="1408526"/>
            <a:ext cx="4825148" cy="328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6C0D2-DCC0-65D7-D73B-B3FE1F340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568" y="2015732"/>
            <a:ext cx="5281261" cy="353095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/>
              <a:t>Self-Reflection</a:t>
            </a:r>
          </a:p>
          <a:p>
            <a:pPr marL="514350" indent="-514350"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Problems and Needs</a:t>
            </a:r>
          </a:p>
          <a:p>
            <a:pPr marL="514350" indent="-514350"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Research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Validate Your Idea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pic>
        <p:nvPicPr>
          <p:cNvPr id="5152" name="Picture 5151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54" name="Straight Connector 5153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097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F6621CF-F493-40D5-98AE-24A9D3AD4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5C727-7221-3A76-DC44-62306BC68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705" y="923731"/>
            <a:ext cx="1914205" cy="531846"/>
          </a:xfrm>
        </p:spPr>
        <p:txBody>
          <a:bodyPr vert="horz" lIns="91440" tIns="45720" rIns="91440" bIns="0" rtlCol="0" anchor="ctr">
            <a:normAutofit fontScale="90000"/>
          </a:bodyPr>
          <a:lstStyle/>
          <a:p>
            <a:br>
              <a:rPr lang="en-US" sz="4800" dirty="0"/>
            </a:br>
            <a:endParaRPr lang="en-US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DEE02A-D296-42EA-88F5-7803F69CE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35FD-CB10-D126-1BFF-6146BC457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496" y="776133"/>
            <a:ext cx="5975956" cy="977621"/>
          </a:xfrm>
        </p:spPr>
        <p:txBody>
          <a:bodyPr vert="horz" lIns="91440" tIns="91440" rIns="91440" bIns="91440" rtlCol="0">
            <a:normAutofit/>
          </a:bodyPr>
          <a:lstStyle/>
          <a:p>
            <a:pPr marL="0" indent="0" algn="ctr">
              <a:buNone/>
            </a:pPr>
            <a:r>
              <a:rPr lang="en-US" sz="3200" b="1" cap="all" dirty="0">
                <a:solidFill>
                  <a:srgbClr val="FF0000"/>
                </a:solidFill>
              </a:rPr>
              <a:t>Trends</a:t>
            </a:r>
          </a:p>
        </p:txBody>
      </p:sp>
      <p:pic>
        <p:nvPicPr>
          <p:cNvPr id="5" name="Picture 4" descr="Top view of a labyrinth">
            <a:extLst>
              <a:ext uri="{FF2B5EF4-FFF2-40B4-BE49-F238E27FC236}">
                <a16:creationId xmlns:a16="http://schemas.microsoft.com/office/drawing/2014/main" id="{60D3A910-E764-3DD1-5CE5-B301FC63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40" r="30889" b="-2"/>
          <a:stretch/>
        </p:blipFill>
        <p:spPr>
          <a:xfrm>
            <a:off x="3179" y="-2"/>
            <a:ext cx="4651117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2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063D-32A4-32EF-A1FA-D7C09D266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Seven trends that provide business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4E7B-B5CD-DB9B-DFA1-BF5BDE9D1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1049234"/>
            <a:ext cx="9603275" cy="5020261"/>
          </a:xfrm>
        </p:spPr>
        <p:txBody>
          <a:bodyPr>
            <a:normAutofit/>
          </a:bodyPr>
          <a:lstStyle/>
          <a:p>
            <a:r>
              <a:rPr lang="en-US" sz="3200" dirty="0"/>
              <a:t>1.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Wearable Trend</a:t>
            </a:r>
          </a:p>
          <a:p>
            <a:r>
              <a:rPr lang="en-US" sz="3200" b="1" dirty="0">
                <a:latin typeface="Times New Roman" panose="02020603050405020304" pitchFamily="18" charset="0"/>
              </a:rPr>
              <a:t>2.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Green Trend</a:t>
            </a:r>
          </a:p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3. Payments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4.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Maker Trend</a:t>
            </a:r>
          </a:p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Mobile Trend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6. Health Trend</a:t>
            </a:r>
          </a:p>
          <a:p>
            <a:r>
              <a:rPr lang="en-US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7. The internet of Things </a:t>
            </a:r>
          </a:p>
          <a:p>
            <a:endParaRPr lang="en-US" sz="3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269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93E97C3-E5D3-8966-3ADD-812C922F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27" y="440008"/>
            <a:ext cx="5915607" cy="104923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SOURCES OF BUSINESS IDEAS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78AA-E8AC-6709-36F5-2C6506705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67" y="1782305"/>
            <a:ext cx="5982141" cy="3983850"/>
          </a:xfrm>
        </p:spPr>
        <p:txBody>
          <a:bodyPr>
            <a:noAutofit/>
          </a:bodyPr>
          <a:lstStyle/>
          <a:p>
            <a:r>
              <a:rPr lang="en-US" sz="3200" dirty="0"/>
              <a:t>Some of the fruitful sources of business ideas adopted by successful entrepreneurs which can be classified as internal and  external sources of idea generation. Let us learn them in detail.</a:t>
            </a:r>
          </a:p>
        </p:txBody>
      </p:sp>
      <p:pic>
        <p:nvPicPr>
          <p:cNvPr id="6146" name="Picture 2" descr="Top 10 sources of business ideas ...">
            <a:extLst>
              <a:ext uri="{FF2B5EF4-FFF2-40B4-BE49-F238E27FC236}">
                <a16:creationId xmlns:a16="http://schemas.microsoft.com/office/drawing/2014/main" id="{1D44267A-7D0F-E99F-8118-DCC10320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1747040"/>
            <a:ext cx="4960442" cy="277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615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59" name="Straight Connector 615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749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526-E0C8-1866-255D-8FDF978C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/>
              <a:t>Internal sources 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A6E56-DCA0-9640-6481-E4693E92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Internal sources facilitate the generation of business idea from within the organization.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38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5C39-495A-DB22-1A4C-92F47926B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External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B788-3646-5A3D-73C8-5BA3C49B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Business can also obtain brilliant new-product ideas from any of a number external sources. </a:t>
            </a:r>
          </a:p>
        </p:txBody>
      </p:sp>
    </p:spTree>
    <p:extLst>
      <p:ext uri="{BB962C8B-B14F-4D97-AF65-F5344CB8AC3E}">
        <p14:creationId xmlns:p14="http://schemas.microsoft.com/office/powerpoint/2010/main" val="350753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7CF9-E61C-08F6-8059-00E9A49F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TECHNIQUES OF IDEA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52B8-688A-73D6-B641-F4557310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 generation is described as the process of creating, developing an abstract concrete or visual ideas and anyone can participate in generating new ideas.</a:t>
            </a:r>
          </a:p>
        </p:txBody>
      </p:sp>
    </p:spTree>
    <p:extLst>
      <p:ext uri="{BB962C8B-B14F-4D97-AF65-F5344CB8AC3E}">
        <p14:creationId xmlns:p14="http://schemas.microsoft.com/office/powerpoint/2010/main" val="4034827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6A2FD-1781-6A4D-A740-FD3AC108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8  Ways to generate ideas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5FE38-0427-9785-6B1C-67DF57F8F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966440" cy="3859835"/>
          </a:xfrm>
        </p:spPr>
        <p:txBody>
          <a:bodyPr>
            <a:normAutofit/>
          </a:bodyPr>
          <a:lstStyle/>
          <a:p>
            <a:r>
              <a:rPr lang="en-US" sz="3200" b="1" dirty="0"/>
              <a:t>1.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Brainstorming</a:t>
            </a:r>
          </a:p>
          <a:p>
            <a:r>
              <a:rPr lang="en-US" sz="3200" b="1" dirty="0">
                <a:latin typeface="Times New Roman" panose="02020603050405020304" pitchFamily="18" charset="0"/>
              </a:rPr>
              <a:t>2. Brain Writing</a:t>
            </a:r>
          </a:p>
          <a:p>
            <a:r>
              <a:rPr lang="en-US" sz="3200" b="1" dirty="0">
                <a:latin typeface="Times New Roman" panose="02020603050405020304" pitchFamily="18" charset="0"/>
              </a:rPr>
              <a:t>3. F</a:t>
            </a:r>
            <a:r>
              <a:rPr lang="en-US" sz="3200" b="1" dirty="0"/>
              <a:t>ocus Groups</a:t>
            </a:r>
          </a:p>
          <a:p>
            <a:r>
              <a:rPr lang="en-US" sz="3200" b="1" dirty="0"/>
              <a:t>4. Mind Mapping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40F540-0E7A-A744-2D63-F157C60ADB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5.  Heuristic Ideation Technique</a:t>
            </a:r>
          </a:p>
          <a:p>
            <a:r>
              <a:rPr lang="en-US" sz="3200" b="1" dirty="0"/>
              <a:t>6. SCAMPER</a:t>
            </a:r>
          </a:p>
          <a:p>
            <a:r>
              <a:rPr lang="en-US" sz="3200" b="1" dirty="0"/>
              <a:t>7. Problem Inventory Analysis</a:t>
            </a:r>
          </a:p>
          <a:p>
            <a:r>
              <a:rPr lang="en-US" sz="3200" b="1" dirty="0"/>
              <a:t>8. Free Association</a:t>
            </a:r>
          </a:p>
        </p:txBody>
      </p:sp>
    </p:spTree>
    <p:extLst>
      <p:ext uri="{BB962C8B-B14F-4D97-AF65-F5344CB8AC3E}">
        <p14:creationId xmlns:p14="http://schemas.microsoft.com/office/powerpoint/2010/main" val="282054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7933-0DD4-4CA7-68DB-A3421C0A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321" y="2015733"/>
            <a:ext cx="4971376" cy="1038326"/>
          </a:xfrm>
        </p:spPr>
        <p:txBody>
          <a:bodyPr>
            <a:normAutofit/>
          </a:bodyPr>
          <a:lstStyle/>
          <a:p>
            <a:r>
              <a:rPr lang="en-US" b="1" dirty="0"/>
              <a:t>WHAT IS OPPORTUNITIES?</a:t>
            </a:r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Opportunities Realized - Connecting the ...">
            <a:extLst>
              <a:ext uri="{FF2B5EF4-FFF2-40B4-BE49-F238E27FC236}">
                <a16:creationId xmlns:a16="http://schemas.microsoft.com/office/drawing/2014/main" id="{A903B347-A2F2-BDC6-104E-12360361F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r="15106" b="-1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2064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66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848FE-8F6F-3CD8-A53B-73FF5F50F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266" y="503853"/>
            <a:ext cx="11831216" cy="3822805"/>
          </a:xfrm>
        </p:spPr>
        <p:txBody>
          <a:bodyPr>
            <a:normAutofit/>
          </a:bodyPr>
          <a:lstStyle/>
          <a:p>
            <a:r>
              <a:rPr lang="en-US" sz="3200" dirty="0"/>
              <a:t>Opportunities are favorable circumstances or situations </a:t>
            </a:r>
          </a:p>
          <a:p>
            <a:pPr marL="0" indent="0">
              <a:buNone/>
            </a:pPr>
            <a:r>
              <a:rPr lang="en-US" sz="3200" dirty="0"/>
              <a:t>that present the chance for progress, advancement, or success.</a:t>
            </a:r>
          </a:p>
        </p:txBody>
      </p:sp>
    </p:spTree>
    <p:extLst>
      <p:ext uri="{BB962C8B-B14F-4D97-AF65-F5344CB8AC3E}">
        <p14:creationId xmlns:p14="http://schemas.microsoft.com/office/powerpoint/2010/main" val="101198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BD114-CD31-FDF3-1990-602EB9C7F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16" y="200185"/>
            <a:ext cx="11940209" cy="5789798"/>
          </a:xfrm>
        </p:spPr>
        <p:txBody>
          <a:bodyPr>
            <a:noAutofit/>
          </a:bodyPr>
          <a:lstStyle/>
          <a:p>
            <a:r>
              <a:rPr lang="en-US" sz="3200" dirty="0"/>
              <a:t>In the context of entrepreneurship, opportunities can manifest as chances to create or improve a product or service, enter a new market, or address a specific need. </a:t>
            </a:r>
          </a:p>
          <a:p>
            <a:r>
              <a:rPr lang="en-US" sz="3200" dirty="0"/>
              <a:t>They can arise from various sources, including changes in technology, shifts in consumer behavior, or gaps in the market. </a:t>
            </a:r>
          </a:p>
          <a:p>
            <a:r>
              <a:rPr lang="en-US" sz="3200" dirty="0"/>
              <a:t>Recognizing and seizing opportunities is a crucial aspect of entrepreneurial success, as it allows individuals to innovate, create value, and build successful ventures.</a:t>
            </a:r>
          </a:p>
        </p:txBody>
      </p:sp>
    </p:spTree>
    <p:extLst>
      <p:ext uri="{BB962C8B-B14F-4D97-AF65-F5344CB8AC3E}">
        <p14:creationId xmlns:p14="http://schemas.microsoft.com/office/powerpoint/2010/main" val="291094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FD079C3-5E54-2B71-33F8-1470F6045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85" y="804520"/>
            <a:ext cx="5265335" cy="87392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OPPORTUNITY SCOUTING 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519F5-0AB6-1A38-7ADF-C193D613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4" y="2015732"/>
            <a:ext cx="5544535" cy="3615531"/>
          </a:xfrm>
        </p:spPr>
        <p:txBody>
          <a:bodyPr>
            <a:noAutofit/>
          </a:bodyPr>
          <a:lstStyle/>
          <a:p>
            <a:r>
              <a:rPr lang="en-US" sz="2800" dirty="0"/>
              <a:t>The entrepreneurial process begins with identifying an opportunity and evaluating it through an initial screening process. If it appears reasonable a detailed business plan can be made. If not it can be discarded</a:t>
            </a: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3086" name="Rectangle 3085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7" name="Rectangle 3086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Rainbow Council - Scouting University">
            <a:extLst>
              <a:ext uri="{FF2B5EF4-FFF2-40B4-BE49-F238E27FC236}">
                <a16:creationId xmlns:a16="http://schemas.microsoft.com/office/drawing/2014/main" id="{9D85283B-FA6A-3973-A402-42F512148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3" r="-1" b="22370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9" name="Picture 3088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91" name="Straight Connector 3090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7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105" name="Picture 410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Straight Connector 4108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111" name="Rectangle 4110">
            <a:extLst>
              <a:ext uri="{FF2B5EF4-FFF2-40B4-BE49-F238E27FC236}">
                <a16:creationId xmlns:a16="http://schemas.microsoft.com/office/drawing/2014/main" id="{EC17D08F-2133-44A9-B28C-CB29928FA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0CC36881-E309-4C41-8B5B-203AADC1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27FCF-C9DB-33DE-8BAB-F424EB4D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2798956"/>
            <a:ext cx="2823919" cy="514628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r>
              <a:rPr lang="en-US" sz="3600"/>
              <a:t>IDEAS</a:t>
            </a:r>
          </a:p>
        </p:txBody>
      </p:sp>
      <p:cxnSp>
        <p:nvCxnSpPr>
          <p:cNvPr id="4115" name="Straight Connector 4114">
            <a:extLst>
              <a:ext uri="{FF2B5EF4-FFF2-40B4-BE49-F238E27FC236}">
                <a16:creationId xmlns:a16="http://schemas.microsoft.com/office/drawing/2014/main" id="{84F2C6A8-7D46-49EA-860B-0F0B02084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117" name="Group 4116">
            <a:extLst>
              <a:ext uri="{FF2B5EF4-FFF2-40B4-BE49-F238E27FC236}">
                <a16:creationId xmlns:a16="http://schemas.microsoft.com/office/drawing/2014/main" id="{AED92372-F778-4E96-9E90-4E63BAF3C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EB4EC089-8B60-43F4-9BF5-1F0B0E39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C0BAC91-1725-4E5A-92CE-F5A2EB06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098" name="Picture 2" descr="A lot of ideas or good ideas? What is ...">
            <a:extLst>
              <a:ext uri="{FF2B5EF4-FFF2-40B4-BE49-F238E27FC236}">
                <a16:creationId xmlns:a16="http://schemas.microsoft.com/office/drawing/2014/main" id="{F5557CB2-0AE2-FAED-0B25-1C0CE24C5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94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1" name="Picture 4120">
            <a:extLst>
              <a:ext uri="{FF2B5EF4-FFF2-40B4-BE49-F238E27FC236}">
                <a16:creationId xmlns:a16="http://schemas.microsoft.com/office/drawing/2014/main" id="{4B61EBEC-D0CA-456C-98A6-EDA1AC9FB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123" name="Straight Connector 4122">
            <a:extLst>
              <a:ext uri="{FF2B5EF4-FFF2-40B4-BE49-F238E27FC236}">
                <a16:creationId xmlns:a16="http://schemas.microsoft.com/office/drawing/2014/main" id="{718A71EB-D327-4458-85FB-26336B2B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97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F2B10-F8DC-1E0F-D7E7-252CB556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" y="318053"/>
            <a:ext cx="11781183" cy="4625008"/>
          </a:xfrm>
        </p:spPr>
        <p:txBody>
          <a:bodyPr>
            <a:noAutofit/>
          </a:bodyPr>
          <a:lstStyle/>
          <a:p>
            <a:r>
              <a:rPr lang="en-US" sz="3200" dirty="0"/>
              <a:t>IDEAS stand for:</a:t>
            </a:r>
          </a:p>
          <a:p>
            <a:r>
              <a:rPr lang="en-US" sz="3200" dirty="0"/>
              <a:t>I- Identification of opportunities </a:t>
            </a:r>
          </a:p>
          <a:p>
            <a:r>
              <a:rPr lang="en-US" sz="3200" dirty="0"/>
              <a:t>D- Designing into prototype to show to segment of society </a:t>
            </a:r>
          </a:p>
          <a:p>
            <a:r>
              <a:rPr lang="en-US" sz="3200" dirty="0"/>
              <a:t>E- Exclusive or Unique that is different from competitors </a:t>
            </a:r>
          </a:p>
          <a:p>
            <a:r>
              <a:rPr lang="en-US" sz="3200" dirty="0"/>
              <a:t>A- Acceptable to segment of society </a:t>
            </a:r>
          </a:p>
          <a:p>
            <a:r>
              <a:rPr lang="en-US" sz="3200" dirty="0"/>
              <a:t>S- Satisfying to the segment of the society for which made.</a:t>
            </a:r>
          </a:p>
        </p:txBody>
      </p:sp>
    </p:spTree>
    <p:extLst>
      <p:ext uri="{BB962C8B-B14F-4D97-AF65-F5344CB8AC3E}">
        <p14:creationId xmlns:p14="http://schemas.microsoft.com/office/powerpoint/2010/main" val="11875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F89F-A544-7D48-6086-54B6744B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49" y="690515"/>
            <a:ext cx="10528386" cy="4981415"/>
          </a:xfrm>
        </p:spPr>
        <p:txBody>
          <a:bodyPr/>
          <a:lstStyle/>
          <a:p>
            <a:r>
              <a:rPr lang="en-US" sz="3200" dirty="0"/>
              <a:t>In other words, ideas are referred to as problems expressed by the people in  the society.  Any problem stated by the consumers becomes a business opportunity to be fulfilled by providing necessary goods or services as a solution to their problems.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7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33926-9EBD-06FB-C039-62BD683E0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8295" y="207198"/>
            <a:ext cx="9875409" cy="66869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SEARCH FOR BUSINESS IDEA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0502CD-9734-AE41-7E32-E2C48E0A8DD0}"/>
              </a:ext>
            </a:extLst>
          </p:cNvPr>
          <p:cNvSpPr/>
          <p:nvPr/>
        </p:nvSpPr>
        <p:spPr>
          <a:xfrm>
            <a:off x="8713298" y="1211747"/>
            <a:ext cx="1908313" cy="99391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SCANNING THE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ENVIORNMENT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289AA-CD22-778D-0552-1E3C685A16DD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432276" y="3216562"/>
            <a:ext cx="0" cy="54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B2CD74-5C47-8A1D-05D0-5647E4FDD3A5}"/>
              </a:ext>
            </a:extLst>
          </p:cNvPr>
          <p:cNvGrpSpPr/>
          <p:nvPr/>
        </p:nvGrpSpPr>
        <p:grpSpPr>
          <a:xfrm>
            <a:off x="1444488" y="1211747"/>
            <a:ext cx="9316271" cy="4843671"/>
            <a:chOff x="1444488" y="1384850"/>
            <a:chExt cx="9316271" cy="467056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8334736-8C41-15A6-BBD1-6139F7BB4D33}"/>
                </a:ext>
              </a:extLst>
            </p:cNvPr>
            <p:cNvSpPr/>
            <p:nvPr/>
          </p:nvSpPr>
          <p:spPr>
            <a:xfrm>
              <a:off x="5218047" y="2205660"/>
              <a:ext cx="2428457" cy="111235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SEARCH FOR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BUSINESS IDEA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87E74B0-E711-5DCF-5A09-5DAAA0044F12}"/>
                </a:ext>
              </a:extLst>
            </p:cNvPr>
            <p:cNvSpPr/>
            <p:nvPr/>
          </p:nvSpPr>
          <p:spPr>
            <a:xfrm>
              <a:off x="1444488" y="1384850"/>
              <a:ext cx="2276068" cy="9939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SENSING</a:t>
              </a:r>
            </a:p>
            <a:p>
              <a:pPr algn="ctr"/>
              <a:endParaRPr lang="en-US" sz="14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OPPORTUNITYITY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E6FD1BB-E47D-F668-5CF5-F651ED8F3F66}"/>
                </a:ext>
              </a:extLst>
            </p:cNvPr>
            <p:cNvSpPr/>
            <p:nvPr/>
          </p:nvSpPr>
          <p:spPr>
            <a:xfrm>
              <a:off x="1948071" y="5061505"/>
              <a:ext cx="2067336" cy="9939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DISCARD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277E6EE-49F0-F920-F53B-42F23116519B}"/>
                </a:ext>
              </a:extLst>
            </p:cNvPr>
            <p:cNvSpPr/>
            <p:nvPr/>
          </p:nvSpPr>
          <p:spPr>
            <a:xfrm>
              <a:off x="5433388" y="3760314"/>
              <a:ext cx="2213114" cy="9939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INITIAL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SCREENING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13444BE-2F59-D641-C521-C942164D67BE}"/>
                </a:ext>
              </a:extLst>
            </p:cNvPr>
            <p:cNvSpPr/>
            <p:nvPr/>
          </p:nvSpPr>
          <p:spPr>
            <a:xfrm>
              <a:off x="8852446" y="5061504"/>
              <a:ext cx="1908313" cy="9939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FEASIBILTY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ANALYSIS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61CE9F-6A41-FA15-1BF9-0A87CD00FF56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720556" y="1881807"/>
              <a:ext cx="1497491" cy="820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D7E1E24-5C59-D10A-32C4-7849AD94711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7646504" y="1708704"/>
              <a:ext cx="1066794" cy="993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90D3530-33D4-AA4B-4A34-60EFAF377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28661" y="4425401"/>
              <a:ext cx="1404726" cy="993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1A0321-5225-283D-9A4E-0EFC967237D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7646504" y="4425401"/>
              <a:ext cx="1205942" cy="11330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9891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497</TotalTime>
  <Words>459</Words>
  <Application>Microsoft Office PowerPoint</Application>
  <PresentationFormat>Widescreen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OPPORTUNITY SCOUTING </vt:lpstr>
      <vt:lpstr>IDEAS</vt:lpstr>
      <vt:lpstr>PowerPoint Presentation</vt:lpstr>
      <vt:lpstr>PowerPoint Presentation</vt:lpstr>
      <vt:lpstr>SEARCH FOR BUSINESS IDEA</vt:lpstr>
      <vt:lpstr>SEARCH FOR BUSINESS IDEA</vt:lpstr>
      <vt:lpstr>PowerPoint Presentation</vt:lpstr>
      <vt:lpstr> </vt:lpstr>
      <vt:lpstr>Seven trends that provide business opportunities</vt:lpstr>
      <vt:lpstr>SOURCES OF BUSINESS IDEAS</vt:lpstr>
      <vt:lpstr>Internal sources  </vt:lpstr>
      <vt:lpstr>External Sources</vt:lpstr>
      <vt:lpstr>TECHNIQUES OF IDEA GENERATION</vt:lpstr>
      <vt:lpstr>8  Ways to generate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and Business ideas generation</dc:title>
  <dc:creator>UDYK</dc:creator>
  <cp:lastModifiedBy>Yao Dodzi Kpeteme</cp:lastModifiedBy>
  <cp:revision>13</cp:revision>
  <dcterms:created xsi:type="dcterms:W3CDTF">2023-11-08T10:50:50Z</dcterms:created>
  <dcterms:modified xsi:type="dcterms:W3CDTF">2024-11-05T09:30:49Z</dcterms:modified>
</cp:coreProperties>
</file>