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F6EE-ED55-DFB4-4C15-5F3649EB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234" y="2379526"/>
            <a:ext cx="9401938" cy="1049474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Carlito_15_7"/>
              </a:rPr>
              <a:t>MERGERS AND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636-B2FC-9D11-23A1-1C6143B4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0452"/>
            <a:ext cx="8596668" cy="4961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arlito_15_7"/>
              </a:rPr>
              <a:t>MERGERS AND ACQUISITIONS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E95A-D92C-335E-9F26-F7E46A91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66" y="1096243"/>
            <a:ext cx="11465048" cy="466551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5_7"/>
              </a:rPr>
              <a:t>If a company requires additional resources or capabilities but is unable to internally develop them, they can choose to purchase or partner with a firm that has what it needs.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02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A9C7-4082-9A9B-D869-10699D7B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8806"/>
            <a:ext cx="8596668" cy="46783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arlito_15_7"/>
              </a:rPr>
              <a:t>MERGER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09C0-B713-6021-0EDF-210D50A2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5_7"/>
              </a:rPr>
              <a:t>Action taken by two companies to combine and perform as a single entity.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591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45CA-EDA6-BD55-0E71-5586ABCA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922"/>
            <a:ext cx="8596668" cy="538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arlito_15_7"/>
              </a:rPr>
              <a:t>ACQUISITION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CC3C-2BCB-215A-FEFA-6E40C85B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0635708" cy="388077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5_7"/>
              </a:rPr>
              <a:t>An action taken by one company to buy a controlling interest in the voting stock of another company.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751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2A74-7315-927E-1363-0A7789C6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rlito_15_8"/>
              </a:rPr>
              <a:t>ADVANTAGES OF MERGERS AND ACQUISITIONS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4478-D1F8-3CEC-1A1D-87D302F4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4803"/>
            <a:ext cx="11252396" cy="5646959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Increase buying power because of larger size.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Increase revenue through cross-selling products to each other's customers.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Increase market share by combining product lines.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Gain access to new expertise, systems, and teams of employees who already know how to work together.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New ownership can be an opportunity to replace or improve management.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Reduce overlapping investments to lower costs moving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23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9346-BA62-7B52-B95F-791D058A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4247"/>
            <a:ext cx="8596668" cy="997986"/>
          </a:xfrm>
        </p:spPr>
        <p:txBody>
          <a:bodyPr>
            <a:noAutofit/>
          </a:bodyPr>
          <a:lstStyle/>
          <a:p>
            <a:pPr algn="ctr"/>
            <a:r>
              <a:rPr lang="en-US" sz="3200" b="1" i="0" dirty="0">
                <a:solidFill>
                  <a:srgbClr val="000000"/>
                </a:solidFill>
                <a:effectLst/>
                <a:latin typeface="Carlito_15_8"/>
              </a:rPr>
              <a:t>DISADVANTAGES OF MERGERS AND ACQUISITIONS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594A3-4282-A385-8FA0-E3EE6DA3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36" y="1382233"/>
            <a:ext cx="11514666" cy="5369387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Executives must agree on how the merger is financed.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Executives must agree on who will be in charge after combining.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Marketing departments need to figure out how to blend product lines, branding strategies, and advertising/sales efforts.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Incompatible systems may need to be rebuilt or replaced to work seamlessly.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Companies must often deal with layoffs, transfers, and changes in job titles and work assignments.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The cultures of two companies must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Carlito_15_8"/>
              </a:rPr>
              <a:t>harmonise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599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D380-5798-8AF9-A74E-621FEF92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5391"/>
            <a:ext cx="8596668" cy="5812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Carlito_15_8"/>
              </a:rPr>
              <a:t>TYPES OF MERGERS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E59D-E345-39D4-4AB0-A3030AB7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35" y="829450"/>
            <a:ext cx="10997215" cy="5888258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VERTICAL 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Different stages or levels within the same industry.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HORIZONTAL 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Different companies at the same stage or level.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CONGLOMERATE 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Companies in unrelated industries. PRODUCT-EXTENSION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Expanding the mix of goods and services that a company has available for sale. MARKET-EXTENSION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-Bold_1f_8"/>
              </a:rPr>
              <a:t>-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Carlito_15_8"/>
              </a:rPr>
              <a:t>Expanding the geographic range of markets that a company can serve.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7853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305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Carlito_15_7</vt:lpstr>
      <vt:lpstr>Carlito_15_8</vt:lpstr>
      <vt:lpstr>Carlito-Bold_1f_8</vt:lpstr>
      <vt:lpstr>Trebuchet MS</vt:lpstr>
      <vt:lpstr>Wingdings 3</vt:lpstr>
      <vt:lpstr>Facet</vt:lpstr>
      <vt:lpstr>MERGERS AND ACQUISITIONS</vt:lpstr>
      <vt:lpstr>MERGERS AND ACQUISITIONS</vt:lpstr>
      <vt:lpstr>MERGER</vt:lpstr>
      <vt:lpstr>ACQUISITION</vt:lpstr>
      <vt:lpstr>ADVANTAGES OF MERGERS AND ACQUISITIONS</vt:lpstr>
      <vt:lpstr>DISADVANTAGES OF MERGERS AND ACQUISITIONS</vt:lpstr>
      <vt:lpstr>TYPES OF MERGERS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AND ACQUISITIONS</dc:title>
  <dc:creator>UDYK</dc:creator>
  <cp:lastModifiedBy>UDYK</cp:lastModifiedBy>
  <cp:revision>1</cp:revision>
  <dcterms:created xsi:type="dcterms:W3CDTF">2023-12-13T19:43:27Z</dcterms:created>
  <dcterms:modified xsi:type="dcterms:W3CDTF">2023-12-13T19:54:42Z</dcterms:modified>
</cp:coreProperties>
</file>