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6"/>
  </p:notesMasterIdLst>
  <p:sldIdLst>
    <p:sldId id="318" r:id="rId2"/>
    <p:sldId id="321" r:id="rId3"/>
    <p:sldId id="390" r:id="rId4"/>
    <p:sldId id="492" r:id="rId5"/>
    <p:sldId id="418" r:id="rId6"/>
    <p:sldId id="491" r:id="rId7"/>
    <p:sldId id="459" r:id="rId8"/>
    <p:sldId id="485" r:id="rId9"/>
    <p:sldId id="429" r:id="rId10"/>
    <p:sldId id="430" r:id="rId11"/>
    <p:sldId id="431" r:id="rId12"/>
    <p:sldId id="433" r:id="rId13"/>
    <p:sldId id="493" r:id="rId14"/>
    <p:sldId id="460" r:id="rId15"/>
    <p:sldId id="461" r:id="rId16"/>
    <p:sldId id="457" r:id="rId17"/>
    <p:sldId id="494" r:id="rId18"/>
    <p:sldId id="495" r:id="rId19"/>
    <p:sldId id="465" r:id="rId20"/>
    <p:sldId id="496" r:id="rId21"/>
    <p:sldId id="463" r:id="rId22"/>
    <p:sldId id="497" r:id="rId23"/>
    <p:sldId id="512" r:id="rId24"/>
    <p:sldId id="441" r:id="rId25"/>
    <p:sldId id="469" r:id="rId26"/>
    <p:sldId id="470" r:id="rId27"/>
    <p:sldId id="498" r:id="rId28"/>
    <p:sldId id="499" r:id="rId29"/>
    <p:sldId id="500" r:id="rId30"/>
    <p:sldId id="501" r:id="rId31"/>
    <p:sldId id="502" r:id="rId32"/>
    <p:sldId id="505" r:id="rId33"/>
    <p:sldId id="456" r:id="rId34"/>
    <p:sldId id="507" r:id="rId35"/>
    <p:sldId id="508" r:id="rId36"/>
    <p:sldId id="509" r:id="rId37"/>
    <p:sldId id="510" r:id="rId38"/>
    <p:sldId id="511" r:id="rId39"/>
    <p:sldId id="472" r:id="rId40"/>
    <p:sldId id="477" r:id="rId41"/>
    <p:sldId id="513" r:id="rId42"/>
    <p:sldId id="514" r:id="rId43"/>
    <p:sldId id="516" r:id="rId44"/>
    <p:sldId id="517" r:id="rId45"/>
    <p:sldId id="515" r:id="rId46"/>
    <p:sldId id="519" r:id="rId47"/>
    <p:sldId id="450" r:id="rId48"/>
    <p:sldId id="520" r:id="rId49"/>
    <p:sldId id="445" r:id="rId50"/>
    <p:sldId id="446" r:id="rId51"/>
    <p:sldId id="447" r:id="rId52"/>
    <p:sldId id="449" r:id="rId53"/>
    <p:sldId id="538" r:id="rId54"/>
    <p:sldId id="533" r:id="rId55"/>
    <p:sldId id="534" r:id="rId56"/>
    <p:sldId id="535" r:id="rId57"/>
    <p:sldId id="536" r:id="rId58"/>
    <p:sldId id="521" r:id="rId59"/>
    <p:sldId id="522" r:id="rId60"/>
    <p:sldId id="523" r:id="rId61"/>
    <p:sldId id="524" r:id="rId62"/>
    <p:sldId id="525" r:id="rId63"/>
    <p:sldId id="527" r:id="rId64"/>
    <p:sldId id="526" r:id="rId65"/>
    <p:sldId id="528" r:id="rId66"/>
    <p:sldId id="529" r:id="rId67"/>
    <p:sldId id="530" r:id="rId68"/>
    <p:sldId id="531" r:id="rId69"/>
    <p:sldId id="451" r:id="rId70"/>
    <p:sldId id="537" r:id="rId71"/>
    <p:sldId id="452" r:id="rId72"/>
    <p:sldId id="436" r:id="rId73"/>
    <p:sldId id="480" r:id="rId74"/>
    <p:sldId id="479" r:id="rId75"/>
    <p:sldId id="539" r:id="rId76"/>
    <p:sldId id="453" r:id="rId77"/>
    <p:sldId id="482" r:id="rId78"/>
    <p:sldId id="490" r:id="rId79"/>
    <p:sldId id="437" r:id="rId80"/>
    <p:sldId id="540" r:id="rId81"/>
    <p:sldId id="455" r:id="rId82"/>
    <p:sldId id="542" r:id="rId83"/>
    <p:sldId id="483" r:id="rId84"/>
    <p:sldId id="541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890A54-EE3C-4E2F-91C6-F88A26D0CAB5}">
          <p14:sldIdLst>
            <p14:sldId id="318"/>
            <p14:sldId id="321"/>
            <p14:sldId id="390"/>
            <p14:sldId id="492"/>
            <p14:sldId id="418"/>
            <p14:sldId id="491"/>
            <p14:sldId id="459"/>
            <p14:sldId id="485"/>
            <p14:sldId id="429"/>
            <p14:sldId id="430"/>
            <p14:sldId id="431"/>
            <p14:sldId id="433"/>
            <p14:sldId id="493"/>
            <p14:sldId id="460"/>
            <p14:sldId id="461"/>
            <p14:sldId id="457"/>
            <p14:sldId id="494"/>
            <p14:sldId id="495"/>
            <p14:sldId id="465"/>
            <p14:sldId id="496"/>
            <p14:sldId id="463"/>
            <p14:sldId id="497"/>
            <p14:sldId id="512"/>
            <p14:sldId id="441"/>
            <p14:sldId id="469"/>
            <p14:sldId id="470"/>
            <p14:sldId id="498"/>
            <p14:sldId id="499"/>
            <p14:sldId id="500"/>
            <p14:sldId id="501"/>
            <p14:sldId id="502"/>
            <p14:sldId id="505"/>
            <p14:sldId id="456"/>
            <p14:sldId id="507"/>
            <p14:sldId id="508"/>
            <p14:sldId id="509"/>
            <p14:sldId id="510"/>
            <p14:sldId id="511"/>
            <p14:sldId id="472"/>
            <p14:sldId id="477"/>
            <p14:sldId id="513"/>
            <p14:sldId id="514"/>
            <p14:sldId id="516"/>
            <p14:sldId id="517"/>
            <p14:sldId id="515"/>
            <p14:sldId id="519"/>
            <p14:sldId id="450"/>
            <p14:sldId id="520"/>
            <p14:sldId id="445"/>
            <p14:sldId id="446"/>
            <p14:sldId id="447"/>
            <p14:sldId id="449"/>
            <p14:sldId id="538"/>
            <p14:sldId id="533"/>
            <p14:sldId id="534"/>
            <p14:sldId id="535"/>
            <p14:sldId id="536"/>
            <p14:sldId id="521"/>
            <p14:sldId id="522"/>
            <p14:sldId id="523"/>
            <p14:sldId id="524"/>
            <p14:sldId id="525"/>
            <p14:sldId id="527"/>
            <p14:sldId id="526"/>
            <p14:sldId id="528"/>
            <p14:sldId id="529"/>
            <p14:sldId id="530"/>
            <p14:sldId id="531"/>
            <p14:sldId id="451"/>
            <p14:sldId id="537"/>
            <p14:sldId id="452"/>
          </p14:sldIdLst>
        </p14:section>
        <p14:section name="Untitled Section" id="{E0105BB8-4988-497F-985B-69D5399B4E0A}">
          <p14:sldIdLst>
            <p14:sldId id="436"/>
            <p14:sldId id="480"/>
            <p14:sldId id="479"/>
            <p14:sldId id="539"/>
            <p14:sldId id="453"/>
            <p14:sldId id="482"/>
            <p14:sldId id="490"/>
            <p14:sldId id="437"/>
            <p14:sldId id="540"/>
            <p14:sldId id="455"/>
            <p14:sldId id="542"/>
            <p14:sldId id="483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pak" initials="d" lastIdx="0" clrIdx="0">
    <p:extLst>
      <p:ext uri="{19B8F6BF-5375-455C-9EA6-DF929625EA0E}">
        <p15:presenceInfo xmlns:p15="http://schemas.microsoft.com/office/powerpoint/2012/main" userId="dipa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81C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>
      <p:cViewPr varScale="1">
        <p:scale>
          <a:sx n="74" d="100"/>
          <a:sy n="74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F93BD1-EFE8-4521-84C0-61A1CC1522F7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83AE8B4-F455-43C3-B2CA-816C3F055FF7}">
      <dgm:prSet phldrT="[Text]" custT="1"/>
      <dgm:spPr>
        <a:solidFill>
          <a:schemeClr val="tx2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Clock</a:t>
          </a:r>
          <a:r>
            <a:rPr lang="en-US" sz="2000" b="1" dirty="0"/>
            <a:t> </a:t>
          </a:r>
          <a:r>
            <a:rPr lang="en-US" sz="2000" b="1" dirty="0">
              <a:solidFill>
                <a:schemeClr val="bg1"/>
              </a:solidFill>
            </a:rPr>
            <a:t>Synchronization</a:t>
          </a:r>
        </a:p>
      </dgm:t>
    </dgm:pt>
    <dgm:pt modelId="{B2C8A222-DA2E-4FD7-870C-C28C504F252C}" type="parTrans" cxnId="{2DACABC9-F078-4062-AB75-ADE7FE422713}">
      <dgm:prSet/>
      <dgm:spPr/>
      <dgm:t>
        <a:bodyPr/>
        <a:lstStyle/>
        <a:p>
          <a:endParaRPr lang="en-US"/>
        </a:p>
      </dgm:t>
    </dgm:pt>
    <dgm:pt modelId="{95828531-540F-4044-9671-77086BB46168}" type="sibTrans" cxnId="{2DACABC9-F078-4062-AB75-ADE7FE422713}">
      <dgm:prSet/>
      <dgm:spPr/>
      <dgm:t>
        <a:bodyPr/>
        <a:lstStyle/>
        <a:p>
          <a:endParaRPr lang="en-US"/>
        </a:p>
      </dgm:t>
    </dgm:pt>
    <dgm:pt modelId="{4FD6EC12-BCD8-49EA-9073-C837FF54ED3B}" type="asst">
      <dgm:prSet phldrT="[Text]" custT="1"/>
      <dgm:spPr>
        <a:solidFill>
          <a:schemeClr val="tx2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Centralized Algorithms</a:t>
          </a:r>
        </a:p>
      </dgm:t>
    </dgm:pt>
    <dgm:pt modelId="{8C51A950-574D-45CF-9BBA-13D9DDFC60F3}" type="parTrans" cxnId="{1BAE76E4-86CA-441B-8D8B-FE5291CC1B6A}">
      <dgm:prSet/>
      <dgm:spPr>
        <a:solidFill>
          <a:schemeClr val="tx1"/>
        </a:solidFill>
        <a:ln w="38100">
          <a:solidFill>
            <a:schemeClr val="tx1"/>
          </a:solidFill>
        </a:ln>
      </dgm:spPr>
      <dgm:t>
        <a:bodyPr/>
        <a:lstStyle/>
        <a:p>
          <a:endParaRPr lang="en-US">
            <a:latin typeface="+mj-lt"/>
          </a:endParaRPr>
        </a:p>
      </dgm:t>
    </dgm:pt>
    <dgm:pt modelId="{7DAC0E84-99D8-48AB-92F8-0375CE847F18}" type="sibTrans" cxnId="{1BAE76E4-86CA-441B-8D8B-FE5291CC1B6A}">
      <dgm:prSet/>
      <dgm:spPr/>
      <dgm:t>
        <a:bodyPr/>
        <a:lstStyle/>
        <a:p>
          <a:endParaRPr lang="en-US"/>
        </a:p>
      </dgm:t>
    </dgm:pt>
    <dgm:pt modelId="{DA5C3C47-A3CE-45F4-ADDA-FD04E82C3113}" type="asst">
      <dgm:prSet custT="1"/>
      <dgm:spPr>
        <a:solidFill>
          <a:schemeClr val="tx2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Distributed Algorithms</a:t>
          </a:r>
        </a:p>
      </dgm:t>
    </dgm:pt>
    <dgm:pt modelId="{99A2ADC5-585B-4C5E-9A98-C58F41EF1938}" type="parTrans" cxnId="{CA21403D-A4CC-4CB4-8872-748F6E453E8E}">
      <dgm:prSet/>
      <dgm:spPr>
        <a:solidFill>
          <a:schemeClr val="tx1"/>
        </a:solidFill>
        <a:ln w="38100">
          <a:solidFill>
            <a:schemeClr val="tx1"/>
          </a:solidFill>
        </a:ln>
      </dgm:spPr>
      <dgm:t>
        <a:bodyPr/>
        <a:lstStyle/>
        <a:p>
          <a:endParaRPr lang="en-US">
            <a:latin typeface="+mj-lt"/>
          </a:endParaRPr>
        </a:p>
      </dgm:t>
    </dgm:pt>
    <dgm:pt modelId="{6BDA0B8B-F2DF-475D-8697-57BB463BBB30}" type="sibTrans" cxnId="{CA21403D-A4CC-4CB4-8872-748F6E453E8E}">
      <dgm:prSet/>
      <dgm:spPr/>
      <dgm:t>
        <a:bodyPr/>
        <a:lstStyle/>
        <a:p>
          <a:endParaRPr lang="en-US"/>
        </a:p>
      </dgm:t>
    </dgm:pt>
    <dgm:pt modelId="{134922C8-F4C7-4612-B5C4-92AE143B13FB}" type="asst">
      <dgm:prSet custT="1"/>
      <dgm:spPr>
        <a:solidFill>
          <a:schemeClr val="tx2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Passive Time Server Centralized Algorithm</a:t>
          </a:r>
        </a:p>
      </dgm:t>
    </dgm:pt>
    <dgm:pt modelId="{8E416021-DA73-47BA-9992-8C0DB7172914}" type="parTrans" cxnId="{C68CDFD6-05EE-4749-A0C2-1DCA73462789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1F2B553-551A-4B63-893E-B8D12F8D83FA}" type="sibTrans" cxnId="{C68CDFD6-05EE-4749-A0C2-1DCA73462789}">
      <dgm:prSet/>
      <dgm:spPr/>
      <dgm:t>
        <a:bodyPr/>
        <a:lstStyle/>
        <a:p>
          <a:endParaRPr lang="en-US"/>
        </a:p>
      </dgm:t>
    </dgm:pt>
    <dgm:pt modelId="{65DACD4B-0CB1-4CD0-AE03-BA4E0DCBFEE2}" type="asst">
      <dgm:prSet custT="1"/>
      <dgm:spPr>
        <a:solidFill>
          <a:schemeClr val="tx2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Active Time  Server Centralized Algorithm</a:t>
          </a:r>
        </a:p>
      </dgm:t>
    </dgm:pt>
    <dgm:pt modelId="{6B815C58-27B0-48B3-B9D2-952F038C6D2E}" type="parTrans" cxnId="{C4AAF23D-3EFC-4091-8308-91BFB1713842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AB8B544-9779-489E-8EDF-C266A30EE773}" type="sibTrans" cxnId="{C4AAF23D-3EFC-4091-8308-91BFB1713842}">
      <dgm:prSet/>
      <dgm:spPr/>
      <dgm:t>
        <a:bodyPr/>
        <a:lstStyle/>
        <a:p>
          <a:endParaRPr lang="en-US"/>
        </a:p>
      </dgm:t>
    </dgm:pt>
    <dgm:pt modelId="{65710002-317A-42FE-BB18-DCE0C2066F99}" type="asst">
      <dgm:prSet custT="1"/>
      <dgm:spPr>
        <a:solidFill>
          <a:schemeClr val="tx2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Global   Averaging Distributed Algorithm</a:t>
          </a:r>
        </a:p>
      </dgm:t>
    </dgm:pt>
    <dgm:pt modelId="{03B01EEC-4A98-44BB-A47E-8E4EB8875B3D}" type="parTrans" cxnId="{2987A5B3-A3AB-4C6F-85BC-55CF5C4F25AE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02C9005-E6ED-458D-A612-4FE22CB1C013}" type="sibTrans" cxnId="{2987A5B3-A3AB-4C6F-85BC-55CF5C4F25AE}">
      <dgm:prSet/>
      <dgm:spPr/>
      <dgm:t>
        <a:bodyPr/>
        <a:lstStyle/>
        <a:p>
          <a:endParaRPr lang="en-US"/>
        </a:p>
      </dgm:t>
    </dgm:pt>
    <dgm:pt modelId="{EDFE3208-73A6-4F9C-BCDA-FAA4654E5163}" type="asst">
      <dgm:prSet custT="1"/>
      <dgm:spPr>
        <a:solidFill>
          <a:schemeClr val="tx2"/>
        </a:solidFill>
        <a:ln w="38100"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Localized Averaging Distributed Algorithm</a:t>
          </a:r>
        </a:p>
      </dgm:t>
    </dgm:pt>
    <dgm:pt modelId="{C3F1BEAD-F548-4FAC-B325-9AB26D91BF8B}" type="parTrans" cxnId="{A1AC41C5-AAAA-4293-B69C-F09343964BAB}">
      <dgm:prSet/>
      <dgm:spPr>
        <a:ln w="381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C185B1F-8AB2-4EA1-93A2-71E207ED93DA}" type="sibTrans" cxnId="{A1AC41C5-AAAA-4293-B69C-F09343964BAB}">
      <dgm:prSet/>
      <dgm:spPr/>
      <dgm:t>
        <a:bodyPr/>
        <a:lstStyle/>
        <a:p>
          <a:endParaRPr lang="en-US"/>
        </a:p>
      </dgm:t>
    </dgm:pt>
    <dgm:pt modelId="{1D8CB203-770A-450F-8F2C-3E8738A240BD}" type="pres">
      <dgm:prSet presAssocID="{3AF93BD1-EFE8-4521-84C0-61A1CC1522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EA5677-4130-4580-B42A-5F800F1A3FA2}" type="pres">
      <dgm:prSet presAssocID="{F83AE8B4-F455-43C3-B2CA-816C3F055FF7}" presName="hierRoot1" presStyleCnt="0">
        <dgm:presLayoutVars>
          <dgm:hierBranch val="init"/>
        </dgm:presLayoutVars>
      </dgm:prSet>
      <dgm:spPr/>
    </dgm:pt>
    <dgm:pt modelId="{1F892A20-76E6-4536-A7AB-3D01B099BCF9}" type="pres">
      <dgm:prSet presAssocID="{F83AE8B4-F455-43C3-B2CA-816C3F055FF7}" presName="rootComposite1" presStyleCnt="0"/>
      <dgm:spPr/>
    </dgm:pt>
    <dgm:pt modelId="{D43E4B30-C194-4BB9-A4FB-F6EFD5C7C2C3}" type="pres">
      <dgm:prSet presAssocID="{F83AE8B4-F455-43C3-B2CA-816C3F055FF7}" presName="rootText1" presStyleLbl="node0" presStyleIdx="0" presStyleCnt="1" custLinFactNeighborY="-37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0F49E8-4263-439C-BB65-1AE0696590CB}" type="pres">
      <dgm:prSet presAssocID="{F83AE8B4-F455-43C3-B2CA-816C3F055FF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4A12EF8-4F62-452C-94E5-3C7035D43492}" type="pres">
      <dgm:prSet presAssocID="{F83AE8B4-F455-43C3-B2CA-816C3F055FF7}" presName="hierChild2" presStyleCnt="0"/>
      <dgm:spPr/>
    </dgm:pt>
    <dgm:pt modelId="{5C30613E-6C94-4D5A-A2A7-33F09FF2A570}" type="pres">
      <dgm:prSet presAssocID="{F83AE8B4-F455-43C3-B2CA-816C3F055FF7}" presName="hierChild3" presStyleCnt="0"/>
      <dgm:spPr/>
    </dgm:pt>
    <dgm:pt modelId="{A4D789FF-767D-4E8D-8115-23611BEB420D}" type="pres">
      <dgm:prSet presAssocID="{8C51A950-574D-45CF-9BBA-13D9DDFC60F3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B2882F40-3E09-4B8E-8E8D-EB4E4AC9F15B}" type="pres">
      <dgm:prSet presAssocID="{4FD6EC12-BCD8-49EA-9073-C837FF54ED3B}" presName="hierRoot3" presStyleCnt="0">
        <dgm:presLayoutVars>
          <dgm:hierBranch val="init"/>
        </dgm:presLayoutVars>
      </dgm:prSet>
      <dgm:spPr/>
    </dgm:pt>
    <dgm:pt modelId="{6B3F6783-D47E-4D41-A7CC-A48E20FAF83E}" type="pres">
      <dgm:prSet presAssocID="{4FD6EC12-BCD8-49EA-9073-C837FF54ED3B}" presName="rootComposite3" presStyleCnt="0"/>
      <dgm:spPr/>
    </dgm:pt>
    <dgm:pt modelId="{2A985976-40D6-430F-AA22-AF0EEE3D8ECD}" type="pres">
      <dgm:prSet presAssocID="{4FD6EC12-BCD8-49EA-9073-C837FF54ED3B}" presName="rootText3" presStyleLbl="asst1" presStyleIdx="0" presStyleCnt="6" custLinFactNeighborY="-37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6E401D-6BB4-4DEC-B5DA-63FE35B9586C}" type="pres">
      <dgm:prSet presAssocID="{4FD6EC12-BCD8-49EA-9073-C837FF54ED3B}" presName="rootConnector3" presStyleLbl="asst1" presStyleIdx="0" presStyleCnt="6"/>
      <dgm:spPr/>
      <dgm:t>
        <a:bodyPr/>
        <a:lstStyle/>
        <a:p>
          <a:endParaRPr lang="en-US"/>
        </a:p>
      </dgm:t>
    </dgm:pt>
    <dgm:pt modelId="{F990C7F9-25B2-4C59-82A6-C3CEB3B5C04B}" type="pres">
      <dgm:prSet presAssocID="{4FD6EC12-BCD8-49EA-9073-C837FF54ED3B}" presName="hierChild6" presStyleCnt="0"/>
      <dgm:spPr/>
    </dgm:pt>
    <dgm:pt modelId="{C48B442C-DFD2-4CA4-B896-7C44FAE97579}" type="pres">
      <dgm:prSet presAssocID="{4FD6EC12-BCD8-49EA-9073-C837FF54ED3B}" presName="hierChild7" presStyleCnt="0"/>
      <dgm:spPr/>
    </dgm:pt>
    <dgm:pt modelId="{E97C7312-C842-4CA3-A736-06FEDED1D68E}" type="pres">
      <dgm:prSet presAssocID="{8E416021-DA73-47BA-9992-8C0DB7172914}" presName="Name111" presStyleLbl="parChTrans1D3" presStyleIdx="0" presStyleCnt="4"/>
      <dgm:spPr/>
      <dgm:t>
        <a:bodyPr/>
        <a:lstStyle/>
        <a:p>
          <a:endParaRPr lang="en-US"/>
        </a:p>
      </dgm:t>
    </dgm:pt>
    <dgm:pt modelId="{3BC57A72-CEEC-458C-A7A8-C8AD5B7D5500}" type="pres">
      <dgm:prSet presAssocID="{134922C8-F4C7-4612-B5C4-92AE143B13FB}" presName="hierRoot3" presStyleCnt="0">
        <dgm:presLayoutVars>
          <dgm:hierBranch val="init"/>
        </dgm:presLayoutVars>
      </dgm:prSet>
      <dgm:spPr/>
    </dgm:pt>
    <dgm:pt modelId="{AFA50864-3EF6-4B59-9539-53BD3FA8E372}" type="pres">
      <dgm:prSet presAssocID="{134922C8-F4C7-4612-B5C4-92AE143B13FB}" presName="rootComposite3" presStyleCnt="0"/>
      <dgm:spPr/>
    </dgm:pt>
    <dgm:pt modelId="{1D494560-44DC-4FBE-91CD-D0EC44C3BE46}" type="pres">
      <dgm:prSet presAssocID="{134922C8-F4C7-4612-B5C4-92AE143B13FB}" presName="rootText3" presStyleLbl="asst1" presStyleIdx="1" presStyleCnt="6" custScaleY="154173" custLinFactNeighborY="-37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88327-BC0A-4F2E-8D74-E5BF28A72BC7}" type="pres">
      <dgm:prSet presAssocID="{134922C8-F4C7-4612-B5C4-92AE143B13FB}" presName="rootConnector3" presStyleLbl="asst1" presStyleIdx="1" presStyleCnt="6"/>
      <dgm:spPr/>
      <dgm:t>
        <a:bodyPr/>
        <a:lstStyle/>
        <a:p>
          <a:endParaRPr lang="en-US"/>
        </a:p>
      </dgm:t>
    </dgm:pt>
    <dgm:pt modelId="{E99422C2-F8BC-4625-8E4F-4825DAE0193B}" type="pres">
      <dgm:prSet presAssocID="{134922C8-F4C7-4612-B5C4-92AE143B13FB}" presName="hierChild6" presStyleCnt="0"/>
      <dgm:spPr/>
    </dgm:pt>
    <dgm:pt modelId="{3015E526-9383-4022-AA2F-4E99C162DE50}" type="pres">
      <dgm:prSet presAssocID="{134922C8-F4C7-4612-B5C4-92AE143B13FB}" presName="hierChild7" presStyleCnt="0"/>
      <dgm:spPr/>
    </dgm:pt>
    <dgm:pt modelId="{374AEAED-2B8B-48E8-9551-8423DE95FE1D}" type="pres">
      <dgm:prSet presAssocID="{6B815C58-27B0-48B3-B9D2-952F038C6D2E}" presName="Name111" presStyleLbl="parChTrans1D3" presStyleIdx="1" presStyleCnt="4"/>
      <dgm:spPr/>
      <dgm:t>
        <a:bodyPr/>
        <a:lstStyle/>
        <a:p>
          <a:endParaRPr lang="en-US"/>
        </a:p>
      </dgm:t>
    </dgm:pt>
    <dgm:pt modelId="{273DE9CF-20F1-44C3-A43D-50DBC1A9315E}" type="pres">
      <dgm:prSet presAssocID="{65DACD4B-0CB1-4CD0-AE03-BA4E0DCBFEE2}" presName="hierRoot3" presStyleCnt="0">
        <dgm:presLayoutVars>
          <dgm:hierBranch val="init"/>
        </dgm:presLayoutVars>
      </dgm:prSet>
      <dgm:spPr/>
    </dgm:pt>
    <dgm:pt modelId="{9D6A5959-8329-4760-A273-6BC0563B78CA}" type="pres">
      <dgm:prSet presAssocID="{65DACD4B-0CB1-4CD0-AE03-BA4E0DCBFEE2}" presName="rootComposite3" presStyleCnt="0"/>
      <dgm:spPr/>
    </dgm:pt>
    <dgm:pt modelId="{ADF8A9BA-9967-48CC-B1A6-8B9618BDFF9C}" type="pres">
      <dgm:prSet presAssocID="{65DACD4B-0CB1-4CD0-AE03-BA4E0DCBFEE2}" presName="rootText3" presStyleLbl="asst1" presStyleIdx="2" presStyleCnt="6" custScaleY="154173" custLinFactNeighborY="-37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EB1EA8-5950-4497-86DC-DF4911FF022F}" type="pres">
      <dgm:prSet presAssocID="{65DACD4B-0CB1-4CD0-AE03-BA4E0DCBFEE2}" presName="rootConnector3" presStyleLbl="asst1" presStyleIdx="2" presStyleCnt="6"/>
      <dgm:spPr/>
      <dgm:t>
        <a:bodyPr/>
        <a:lstStyle/>
        <a:p>
          <a:endParaRPr lang="en-US"/>
        </a:p>
      </dgm:t>
    </dgm:pt>
    <dgm:pt modelId="{EA387E8F-FC3F-4F70-9D42-A76033DBA80C}" type="pres">
      <dgm:prSet presAssocID="{65DACD4B-0CB1-4CD0-AE03-BA4E0DCBFEE2}" presName="hierChild6" presStyleCnt="0"/>
      <dgm:spPr/>
    </dgm:pt>
    <dgm:pt modelId="{534D9B39-2AC9-4611-A34A-1F1ECB80A79A}" type="pres">
      <dgm:prSet presAssocID="{65DACD4B-0CB1-4CD0-AE03-BA4E0DCBFEE2}" presName="hierChild7" presStyleCnt="0"/>
      <dgm:spPr/>
    </dgm:pt>
    <dgm:pt modelId="{A6EC5F37-41D3-428E-98DC-A9288C160386}" type="pres">
      <dgm:prSet presAssocID="{99A2ADC5-585B-4C5E-9A98-C58F41EF1938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C86AE829-D2DB-4055-BCC7-2D530E7A26B0}" type="pres">
      <dgm:prSet presAssocID="{DA5C3C47-A3CE-45F4-ADDA-FD04E82C3113}" presName="hierRoot3" presStyleCnt="0">
        <dgm:presLayoutVars>
          <dgm:hierBranch val="init"/>
        </dgm:presLayoutVars>
      </dgm:prSet>
      <dgm:spPr/>
    </dgm:pt>
    <dgm:pt modelId="{6458AAEC-0687-4A20-A4B9-EC05EC573979}" type="pres">
      <dgm:prSet presAssocID="{DA5C3C47-A3CE-45F4-ADDA-FD04E82C3113}" presName="rootComposite3" presStyleCnt="0"/>
      <dgm:spPr/>
    </dgm:pt>
    <dgm:pt modelId="{0860884E-177F-4C50-9D9A-B88741B288C8}" type="pres">
      <dgm:prSet presAssocID="{DA5C3C47-A3CE-45F4-ADDA-FD04E82C3113}" presName="rootText3" presStyleLbl="asst1" presStyleIdx="3" presStyleCnt="6" custLinFactNeighborY="-37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580772-3B5E-4D4B-838B-6EE13BA91B99}" type="pres">
      <dgm:prSet presAssocID="{DA5C3C47-A3CE-45F4-ADDA-FD04E82C3113}" presName="rootConnector3" presStyleLbl="asst1" presStyleIdx="3" presStyleCnt="6"/>
      <dgm:spPr/>
      <dgm:t>
        <a:bodyPr/>
        <a:lstStyle/>
        <a:p>
          <a:endParaRPr lang="en-US"/>
        </a:p>
      </dgm:t>
    </dgm:pt>
    <dgm:pt modelId="{E67975F7-4A6C-429C-A4FF-A0A4CE283733}" type="pres">
      <dgm:prSet presAssocID="{DA5C3C47-A3CE-45F4-ADDA-FD04E82C3113}" presName="hierChild6" presStyleCnt="0"/>
      <dgm:spPr/>
    </dgm:pt>
    <dgm:pt modelId="{A09E0733-2A6A-415C-A3D4-75BADF96B4A8}" type="pres">
      <dgm:prSet presAssocID="{DA5C3C47-A3CE-45F4-ADDA-FD04E82C3113}" presName="hierChild7" presStyleCnt="0"/>
      <dgm:spPr/>
    </dgm:pt>
    <dgm:pt modelId="{14A392CE-E604-4C2B-91D7-505059CAE77E}" type="pres">
      <dgm:prSet presAssocID="{03B01EEC-4A98-44BB-A47E-8E4EB8875B3D}" presName="Name111" presStyleLbl="parChTrans1D3" presStyleIdx="2" presStyleCnt="4"/>
      <dgm:spPr/>
      <dgm:t>
        <a:bodyPr/>
        <a:lstStyle/>
        <a:p>
          <a:endParaRPr lang="en-US"/>
        </a:p>
      </dgm:t>
    </dgm:pt>
    <dgm:pt modelId="{1604F958-5815-4557-B2D5-F8D414DDC721}" type="pres">
      <dgm:prSet presAssocID="{65710002-317A-42FE-BB18-DCE0C2066F99}" presName="hierRoot3" presStyleCnt="0">
        <dgm:presLayoutVars>
          <dgm:hierBranch val="init"/>
        </dgm:presLayoutVars>
      </dgm:prSet>
      <dgm:spPr/>
    </dgm:pt>
    <dgm:pt modelId="{EAEDCE7D-F08D-4D2C-BAE6-B40865E426CE}" type="pres">
      <dgm:prSet presAssocID="{65710002-317A-42FE-BB18-DCE0C2066F99}" presName="rootComposite3" presStyleCnt="0"/>
      <dgm:spPr/>
    </dgm:pt>
    <dgm:pt modelId="{DBB6DD14-1060-4234-A926-7EBDD858F863}" type="pres">
      <dgm:prSet presAssocID="{65710002-317A-42FE-BB18-DCE0C2066F99}" presName="rootText3" presStyleLbl="asst1" presStyleIdx="4" presStyleCnt="6" custScaleY="154173" custLinFactNeighborY="-37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1C57C6-8C7A-4C04-9AE4-9865DB5F8B70}" type="pres">
      <dgm:prSet presAssocID="{65710002-317A-42FE-BB18-DCE0C2066F99}" presName="rootConnector3" presStyleLbl="asst1" presStyleIdx="4" presStyleCnt="6"/>
      <dgm:spPr/>
      <dgm:t>
        <a:bodyPr/>
        <a:lstStyle/>
        <a:p>
          <a:endParaRPr lang="en-US"/>
        </a:p>
      </dgm:t>
    </dgm:pt>
    <dgm:pt modelId="{B07E21C7-5CCE-44B0-AAF6-2D893FD38F52}" type="pres">
      <dgm:prSet presAssocID="{65710002-317A-42FE-BB18-DCE0C2066F99}" presName="hierChild6" presStyleCnt="0"/>
      <dgm:spPr/>
    </dgm:pt>
    <dgm:pt modelId="{291C32FE-4C65-4C48-94F3-0948D3B2EE0A}" type="pres">
      <dgm:prSet presAssocID="{65710002-317A-42FE-BB18-DCE0C2066F99}" presName="hierChild7" presStyleCnt="0"/>
      <dgm:spPr/>
    </dgm:pt>
    <dgm:pt modelId="{8F69EC51-2AC9-461B-B7B7-12CF97832D40}" type="pres">
      <dgm:prSet presAssocID="{C3F1BEAD-F548-4FAC-B325-9AB26D91BF8B}" presName="Name111" presStyleLbl="parChTrans1D3" presStyleIdx="3" presStyleCnt="4"/>
      <dgm:spPr/>
      <dgm:t>
        <a:bodyPr/>
        <a:lstStyle/>
        <a:p>
          <a:endParaRPr lang="en-US"/>
        </a:p>
      </dgm:t>
    </dgm:pt>
    <dgm:pt modelId="{AB850FD5-86DC-41E5-84FA-F2B6DF8193BE}" type="pres">
      <dgm:prSet presAssocID="{EDFE3208-73A6-4F9C-BCDA-FAA4654E5163}" presName="hierRoot3" presStyleCnt="0">
        <dgm:presLayoutVars>
          <dgm:hierBranch val="init"/>
        </dgm:presLayoutVars>
      </dgm:prSet>
      <dgm:spPr/>
    </dgm:pt>
    <dgm:pt modelId="{46359D5D-CE60-448C-996A-09CF938CCD47}" type="pres">
      <dgm:prSet presAssocID="{EDFE3208-73A6-4F9C-BCDA-FAA4654E5163}" presName="rootComposite3" presStyleCnt="0"/>
      <dgm:spPr/>
    </dgm:pt>
    <dgm:pt modelId="{3674DFBB-5316-4D96-9562-914BD7A8F1FC}" type="pres">
      <dgm:prSet presAssocID="{EDFE3208-73A6-4F9C-BCDA-FAA4654E5163}" presName="rootText3" presStyleLbl="asst1" presStyleIdx="5" presStyleCnt="6" custScaleY="154173" custLinFactNeighborY="-377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A2D7F3-C388-4B75-A4DF-07691ABD2235}" type="pres">
      <dgm:prSet presAssocID="{EDFE3208-73A6-4F9C-BCDA-FAA4654E5163}" presName="rootConnector3" presStyleLbl="asst1" presStyleIdx="5" presStyleCnt="6"/>
      <dgm:spPr/>
      <dgm:t>
        <a:bodyPr/>
        <a:lstStyle/>
        <a:p>
          <a:endParaRPr lang="en-US"/>
        </a:p>
      </dgm:t>
    </dgm:pt>
    <dgm:pt modelId="{47419954-E599-40BF-AD37-F77A41DA6F8A}" type="pres">
      <dgm:prSet presAssocID="{EDFE3208-73A6-4F9C-BCDA-FAA4654E5163}" presName="hierChild6" presStyleCnt="0"/>
      <dgm:spPr/>
    </dgm:pt>
    <dgm:pt modelId="{1A949848-F6A3-4475-BD6D-4B59D0762230}" type="pres">
      <dgm:prSet presAssocID="{EDFE3208-73A6-4F9C-BCDA-FAA4654E5163}" presName="hierChild7" presStyleCnt="0"/>
      <dgm:spPr/>
    </dgm:pt>
  </dgm:ptLst>
  <dgm:cxnLst>
    <dgm:cxn modelId="{6033C597-B1FC-4056-B967-C6CB2C002214}" type="presOf" srcId="{C3F1BEAD-F548-4FAC-B325-9AB26D91BF8B}" destId="{8F69EC51-2AC9-461B-B7B7-12CF97832D40}" srcOrd="0" destOrd="0" presId="urn:microsoft.com/office/officeart/2005/8/layout/orgChart1"/>
    <dgm:cxn modelId="{AA873B92-C4B3-43CC-A365-45BF75222FF9}" type="presOf" srcId="{DA5C3C47-A3CE-45F4-ADDA-FD04E82C3113}" destId="{0860884E-177F-4C50-9D9A-B88741B288C8}" srcOrd="0" destOrd="0" presId="urn:microsoft.com/office/officeart/2005/8/layout/orgChart1"/>
    <dgm:cxn modelId="{FA4869DD-018B-4367-BB6E-EB1544C88ABF}" type="presOf" srcId="{F83AE8B4-F455-43C3-B2CA-816C3F055FF7}" destId="{D43E4B30-C194-4BB9-A4FB-F6EFD5C7C2C3}" srcOrd="0" destOrd="0" presId="urn:microsoft.com/office/officeart/2005/8/layout/orgChart1"/>
    <dgm:cxn modelId="{2DACABC9-F078-4062-AB75-ADE7FE422713}" srcId="{3AF93BD1-EFE8-4521-84C0-61A1CC1522F7}" destId="{F83AE8B4-F455-43C3-B2CA-816C3F055FF7}" srcOrd="0" destOrd="0" parTransId="{B2C8A222-DA2E-4FD7-870C-C28C504F252C}" sibTransId="{95828531-540F-4044-9671-77086BB46168}"/>
    <dgm:cxn modelId="{B91BFE80-E80C-4629-AD0E-2255C728B98A}" type="presOf" srcId="{65710002-317A-42FE-BB18-DCE0C2066F99}" destId="{DBB6DD14-1060-4234-A926-7EBDD858F863}" srcOrd="0" destOrd="0" presId="urn:microsoft.com/office/officeart/2005/8/layout/orgChart1"/>
    <dgm:cxn modelId="{1BAE76E4-86CA-441B-8D8B-FE5291CC1B6A}" srcId="{F83AE8B4-F455-43C3-B2CA-816C3F055FF7}" destId="{4FD6EC12-BCD8-49EA-9073-C837FF54ED3B}" srcOrd="0" destOrd="0" parTransId="{8C51A950-574D-45CF-9BBA-13D9DDFC60F3}" sibTransId="{7DAC0E84-99D8-48AB-92F8-0375CE847F18}"/>
    <dgm:cxn modelId="{A1AC41C5-AAAA-4293-B69C-F09343964BAB}" srcId="{DA5C3C47-A3CE-45F4-ADDA-FD04E82C3113}" destId="{EDFE3208-73A6-4F9C-BCDA-FAA4654E5163}" srcOrd="1" destOrd="0" parTransId="{C3F1BEAD-F548-4FAC-B325-9AB26D91BF8B}" sibTransId="{4C185B1F-8AB2-4EA1-93A2-71E207ED93DA}"/>
    <dgm:cxn modelId="{6F7A61E7-DF35-4212-A37F-B5FF1A1E08F9}" type="presOf" srcId="{8E416021-DA73-47BA-9992-8C0DB7172914}" destId="{E97C7312-C842-4CA3-A736-06FEDED1D68E}" srcOrd="0" destOrd="0" presId="urn:microsoft.com/office/officeart/2005/8/layout/orgChart1"/>
    <dgm:cxn modelId="{15EF8C2E-B4FF-4D6D-894B-F9DEF937B16B}" type="presOf" srcId="{65DACD4B-0CB1-4CD0-AE03-BA4E0DCBFEE2}" destId="{ADF8A9BA-9967-48CC-B1A6-8B9618BDFF9C}" srcOrd="0" destOrd="0" presId="urn:microsoft.com/office/officeart/2005/8/layout/orgChart1"/>
    <dgm:cxn modelId="{9E5696AB-D22B-4081-920C-106B4424BB0B}" type="presOf" srcId="{3AF93BD1-EFE8-4521-84C0-61A1CC1522F7}" destId="{1D8CB203-770A-450F-8F2C-3E8738A240BD}" srcOrd="0" destOrd="0" presId="urn:microsoft.com/office/officeart/2005/8/layout/orgChart1"/>
    <dgm:cxn modelId="{9BEBD197-90FE-488C-B68F-85F97482207A}" type="presOf" srcId="{EDFE3208-73A6-4F9C-BCDA-FAA4654E5163}" destId="{3674DFBB-5316-4D96-9562-914BD7A8F1FC}" srcOrd="0" destOrd="0" presId="urn:microsoft.com/office/officeart/2005/8/layout/orgChart1"/>
    <dgm:cxn modelId="{C468A4DA-629F-44D1-ACB2-F2B1BD0C6027}" type="presOf" srcId="{134922C8-F4C7-4612-B5C4-92AE143B13FB}" destId="{A9C88327-BC0A-4F2E-8D74-E5BF28A72BC7}" srcOrd="1" destOrd="0" presId="urn:microsoft.com/office/officeart/2005/8/layout/orgChart1"/>
    <dgm:cxn modelId="{B68D50C5-2C9C-4D02-8A92-3ED46EBB9F8D}" type="presOf" srcId="{134922C8-F4C7-4612-B5C4-92AE143B13FB}" destId="{1D494560-44DC-4FBE-91CD-D0EC44C3BE46}" srcOrd="0" destOrd="0" presId="urn:microsoft.com/office/officeart/2005/8/layout/orgChart1"/>
    <dgm:cxn modelId="{D53D99F9-A382-4FCC-9690-B2917FFDB653}" type="presOf" srcId="{6B815C58-27B0-48B3-B9D2-952F038C6D2E}" destId="{374AEAED-2B8B-48E8-9551-8423DE95FE1D}" srcOrd="0" destOrd="0" presId="urn:microsoft.com/office/officeart/2005/8/layout/orgChart1"/>
    <dgm:cxn modelId="{BBB40B68-3F05-4A30-9C64-CA9D7EEC229D}" type="presOf" srcId="{4FD6EC12-BCD8-49EA-9073-C837FF54ED3B}" destId="{2A985976-40D6-430F-AA22-AF0EEE3D8ECD}" srcOrd="0" destOrd="0" presId="urn:microsoft.com/office/officeart/2005/8/layout/orgChart1"/>
    <dgm:cxn modelId="{0AFC3F27-2AE5-4E9E-87BC-46659FE22609}" type="presOf" srcId="{99A2ADC5-585B-4C5E-9A98-C58F41EF1938}" destId="{A6EC5F37-41D3-428E-98DC-A9288C160386}" srcOrd="0" destOrd="0" presId="urn:microsoft.com/office/officeart/2005/8/layout/orgChart1"/>
    <dgm:cxn modelId="{F8AB2F12-0CB9-40CC-9343-9A58D34EBDD8}" type="presOf" srcId="{03B01EEC-4A98-44BB-A47E-8E4EB8875B3D}" destId="{14A392CE-E604-4C2B-91D7-505059CAE77E}" srcOrd="0" destOrd="0" presId="urn:microsoft.com/office/officeart/2005/8/layout/orgChart1"/>
    <dgm:cxn modelId="{24CEB915-9458-4F00-AE6F-A9A60EA735CC}" type="presOf" srcId="{65710002-317A-42FE-BB18-DCE0C2066F99}" destId="{E61C57C6-8C7A-4C04-9AE4-9865DB5F8B70}" srcOrd="1" destOrd="0" presId="urn:microsoft.com/office/officeart/2005/8/layout/orgChart1"/>
    <dgm:cxn modelId="{496BE199-B2B6-46A9-A519-AFA30C39C89F}" type="presOf" srcId="{DA5C3C47-A3CE-45F4-ADDA-FD04E82C3113}" destId="{FF580772-3B5E-4D4B-838B-6EE13BA91B99}" srcOrd="1" destOrd="0" presId="urn:microsoft.com/office/officeart/2005/8/layout/orgChart1"/>
    <dgm:cxn modelId="{F803B660-F56C-445D-97C7-B77DC35B338D}" type="presOf" srcId="{F83AE8B4-F455-43C3-B2CA-816C3F055FF7}" destId="{C30F49E8-4263-439C-BB65-1AE0696590CB}" srcOrd="1" destOrd="0" presId="urn:microsoft.com/office/officeart/2005/8/layout/orgChart1"/>
    <dgm:cxn modelId="{C4AAF23D-3EFC-4091-8308-91BFB1713842}" srcId="{4FD6EC12-BCD8-49EA-9073-C837FF54ED3B}" destId="{65DACD4B-0CB1-4CD0-AE03-BA4E0DCBFEE2}" srcOrd="1" destOrd="0" parTransId="{6B815C58-27B0-48B3-B9D2-952F038C6D2E}" sibTransId="{2AB8B544-9779-489E-8EDF-C266A30EE773}"/>
    <dgm:cxn modelId="{EDBDD199-E149-4106-80BA-D96A7AE53F81}" type="presOf" srcId="{8C51A950-574D-45CF-9BBA-13D9DDFC60F3}" destId="{A4D789FF-767D-4E8D-8115-23611BEB420D}" srcOrd="0" destOrd="0" presId="urn:microsoft.com/office/officeart/2005/8/layout/orgChart1"/>
    <dgm:cxn modelId="{CA21403D-A4CC-4CB4-8872-748F6E453E8E}" srcId="{F83AE8B4-F455-43C3-B2CA-816C3F055FF7}" destId="{DA5C3C47-A3CE-45F4-ADDA-FD04E82C3113}" srcOrd="1" destOrd="0" parTransId="{99A2ADC5-585B-4C5E-9A98-C58F41EF1938}" sibTransId="{6BDA0B8B-F2DF-475D-8697-57BB463BBB30}"/>
    <dgm:cxn modelId="{96FD3747-0B32-42D3-889B-7D7082AC4B90}" type="presOf" srcId="{EDFE3208-73A6-4F9C-BCDA-FAA4654E5163}" destId="{10A2D7F3-C388-4B75-A4DF-07691ABD2235}" srcOrd="1" destOrd="0" presId="urn:microsoft.com/office/officeart/2005/8/layout/orgChart1"/>
    <dgm:cxn modelId="{F1738047-D9E7-4C2E-99AF-B5AC233E211B}" type="presOf" srcId="{4FD6EC12-BCD8-49EA-9073-C837FF54ED3B}" destId="{046E401D-6BB4-4DEC-B5DA-63FE35B9586C}" srcOrd="1" destOrd="0" presId="urn:microsoft.com/office/officeart/2005/8/layout/orgChart1"/>
    <dgm:cxn modelId="{D74A1735-A189-48EB-8874-8D794B8B74B2}" type="presOf" srcId="{65DACD4B-0CB1-4CD0-AE03-BA4E0DCBFEE2}" destId="{DBEB1EA8-5950-4497-86DC-DF4911FF022F}" srcOrd="1" destOrd="0" presId="urn:microsoft.com/office/officeart/2005/8/layout/orgChart1"/>
    <dgm:cxn modelId="{2987A5B3-A3AB-4C6F-85BC-55CF5C4F25AE}" srcId="{DA5C3C47-A3CE-45F4-ADDA-FD04E82C3113}" destId="{65710002-317A-42FE-BB18-DCE0C2066F99}" srcOrd="0" destOrd="0" parTransId="{03B01EEC-4A98-44BB-A47E-8E4EB8875B3D}" sibTransId="{D02C9005-E6ED-458D-A612-4FE22CB1C013}"/>
    <dgm:cxn modelId="{C68CDFD6-05EE-4749-A0C2-1DCA73462789}" srcId="{4FD6EC12-BCD8-49EA-9073-C837FF54ED3B}" destId="{134922C8-F4C7-4612-B5C4-92AE143B13FB}" srcOrd="0" destOrd="0" parTransId="{8E416021-DA73-47BA-9992-8C0DB7172914}" sibTransId="{31F2B553-551A-4B63-893E-B8D12F8D83FA}"/>
    <dgm:cxn modelId="{2F5491AF-A26A-4D17-80AA-B019654F1BC3}" type="presParOf" srcId="{1D8CB203-770A-450F-8F2C-3E8738A240BD}" destId="{8EEA5677-4130-4580-B42A-5F800F1A3FA2}" srcOrd="0" destOrd="0" presId="urn:microsoft.com/office/officeart/2005/8/layout/orgChart1"/>
    <dgm:cxn modelId="{926380F3-3AAF-4D21-9325-FBF1491888A0}" type="presParOf" srcId="{8EEA5677-4130-4580-B42A-5F800F1A3FA2}" destId="{1F892A20-76E6-4536-A7AB-3D01B099BCF9}" srcOrd="0" destOrd="0" presId="urn:microsoft.com/office/officeart/2005/8/layout/orgChart1"/>
    <dgm:cxn modelId="{F5D6E78E-1EE9-4CEA-974D-3892BAE3ABA1}" type="presParOf" srcId="{1F892A20-76E6-4536-A7AB-3D01B099BCF9}" destId="{D43E4B30-C194-4BB9-A4FB-F6EFD5C7C2C3}" srcOrd="0" destOrd="0" presId="urn:microsoft.com/office/officeart/2005/8/layout/orgChart1"/>
    <dgm:cxn modelId="{E35DD555-2DC9-45AD-A6E5-6C44BF583555}" type="presParOf" srcId="{1F892A20-76E6-4536-A7AB-3D01B099BCF9}" destId="{C30F49E8-4263-439C-BB65-1AE0696590CB}" srcOrd="1" destOrd="0" presId="urn:microsoft.com/office/officeart/2005/8/layout/orgChart1"/>
    <dgm:cxn modelId="{8A2AF300-1183-4736-AF6D-E111DF57054E}" type="presParOf" srcId="{8EEA5677-4130-4580-B42A-5F800F1A3FA2}" destId="{D4A12EF8-4F62-452C-94E5-3C7035D43492}" srcOrd="1" destOrd="0" presId="urn:microsoft.com/office/officeart/2005/8/layout/orgChart1"/>
    <dgm:cxn modelId="{02129C20-9D5A-401C-A9C2-2EA9C60D3B29}" type="presParOf" srcId="{8EEA5677-4130-4580-B42A-5F800F1A3FA2}" destId="{5C30613E-6C94-4D5A-A2A7-33F09FF2A570}" srcOrd="2" destOrd="0" presId="urn:microsoft.com/office/officeart/2005/8/layout/orgChart1"/>
    <dgm:cxn modelId="{D99AE766-C731-432A-A7A3-6A064EE0CD61}" type="presParOf" srcId="{5C30613E-6C94-4D5A-A2A7-33F09FF2A570}" destId="{A4D789FF-767D-4E8D-8115-23611BEB420D}" srcOrd="0" destOrd="0" presId="urn:microsoft.com/office/officeart/2005/8/layout/orgChart1"/>
    <dgm:cxn modelId="{CDBACDC8-BDF5-42D0-805C-5D7F619E6AF6}" type="presParOf" srcId="{5C30613E-6C94-4D5A-A2A7-33F09FF2A570}" destId="{B2882F40-3E09-4B8E-8E8D-EB4E4AC9F15B}" srcOrd="1" destOrd="0" presId="urn:microsoft.com/office/officeart/2005/8/layout/orgChart1"/>
    <dgm:cxn modelId="{29CD77FB-A8F4-448D-A648-3610C5BA0EE8}" type="presParOf" srcId="{B2882F40-3E09-4B8E-8E8D-EB4E4AC9F15B}" destId="{6B3F6783-D47E-4D41-A7CC-A48E20FAF83E}" srcOrd="0" destOrd="0" presId="urn:microsoft.com/office/officeart/2005/8/layout/orgChart1"/>
    <dgm:cxn modelId="{83574277-B3A6-46AD-A505-F2A4BDA162E6}" type="presParOf" srcId="{6B3F6783-D47E-4D41-A7CC-A48E20FAF83E}" destId="{2A985976-40D6-430F-AA22-AF0EEE3D8ECD}" srcOrd="0" destOrd="0" presId="urn:microsoft.com/office/officeart/2005/8/layout/orgChart1"/>
    <dgm:cxn modelId="{6666CF28-923B-465C-85E2-932E99EC98CC}" type="presParOf" srcId="{6B3F6783-D47E-4D41-A7CC-A48E20FAF83E}" destId="{046E401D-6BB4-4DEC-B5DA-63FE35B9586C}" srcOrd="1" destOrd="0" presId="urn:microsoft.com/office/officeart/2005/8/layout/orgChart1"/>
    <dgm:cxn modelId="{9146AE61-D379-4071-AC46-FEDA8178DC79}" type="presParOf" srcId="{B2882F40-3E09-4B8E-8E8D-EB4E4AC9F15B}" destId="{F990C7F9-25B2-4C59-82A6-C3CEB3B5C04B}" srcOrd="1" destOrd="0" presId="urn:microsoft.com/office/officeart/2005/8/layout/orgChart1"/>
    <dgm:cxn modelId="{A16F75E6-580F-473A-B879-F88B9C83AC4D}" type="presParOf" srcId="{B2882F40-3E09-4B8E-8E8D-EB4E4AC9F15B}" destId="{C48B442C-DFD2-4CA4-B896-7C44FAE97579}" srcOrd="2" destOrd="0" presId="urn:microsoft.com/office/officeart/2005/8/layout/orgChart1"/>
    <dgm:cxn modelId="{1DB2CECB-759C-4DC2-9CAE-82F9C81E4436}" type="presParOf" srcId="{C48B442C-DFD2-4CA4-B896-7C44FAE97579}" destId="{E97C7312-C842-4CA3-A736-06FEDED1D68E}" srcOrd="0" destOrd="0" presId="urn:microsoft.com/office/officeart/2005/8/layout/orgChart1"/>
    <dgm:cxn modelId="{2E3BDEDC-E363-4D43-B8E5-332F900ED362}" type="presParOf" srcId="{C48B442C-DFD2-4CA4-B896-7C44FAE97579}" destId="{3BC57A72-CEEC-458C-A7A8-C8AD5B7D5500}" srcOrd="1" destOrd="0" presId="urn:microsoft.com/office/officeart/2005/8/layout/orgChart1"/>
    <dgm:cxn modelId="{B5A0C618-6B27-4C48-8779-7BDEA37EA3EE}" type="presParOf" srcId="{3BC57A72-CEEC-458C-A7A8-C8AD5B7D5500}" destId="{AFA50864-3EF6-4B59-9539-53BD3FA8E372}" srcOrd="0" destOrd="0" presId="urn:microsoft.com/office/officeart/2005/8/layout/orgChart1"/>
    <dgm:cxn modelId="{DDFD5072-02A3-494B-8045-C3B941F7FDEA}" type="presParOf" srcId="{AFA50864-3EF6-4B59-9539-53BD3FA8E372}" destId="{1D494560-44DC-4FBE-91CD-D0EC44C3BE46}" srcOrd="0" destOrd="0" presId="urn:microsoft.com/office/officeart/2005/8/layout/orgChart1"/>
    <dgm:cxn modelId="{A22A5D03-692A-4D63-911E-429D5D8517B8}" type="presParOf" srcId="{AFA50864-3EF6-4B59-9539-53BD3FA8E372}" destId="{A9C88327-BC0A-4F2E-8D74-E5BF28A72BC7}" srcOrd="1" destOrd="0" presId="urn:microsoft.com/office/officeart/2005/8/layout/orgChart1"/>
    <dgm:cxn modelId="{761C5901-5E50-4019-B6C9-A28D757DD8F0}" type="presParOf" srcId="{3BC57A72-CEEC-458C-A7A8-C8AD5B7D5500}" destId="{E99422C2-F8BC-4625-8E4F-4825DAE0193B}" srcOrd="1" destOrd="0" presId="urn:microsoft.com/office/officeart/2005/8/layout/orgChart1"/>
    <dgm:cxn modelId="{F1FEC6CE-01F4-436C-89D3-8E29E6984C83}" type="presParOf" srcId="{3BC57A72-CEEC-458C-A7A8-C8AD5B7D5500}" destId="{3015E526-9383-4022-AA2F-4E99C162DE50}" srcOrd="2" destOrd="0" presId="urn:microsoft.com/office/officeart/2005/8/layout/orgChart1"/>
    <dgm:cxn modelId="{4791A41F-30EC-414C-AF1D-62B8AAFFB88B}" type="presParOf" srcId="{C48B442C-DFD2-4CA4-B896-7C44FAE97579}" destId="{374AEAED-2B8B-48E8-9551-8423DE95FE1D}" srcOrd="2" destOrd="0" presId="urn:microsoft.com/office/officeart/2005/8/layout/orgChart1"/>
    <dgm:cxn modelId="{72E3E705-88B6-4289-8C15-85FC36B8B39C}" type="presParOf" srcId="{C48B442C-DFD2-4CA4-B896-7C44FAE97579}" destId="{273DE9CF-20F1-44C3-A43D-50DBC1A9315E}" srcOrd="3" destOrd="0" presId="urn:microsoft.com/office/officeart/2005/8/layout/orgChart1"/>
    <dgm:cxn modelId="{250F3AC6-A8A8-4FDB-A26D-5731DC42806E}" type="presParOf" srcId="{273DE9CF-20F1-44C3-A43D-50DBC1A9315E}" destId="{9D6A5959-8329-4760-A273-6BC0563B78CA}" srcOrd="0" destOrd="0" presId="urn:microsoft.com/office/officeart/2005/8/layout/orgChart1"/>
    <dgm:cxn modelId="{3DFBAF06-8322-48D3-BA38-AD089C97AD68}" type="presParOf" srcId="{9D6A5959-8329-4760-A273-6BC0563B78CA}" destId="{ADF8A9BA-9967-48CC-B1A6-8B9618BDFF9C}" srcOrd="0" destOrd="0" presId="urn:microsoft.com/office/officeart/2005/8/layout/orgChart1"/>
    <dgm:cxn modelId="{8F815626-F53D-415F-AEBF-C72E1274885A}" type="presParOf" srcId="{9D6A5959-8329-4760-A273-6BC0563B78CA}" destId="{DBEB1EA8-5950-4497-86DC-DF4911FF022F}" srcOrd="1" destOrd="0" presId="urn:microsoft.com/office/officeart/2005/8/layout/orgChart1"/>
    <dgm:cxn modelId="{AAD4CAD5-B3CB-4C7E-A070-FE89FAF056C1}" type="presParOf" srcId="{273DE9CF-20F1-44C3-A43D-50DBC1A9315E}" destId="{EA387E8F-FC3F-4F70-9D42-A76033DBA80C}" srcOrd="1" destOrd="0" presId="urn:microsoft.com/office/officeart/2005/8/layout/orgChart1"/>
    <dgm:cxn modelId="{7D02E209-57C4-46DD-A89C-E684AF75C119}" type="presParOf" srcId="{273DE9CF-20F1-44C3-A43D-50DBC1A9315E}" destId="{534D9B39-2AC9-4611-A34A-1F1ECB80A79A}" srcOrd="2" destOrd="0" presId="urn:microsoft.com/office/officeart/2005/8/layout/orgChart1"/>
    <dgm:cxn modelId="{037DBA4D-7F47-46B3-B8F6-9EF206053F8F}" type="presParOf" srcId="{5C30613E-6C94-4D5A-A2A7-33F09FF2A570}" destId="{A6EC5F37-41D3-428E-98DC-A9288C160386}" srcOrd="2" destOrd="0" presId="urn:microsoft.com/office/officeart/2005/8/layout/orgChart1"/>
    <dgm:cxn modelId="{1BEC07C2-A85A-4338-96C8-147FCB6F1E46}" type="presParOf" srcId="{5C30613E-6C94-4D5A-A2A7-33F09FF2A570}" destId="{C86AE829-D2DB-4055-BCC7-2D530E7A26B0}" srcOrd="3" destOrd="0" presId="urn:microsoft.com/office/officeart/2005/8/layout/orgChart1"/>
    <dgm:cxn modelId="{5A033F14-7DA2-459C-AB86-E4F29FBD5C7A}" type="presParOf" srcId="{C86AE829-D2DB-4055-BCC7-2D530E7A26B0}" destId="{6458AAEC-0687-4A20-A4B9-EC05EC573979}" srcOrd="0" destOrd="0" presId="urn:microsoft.com/office/officeart/2005/8/layout/orgChart1"/>
    <dgm:cxn modelId="{B96791AA-5CD0-43DA-BE53-45C407F8890B}" type="presParOf" srcId="{6458AAEC-0687-4A20-A4B9-EC05EC573979}" destId="{0860884E-177F-4C50-9D9A-B88741B288C8}" srcOrd="0" destOrd="0" presId="urn:microsoft.com/office/officeart/2005/8/layout/orgChart1"/>
    <dgm:cxn modelId="{F5A19EDB-C5C1-4C4C-AF39-9EEFD6A0FC01}" type="presParOf" srcId="{6458AAEC-0687-4A20-A4B9-EC05EC573979}" destId="{FF580772-3B5E-4D4B-838B-6EE13BA91B99}" srcOrd="1" destOrd="0" presId="urn:microsoft.com/office/officeart/2005/8/layout/orgChart1"/>
    <dgm:cxn modelId="{250B9EA7-C17F-467D-92CE-DBCB56D11176}" type="presParOf" srcId="{C86AE829-D2DB-4055-BCC7-2D530E7A26B0}" destId="{E67975F7-4A6C-429C-A4FF-A0A4CE283733}" srcOrd="1" destOrd="0" presId="urn:microsoft.com/office/officeart/2005/8/layout/orgChart1"/>
    <dgm:cxn modelId="{E8A1649D-A427-4ACE-BADF-997EDD8F7A68}" type="presParOf" srcId="{C86AE829-D2DB-4055-BCC7-2D530E7A26B0}" destId="{A09E0733-2A6A-415C-A3D4-75BADF96B4A8}" srcOrd="2" destOrd="0" presId="urn:microsoft.com/office/officeart/2005/8/layout/orgChart1"/>
    <dgm:cxn modelId="{D5FDEFE7-1545-48C7-A509-4E090304B469}" type="presParOf" srcId="{A09E0733-2A6A-415C-A3D4-75BADF96B4A8}" destId="{14A392CE-E604-4C2B-91D7-505059CAE77E}" srcOrd="0" destOrd="0" presId="urn:microsoft.com/office/officeart/2005/8/layout/orgChart1"/>
    <dgm:cxn modelId="{B3653A13-DDF5-474F-BA52-0014D034602A}" type="presParOf" srcId="{A09E0733-2A6A-415C-A3D4-75BADF96B4A8}" destId="{1604F958-5815-4557-B2D5-F8D414DDC721}" srcOrd="1" destOrd="0" presId="urn:microsoft.com/office/officeart/2005/8/layout/orgChart1"/>
    <dgm:cxn modelId="{6EDBEE6F-83EE-4D3B-BE52-90E5F230C1F3}" type="presParOf" srcId="{1604F958-5815-4557-B2D5-F8D414DDC721}" destId="{EAEDCE7D-F08D-4D2C-BAE6-B40865E426CE}" srcOrd="0" destOrd="0" presId="urn:microsoft.com/office/officeart/2005/8/layout/orgChart1"/>
    <dgm:cxn modelId="{6AC57B9F-57F2-43FD-9479-A03851233B1E}" type="presParOf" srcId="{EAEDCE7D-F08D-4D2C-BAE6-B40865E426CE}" destId="{DBB6DD14-1060-4234-A926-7EBDD858F863}" srcOrd="0" destOrd="0" presId="urn:microsoft.com/office/officeart/2005/8/layout/orgChart1"/>
    <dgm:cxn modelId="{57872B8F-9E79-4086-9EC8-3B21BC7DA948}" type="presParOf" srcId="{EAEDCE7D-F08D-4D2C-BAE6-B40865E426CE}" destId="{E61C57C6-8C7A-4C04-9AE4-9865DB5F8B70}" srcOrd="1" destOrd="0" presId="urn:microsoft.com/office/officeart/2005/8/layout/orgChart1"/>
    <dgm:cxn modelId="{25FCEA07-3D01-4FA1-B7DE-A99B9B04E272}" type="presParOf" srcId="{1604F958-5815-4557-B2D5-F8D414DDC721}" destId="{B07E21C7-5CCE-44B0-AAF6-2D893FD38F52}" srcOrd="1" destOrd="0" presId="urn:microsoft.com/office/officeart/2005/8/layout/orgChart1"/>
    <dgm:cxn modelId="{B125B4F8-FF7F-4134-939A-E6982426D736}" type="presParOf" srcId="{1604F958-5815-4557-B2D5-F8D414DDC721}" destId="{291C32FE-4C65-4C48-94F3-0948D3B2EE0A}" srcOrd="2" destOrd="0" presId="urn:microsoft.com/office/officeart/2005/8/layout/orgChart1"/>
    <dgm:cxn modelId="{8D5E6ECE-4200-4808-83CF-60ED94279E29}" type="presParOf" srcId="{A09E0733-2A6A-415C-A3D4-75BADF96B4A8}" destId="{8F69EC51-2AC9-461B-B7B7-12CF97832D40}" srcOrd="2" destOrd="0" presId="urn:microsoft.com/office/officeart/2005/8/layout/orgChart1"/>
    <dgm:cxn modelId="{76975BCF-BF78-46E1-92C1-95722E6F63E4}" type="presParOf" srcId="{A09E0733-2A6A-415C-A3D4-75BADF96B4A8}" destId="{AB850FD5-86DC-41E5-84FA-F2B6DF8193BE}" srcOrd="3" destOrd="0" presId="urn:microsoft.com/office/officeart/2005/8/layout/orgChart1"/>
    <dgm:cxn modelId="{476A8C92-97C8-4107-BA8D-A1C447F045F8}" type="presParOf" srcId="{AB850FD5-86DC-41E5-84FA-F2B6DF8193BE}" destId="{46359D5D-CE60-448C-996A-09CF938CCD47}" srcOrd="0" destOrd="0" presId="urn:microsoft.com/office/officeart/2005/8/layout/orgChart1"/>
    <dgm:cxn modelId="{85514903-4720-4169-9FFC-9B9310D0E11E}" type="presParOf" srcId="{46359D5D-CE60-448C-996A-09CF938CCD47}" destId="{3674DFBB-5316-4D96-9562-914BD7A8F1FC}" srcOrd="0" destOrd="0" presId="urn:microsoft.com/office/officeart/2005/8/layout/orgChart1"/>
    <dgm:cxn modelId="{6BFC5D88-82A0-442D-ACF3-344AA52D28B7}" type="presParOf" srcId="{46359D5D-CE60-448C-996A-09CF938CCD47}" destId="{10A2D7F3-C388-4B75-A4DF-07691ABD2235}" srcOrd="1" destOrd="0" presId="urn:microsoft.com/office/officeart/2005/8/layout/orgChart1"/>
    <dgm:cxn modelId="{40B493DE-F124-424B-93A3-B7C53725EF93}" type="presParOf" srcId="{AB850FD5-86DC-41E5-84FA-F2B6DF8193BE}" destId="{47419954-E599-40BF-AD37-F77A41DA6F8A}" srcOrd="1" destOrd="0" presId="urn:microsoft.com/office/officeart/2005/8/layout/orgChart1"/>
    <dgm:cxn modelId="{44A956BB-0827-4560-ABC4-BC2BF78DE9C4}" type="presParOf" srcId="{AB850FD5-86DC-41E5-84FA-F2B6DF8193BE}" destId="{1A949848-F6A3-4475-BD6D-4B59D076223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1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3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b="1" dirty="0"/>
            <a:t>4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b="1" dirty="0"/>
            <a:t>5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5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5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5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5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5" custScaleX="2000000" custScaleY="989016"/>
      <dgm:spPr/>
      <dgm:t>
        <a:bodyPr/>
        <a:lstStyle/>
        <a:p>
          <a:endParaRPr lang="en-US"/>
        </a:p>
      </dgm:t>
    </dgm:pt>
  </dgm:ptLst>
  <dgm:cxnLst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P0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P1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P3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P4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939B273-B995-437D-933F-E40C822FABF0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P5</a:t>
          </a:r>
        </a:p>
      </dgm:t>
    </dgm:pt>
    <dgm:pt modelId="{31084A2A-92E6-4278-8EF1-D73A94EC081F}" type="parTrans" cxnId="{14DE6785-3612-49E1-88B5-FEE028EF3257}">
      <dgm:prSet/>
      <dgm:spPr/>
      <dgm:t>
        <a:bodyPr/>
        <a:lstStyle/>
        <a:p>
          <a:endParaRPr lang="en-US"/>
        </a:p>
      </dgm:t>
    </dgm:pt>
    <dgm:pt modelId="{95964A6B-DA49-4B85-8707-FC17DBEF5D1B}" type="sibTrans" cxnId="{14DE6785-3612-49E1-88B5-FEE028EF3257}">
      <dgm:prSet/>
      <dgm:spPr/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6" custScaleX="73873" custScaleY="100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6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6" custScaleX="73873" custScaleY="100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6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6" custScaleX="73873" custScaleY="100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6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6" custScaleX="73873" custScaleY="100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6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6" custScaleX="73873" custScaleY="100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6" custScaleX="2000000" custScaleY="989016"/>
      <dgm:spPr/>
      <dgm:t>
        <a:bodyPr/>
        <a:lstStyle/>
        <a:p>
          <a:endParaRPr lang="en-US"/>
        </a:p>
      </dgm:t>
    </dgm:pt>
    <dgm:pt modelId="{94B587CA-4007-44E5-AEEA-C14E64A149B5}" type="pres">
      <dgm:prSet presAssocID="{F939B273-B995-437D-933F-E40C822FABF0}" presName="node" presStyleLbl="node1" presStyleIdx="5" presStyleCnt="6" custScaleX="73873" custScaleY="100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DC1B4-01B9-4246-81F3-4F7B1FBCA9AD}" type="pres">
      <dgm:prSet presAssocID="{F939B273-B995-437D-933F-E40C822FABF0}" presName="spNode" presStyleCnt="0"/>
      <dgm:spPr/>
    </dgm:pt>
    <dgm:pt modelId="{A2336B89-175C-4B7A-9906-433AA1264623}" type="pres">
      <dgm:prSet presAssocID="{95964A6B-DA49-4B85-8707-FC17DBEF5D1B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F3A0CFF7-A530-48DE-9584-EB33105269F2}" type="presOf" srcId="{95964A6B-DA49-4B85-8707-FC17DBEF5D1B}" destId="{A2336B89-175C-4B7A-9906-433AA1264623}" srcOrd="0" destOrd="0" presId="urn:microsoft.com/office/officeart/2005/8/layout/cycle6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81872EFC-9D26-4F75-B4BD-594427F67769}" type="presOf" srcId="{F939B273-B995-437D-933F-E40C822FABF0}" destId="{94B587CA-4007-44E5-AEEA-C14E64A149B5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14DE6785-3612-49E1-88B5-FEE028EF3257}" srcId="{3F618898-4543-4C48-89E9-A21E01ABC320}" destId="{F939B273-B995-437D-933F-E40C822FABF0}" srcOrd="5" destOrd="0" parTransId="{31084A2A-92E6-4278-8EF1-D73A94EC081F}" sibTransId="{95964A6B-DA49-4B85-8707-FC17DBEF5D1B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  <dgm:cxn modelId="{0CF2B43F-A6A5-47E5-A661-BFC8E603262B}" type="presParOf" srcId="{70F12BC2-40EF-4758-82A5-BC95281CE943}" destId="{94B587CA-4007-44E5-AEEA-C14E64A149B5}" srcOrd="15" destOrd="0" presId="urn:microsoft.com/office/officeart/2005/8/layout/cycle6"/>
    <dgm:cxn modelId="{7BB5A405-EBE8-4CC4-9699-E03812347BD3}" type="presParOf" srcId="{70F12BC2-40EF-4758-82A5-BC95281CE943}" destId="{E38DC1B4-01B9-4246-81F3-4F7B1FBCA9AD}" srcOrd="16" destOrd="0" presId="urn:microsoft.com/office/officeart/2005/8/layout/cycle6"/>
    <dgm:cxn modelId="{699DF53E-ADBE-4DF2-A75A-881B80BD221C}" type="presParOf" srcId="{70F12BC2-40EF-4758-82A5-BC95281CE943}" destId="{A2336B89-175C-4B7A-9906-433AA1264623}" srcOrd="17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P0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P1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P3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P4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939B273-B995-437D-933F-E40C822FABF0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P5</a:t>
          </a:r>
        </a:p>
      </dgm:t>
    </dgm:pt>
    <dgm:pt modelId="{31084A2A-92E6-4278-8EF1-D73A94EC081F}" type="parTrans" cxnId="{14DE6785-3612-49E1-88B5-FEE028EF3257}">
      <dgm:prSet/>
      <dgm:spPr/>
      <dgm:t>
        <a:bodyPr/>
        <a:lstStyle/>
        <a:p>
          <a:endParaRPr lang="en-US"/>
        </a:p>
      </dgm:t>
    </dgm:pt>
    <dgm:pt modelId="{95964A6B-DA49-4B85-8707-FC17DBEF5D1B}" type="sibTrans" cxnId="{14DE6785-3612-49E1-88B5-FEE028EF3257}">
      <dgm:prSet/>
      <dgm:spPr/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6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6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6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6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6" custScaleX="2000000" custScaleY="989016"/>
      <dgm:spPr/>
      <dgm:t>
        <a:bodyPr/>
        <a:lstStyle/>
        <a:p>
          <a:endParaRPr lang="en-US"/>
        </a:p>
      </dgm:t>
    </dgm:pt>
    <dgm:pt modelId="{94B587CA-4007-44E5-AEEA-C14E64A149B5}" type="pres">
      <dgm:prSet presAssocID="{F939B273-B995-437D-933F-E40C822FABF0}" presName="node" presStyleLbl="node1" presStyleIdx="5" presStyleCnt="6" custScaleX="78307" custScaleY="106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DC1B4-01B9-4246-81F3-4F7B1FBCA9AD}" type="pres">
      <dgm:prSet presAssocID="{F939B273-B995-437D-933F-E40C822FABF0}" presName="spNode" presStyleCnt="0"/>
      <dgm:spPr/>
    </dgm:pt>
    <dgm:pt modelId="{A2336B89-175C-4B7A-9906-433AA1264623}" type="pres">
      <dgm:prSet presAssocID="{95964A6B-DA49-4B85-8707-FC17DBEF5D1B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F3A0CFF7-A530-48DE-9584-EB33105269F2}" type="presOf" srcId="{95964A6B-DA49-4B85-8707-FC17DBEF5D1B}" destId="{A2336B89-175C-4B7A-9906-433AA1264623}" srcOrd="0" destOrd="0" presId="urn:microsoft.com/office/officeart/2005/8/layout/cycle6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81872EFC-9D26-4F75-B4BD-594427F67769}" type="presOf" srcId="{F939B273-B995-437D-933F-E40C822FABF0}" destId="{94B587CA-4007-44E5-AEEA-C14E64A149B5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14DE6785-3612-49E1-88B5-FEE028EF3257}" srcId="{3F618898-4543-4C48-89E9-A21E01ABC320}" destId="{F939B273-B995-437D-933F-E40C822FABF0}" srcOrd="5" destOrd="0" parTransId="{31084A2A-92E6-4278-8EF1-D73A94EC081F}" sibTransId="{95964A6B-DA49-4B85-8707-FC17DBEF5D1B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  <dgm:cxn modelId="{0CF2B43F-A6A5-47E5-A661-BFC8E603262B}" type="presParOf" srcId="{70F12BC2-40EF-4758-82A5-BC95281CE943}" destId="{94B587CA-4007-44E5-AEEA-C14E64A149B5}" srcOrd="15" destOrd="0" presId="urn:microsoft.com/office/officeart/2005/8/layout/cycle6"/>
    <dgm:cxn modelId="{7BB5A405-EBE8-4CC4-9699-E03812347BD3}" type="presParOf" srcId="{70F12BC2-40EF-4758-82A5-BC95281CE943}" destId="{E38DC1B4-01B9-4246-81F3-4F7B1FBCA9AD}" srcOrd="16" destOrd="0" presId="urn:microsoft.com/office/officeart/2005/8/layout/cycle6"/>
    <dgm:cxn modelId="{699DF53E-ADBE-4DF2-A75A-881B80BD221C}" type="presParOf" srcId="{70F12BC2-40EF-4758-82A5-BC95281CE943}" destId="{A2336B89-175C-4B7A-9906-433AA1264623}" srcOrd="17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P0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P1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P3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P4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939B273-B995-437D-933F-E40C822FABF0}">
      <dgm:prSet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P5</a:t>
          </a:r>
        </a:p>
      </dgm:t>
    </dgm:pt>
    <dgm:pt modelId="{31084A2A-92E6-4278-8EF1-D73A94EC081F}" type="parTrans" cxnId="{14DE6785-3612-49E1-88B5-FEE028EF3257}">
      <dgm:prSet/>
      <dgm:spPr/>
      <dgm:t>
        <a:bodyPr/>
        <a:lstStyle/>
        <a:p>
          <a:endParaRPr lang="en-US"/>
        </a:p>
      </dgm:t>
    </dgm:pt>
    <dgm:pt modelId="{95964A6B-DA49-4B85-8707-FC17DBEF5D1B}" type="sibTrans" cxnId="{14DE6785-3612-49E1-88B5-FEE028EF3257}">
      <dgm:prSet/>
      <dgm:spPr/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6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6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6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6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6" custScaleX="2000000" custScaleY="989016"/>
      <dgm:spPr/>
      <dgm:t>
        <a:bodyPr/>
        <a:lstStyle/>
        <a:p>
          <a:endParaRPr lang="en-US"/>
        </a:p>
      </dgm:t>
    </dgm:pt>
    <dgm:pt modelId="{94B587CA-4007-44E5-AEEA-C14E64A149B5}" type="pres">
      <dgm:prSet presAssocID="{F939B273-B995-437D-933F-E40C822FABF0}" presName="node" presStyleLbl="node1" presStyleIdx="5" presStyleCnt="6" custScaleX="78307" custScaleY="106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DC1B4-01B9-4246-81F3-4F7B1FBCA9AD}" type="pres">
      <dgm:prSet presAssocID="{F939B273-B995-437D-933F-E40C822FABF0}" presName="spNode" presStyleCnt="0"/>
      <dgm:spPr/>
    </dgm:pt>
    <dgm:pt modelId="{A2336B89-175C-4B7A-9906-433AA1264623}" type="pres">
      <dgm:prSet presAssocID="{95964A6B-DA49-4B85-8707-FC17DBEF5D1B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F3A0CFF7-A530-48DE-9584-EB33105269F2}" type="presOf" srcId="{95964A6B-DA49-4B85-8707-FC17DBEF5D1B}" destId="{A2336B89-175C-4B7A-9906-433AA1264623}" srcOrd="0" destOrd="0" presId="urn:microsoft.com/office/officeart/2005/8/layout/cycle6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81872EFC-9D26-4F75-B4BD-594427F67769}" type="presOf" srcId="{F939B273-B995-437D-933F-E40C822FABF0}" destId="{94B587CA-4007-44E5-AEEA-C14E64A149B5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14DE6785-3612-49E1-88B5-FEE028EF3257}" srcId="{3F618898-4543-4C48-89E9-A21E01ABC320}" destId="{F939B273-B995-437D-933F-E40C822FABF0}" srcOrd="5" destOrd="0" parTransId="{31084A2A-92E6-4278-8EF1-D73A94EC081F}" sibTransId="{95964A6B-DA49-4B85-8707-FC17DBEF5D1B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  <dgm:cxn modelId="{0CF2B43F-A6A5-47E5-A661-BFC8E603262B}" type="presParOf" srcId="{70F12BC2-40EF-4758-82A5-BC95281CE943}" destId="{94B587CA-4007-44E5-AEEA-C14E64A149B5}" srcOrd="15" destOrd="0" presId="urn:microsoft.com/office/officeart/2005/8/layout/cycle6"/>
    <dgm:cxn modelId="{7BB5A405-EBE8-4CC4-9699-E03812347BD3}" type="presParOf" srcId="{70F12BC2-40EF-4758-82A5-BC95281CE943}" destId="{E38DC1B4-01B9-4246-81F3-4F7B1FBCA9AD}" srcOrd="16" destOrd="0" presId="urn:microsoft.com/office/officeart/2005/8/layout/cycle6"/>
    <dgm:cxn modelId="{699DF53E-ADBE-4DF2-A75A-881B80BD221C}" type="presParOf" srcId="{70F12BC2-40EF-4758-82A5-BC95281CE943}" destId="{A2336B89-175C-4B7A-9906-433AA1264623}" srcOrd="17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P0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P1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P3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P4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939B273-B995-437D-933F-E40C822FABF0}">
      <dgm:prSet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P5</a:t>
          </a:r>
        </a:p>
      </dgm:t>
    </dgm:pt>
    <dgm:pt modelId="{31084A2A-92E6-4278-8EF1-D73A94EC081F}" type="parTrans" cxnId="{14DE6785-3612-49E1-88B5-FEE028EF3257}">
      <dgm:prSet/>
      <dgm:spPr/>
      <dgm:t>
        <a:bodyPr/>
        <a:lstStyle/>
        <a:p>
          <a:endParaRPr lang="en-US"/>
        </a:p>
      </dgm:t>
    </dgm:pt>
    <dgm:pt modelId="{95964A6B-DA49-4B85-8707-FC17DBEF5D1B}" type="sibTrans" cxnId="{14DE6785-3612-49E1-88B5-FEE028EF3257}">
      <dgm:prSet/>
      <dgm:spPr/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6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6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6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6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6" custScaleX="2000000" custScaleY="989016"/>
      <dgm:spPr/>
      <dgm:t>
        <a:bodyPr/>
        <a:lstStyle/>
        <a:p>
          <a:endParaRPr lang="en-US"/>
        </a:p>
      </dgm:t>
    </dgm:pt>
    <dgm:pt modelId="{94B587CA-4007-44E5-AEEA-C14E64A149B5}" type="pres">
      <dgm:prSet presAssocID="{F939B273-B995-437D-933F-E40C822FABF0}" presName="node" presStyleLbl="node1" presStyleIdx="5" presStyleCnt="6" custScaleX="78307" custScaleY="106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DC1B4-01B9-4246-81F3-4F7B1FBCA9AD}" type="pres">
      <dgm:prSet presAssocID="{F939B273-B995-437D-933F-E40C822FABF0}" presName="spNode" presStyleCnt="0"/>
      <dgm:spPr/>
    </dgm:pt>
    <dgm:pt modelId="{A2336B89-175C-4B7A-9906-433AA1264623}" type="pres">
      <dgm:prSet presAssocID="{95964A6B-DA49-4B85-8707-FC17DBEF5D1B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F3A0CFF7-A530-48DE-9584-EB33105269F2}" type="presOf" srcId="{95964A6B-DA49-4B85-8707-FC17DBEF5D1B}" destId="{A2336B89-175C-4B7A-9906-433AA1264623}" srcOrd="0" destOrd="0" presId="urn:microsoft.com/office/officeart/2005/8/layout/cycle6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81872EFC-9D26-4F75-B4BD-594427F67769}" type="presOf" srcId="{F939B273-B995-437D-933F-E40C822FABF0}" destId="{94B587CA-4007-44E5-AEEA-C14E64A149B5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14DE6785-3612-49E1-88B5-FEE028EF3257}" srcId="{3F618898-4543-4C48-89E9-A21E01ABC320}" destId="{F939B273-B995-437D-933F-E40C822FABF0}" srcOrd="5" destOrd="0" parTransId="{31084A2A-92E6-4278-8EF1-D73A94EC081F}" sibTransId="{95964A6B-DA49-4B85-8707-FC17DBEF5D1B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  <dgm:cxn modelId="{0CF2B43F-A6A5-47E5-A661-BFC8E603262B}" type="presParOf" srcId="{70F12BC2-40EF-4758-82A5-BC95281CE943}" destId="{94B587CA-4007-44E5-AEEA-C14E64A149B5}" srcOrd="15" destOrd="0" presId="urn:microsoft.com/office/officeart/2005/8/layout/cycle6"/>
    <dgm:cxn modelId="{7BB5A405-EBE8-4CC4-9699-E03812347BD3}" type="presParOf" srcId="{70F12BC2-40EF-4758-82A5-BC95281CE943}" destId="{E38DC1B4-01B9-4246-81F3-4F7B1FBCA9AD}" srcOrd="16" destOrd="0" presId="urn:microsoft.com/office/officeart/2005/8/layout/cycle6"/>
    <dgm:cxn modelId="{699DF53E-ADBE-4DF2-A75A-881B80BD221C}" type="presParOf" srcId="{70F12BC2-40EF-4758-82A5-BC95281CE943}" destId="{A2336B89-175C-4B7A-9906-433AA1264623}" srcOrd="17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P0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P1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P3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P4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939B273-B995-437D-933F-E40C822FABF0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P5</a:t>
          </a:r>
        </a:p>
      </dgm:t>
    </dgm:pt>
    <dgm:pt modelId="{31084A2A-92E6-4278-8EF1-D73A94EC081F}" type="parTrans" cxnId="{14DE6785-3612-49E1-88B5-FEE028EF3257}">
      <dgm:prSet/>
      <dgm:spPr/>
      <dgm:t>
        <a:bodyPr/>
        <a:lstStyle/>
        <a:p>
          <a:endParaRPr lang="en-US"/>
        </a:p>
      </dgm:t>
    </dgm:pt>
    <dgm:pt modelId="{95964A6B-DA49-4B85-8707-FC17DBEF5D1B}" type="sibTrans" cxnId="{14DE6785-3612-49E1-88B5-FEE028EF3257}">
      <dgm:prSet/>
      <dgm:spPr/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6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6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6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6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6" custScaleX="2000000" custScaleY="989016"/>
      <dgm:spPr/>
      <dgm:t>
        <a:bodyPr/>
        <a:lstStyle/>
        <a:p>
          <a:endParaRPr lang="en-US"/>
        </a:p>
      </dgm:t>
    </dgm:pt>
    <dgm:pt modelId="{94B587CA-4007-44E5-AEEA-C14E64A149B5}" type="pres">
      <dgm:prSet presAssocID="{F939B273-B995-437D-933F-E40C822FABF0}" presName="node" presStyleLbl="node1" presStyleIdx="5" presStyleCnt="6" custScaleX="78307" custScaleY="106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DC1B4-01B9-4246-81F3-4F7B1FBCA9AD}" type="pres">
      <dgm:prSet presAssocID="{F939B273-B995-437D-933F-E40C822FABF0}" presName="spNode" presStyleCnt="0"/>
      <dgm:spPr/>
    </dgm:pt>
    <dgm:pt modelId="{A2336B89-175C-4B7A-9906-433AA1264623}" type="pres">
      <dgm:prSet presAssocID="{95964A6B-DA49-4B85-8707-FC17DBEF5D1B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F3A0CFF7-A530-48DE-9584-EB33105269F2}" type="presOf" srcId="{95964A6B-DA49-4B85-8707-FC17DBEF5D1B}" destId="{A2336B89-175C-4B7A-9906-433AA1264623}" srcOrd="0" destOrd="0" presId="urn:microsoft.com/office/officeart/2005/8/layout/cycle6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81872EFC-9D26-4F75-B4BD-594427F67769}" type="presOf" srcId="{F939B273-B995-437D-933F-E40C822FABF0}" destId="{94B587CA-4007-44E5-AEEA-C14E64A149B5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14DE6785-3612-49E1-88B5-FEE028EF3257}" srcId="{3F618898-4543-4C48-89E9-A21E01ABC320}" destId="{F939B273-B995-437D-933F-E40C822FABF0}" srcOrd="5" destOrd="0" parTransId="{31084A2A-92E6-4278-8EF1-D73A94EC081F}" sibTransId="{95964A6B-DA49-4B85-8707-FC17DBEF5D1B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  <dgm:cxn modelId="{0CF2B43F-A6A5-47E5-A661-BFC8E603262B}" type="presParOf" srcId="{70F12BC2-40EF-4758-82A5-BC95281CE943}" destId="{94B587CA-4007-44E5-AEEA-C14E64A149B5}" srcOrd="15" destOrd="0" presId="urn:microsoft.com/office/officeart/2005/8/layout/cycle6"/>
    <dgm:cxn modelId="{7BB5A405-EBE8-4CC4-9699-E03812347BD3}" type="presParOf" srcId="{70F12BC2-40EF-4758-82A5-BC95281CE943}" destId="{E38DC1B4-01B9-4246-81F3-4F7B1FBCA9AD}" srcOrd="16" destOrd="0" presId="urn:microsoft.com/office/officeart/2005/8/layout/cycle6"/>
    <dgm:cxn modelId="{699DF53E-ADBE-4DF2-A75A-881B80BD221C}" type="presParOf" srcId="{70F12BC2-40EF-4758-82A5-BC95281CE943}" destId="{A2336B89-175C-4B7A-9906-433AA1264623}" srcOrd="17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chemeClr val="bg1">
            <a:lumMod val="50000"/>
          </a:schemeClr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P0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P1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P3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sz="2000" b="1" dirty="0">
              <a:solidFill>
                <a:schemeClr val="bg1"/>
              </a:solidFill>
            </a:rPr>
            <a:t>P4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939B273-B995-437D-933F-E40C822FABF0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P5</a:t>
          </a:r>
        </a:p>
      </dgm:t>
    </dgm:pt>
    <dgm:pt modelId="{31084A2A-92E6-4278-8EF1-D73A94EC081F}" type="parTrans" cxnId="{14DE6785-3612-49E1-88B5-FEE028EF3257}">
      <dgm:prSet/>
      <dgm:spPr/>
      <dgm:t>
        <a:bodyPr/>
        <a:lstStyle/>
        <a:p>
          <a:endParaRPr lang="en-US"/>
        </a:p>
      </dgm:t>
    </dgm:pt>
    <dgm:pt modelId="{95964A6B-DA49-4B85-8707-FC17DBEF5D1B}" type="sibTrans" cxnId="{14DE6785-3612-49E1-88B5-FEE028EF3257}">
      <dgm:prSet/>
      <dgm:spPr/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6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6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6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6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6" custScaleX="73643" custScaleY="100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6" custScaleX="2000000" custScaleY="989016"/>
      <dgm:spPr/>
      <dgm:t>
        <a:bodyPr/>
        <a:lstStyle/>
        <a:p>
          <a:endParaRPr lang="en-US"/>
        </a:p>
      </dgm:t>
    </dgm:pt>
    <dgm:pt modelId="{94B587CA-4007-44E5-AEEA-C14E64A149B5}" type="pres">
      <dgm:prSet presAssocID="{F939B273-B995-437D-933F-E40C822FABF0}" presName="node" presStyleLbl="node1" presStyleIdx="5" presStyleCnt="6" custScaleX="78307" custScaleY="106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DC1B4-01B9-4246-81F3-4F7B1FBCA9AD}" type="pres">
      <dgm:prSet presAssocID="{F939B273-B995-437D-933F-E40C822FABF0}" presName="spNode" presStyleCnt="0"/>
      <dgm:spPr/>
    </dgm:pt>
    <dgm:pt modelId="{A2336B89-175C-4B7A-9906-433AA1264623}" type="pres">
      <dgm:prSet presAssocID="{95964A6B-DA49-4B85-8707-FC17DBEF5D1B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F3A0CFF7-A530-48DE-9584-EB33105269F2}" type="presOf" srcId="{95964A6B-DA49-4B85-8707-FC17DBEF5D1B}" destId="{A2336B89-175C-4B7A-9906-433AA1264623}" srcOrd="0" destOrd="0" presId="urn:microsoft.com/office/officeart/2005/8/layout/cycle6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81872EFC-9D26-4F75-B4BD-594427F67769}" type="presOf" srcId="{F939B273-B995-437D-933F-E40C822FABF0}" destId="{94B587CA-4007-44E5-AEEA-C14E64A149B5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14DE6785-3612-49E1-88B5-FEE028EF3257}" srcId="{3F618898-4543-4C48-89E9-A21E01ABC320}" destId="{F939B273-B995-437D-933F-E40C822FABF0}" srcOrd="5" destOrd="0" parTransId="{31084A2A-92E6-4278-8EF1-D73A94EC081F}" sibTransId="{95964A6B-DA49-4B85-8707-FC17DBEF5D1B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  <dgm:cxn modelId="{0CF2B43F-A6A5-47E5-A661-BFC8E603262B}" type="presParOf" srcId="{70F12BC2-40EF-4758-82A5-BC95281CE943}" destId="{94B587CA-4007-44E5-AEEA-C14E64A149B5}" srcOrd="15" destOrd="0" presId="urn:microsoft.com/office/officeart/2005/8/layout/cycle6"/>
    <dgm:cxn modelId="{7BB5A405-EBE8-4CC4-9699-E03812347BD3}" type="presParOf" srcId="{70F12BC2-40EF-4758-82A5-BC95281CE943}" destId="{E38DC1B4-01B9-4246-81F3-4F7B1FBCA9AD}" srcOrd="16" destOrd="0" presId="urn:microsoft.com/office/officeart/2005/8/layout/cycle6"/>
    <dgm:cxn modelId="{699DF53E-ADBE-4DF2-A75A-881B80BD221C}" type="presParOf" srcId="{70F12BC2-40EF-4758-82A5-BC95281CE943}" destId="{A2336B89-175C-4B7A-9906-433AA1264623}" srcOrd="17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FD816-74DD-4E56-AC49-64288F4C335B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9A4A0A3-1BA9-4D57-90AD-E5C2E4ED8B7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E9199DF0-0CDB-454E-B18E-4599CF0DCAEB}" type="parTrans" cxnId="{1050267F-2403-4457-A3E4-B9D0C8878EFE}">
      <dgm:prSet/>
      <dgm:spPr/>
      <dgm:t>
        <a:bodyPr/>
        <a:lstStyle/>
        <a:p>
          <a:endParaRPr lang="en-US"/>
        </a:p>
      </dgm:t>
    </dgm:pt>
    <dgm:pt modelId="{C6858FCC-D72A-429D-BDDA-6EDB99F4470C}" type="sibTrans" cxnId="{1050267F-2403-4457-A3E4-B9D0C8878EFE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777EC94B-CACA-46DC-9A56-2BAB8E311E40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95C70351-56FB-4EC9-AEBC-FD7710DFD86E}" type="parTrans" cxnId="{6CD3DD8E-954B-43D7-A959-2607B6E30CA9}">
      <dgm:prSet/>
      <dgm:spPr/>
      <dgm:t>
        <a:bodyPr/>
        <a:lstStyle/>
        <a:p>
          <a:endParaRPr lang="en-US"/>
        </a:p>
      </dgm:t>
    </dgm:pt>
    <dgm:pt modelId="{373B5CA9-A9E3-47BA-B9AF-1046AC1007A5}" type="sibTrans" cxnId="{6CD3DD8E-954B-43D7-A959-2607B6E30CA9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00F1FADB-ED9C-492C-BFB4-4F5D9D3D9AFE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E4EC655D-2E7A-44A2-BE3C-C36FB1338598}" type="parTrans" cxnId="{5E53E23C-A9C0-4BF6-9C90-F5B166F4DABD}">
      <dgm:prSet/>
      <dgm:spPr/>
      <dgm:t>
        <a:bodyPr/>
        <a:lstStyle/>
        <a:p>
          <a:endParaRPr lang="en-US"/>
        </a:p>
      </dgm:t>
    </dgm:pt>
    <dgm:pt modelId="{CCFE9CE1-A754-40E3-BB6E-186CDCC35F4A}" type="sibTrans" cxnId="{5E53E23C-A9C0-4BF6-9C90-F5B166F4DABD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C12DD87-CE1A-4C96-A11E-443E3A568CC7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E80617F8-1DDD-4139-86AA-23FD188A3EFD}" type="parTrans" cxnId="{D7B7B131-4809-48D6-A701-37E756E233B9}">
      <dgm:prSet/>
      <dgm:spPr/>
      <dgm:t>
        <a:bodyPr/>
        <a:lstStyle/>
        <a:p>
          <a:endParaRPr lang="en-US"/>
        </a:p>
      </dgm:t>
    </dgm:pt>
    <dgm:pt modelId="{EB30AD84-FAC5-4104-8DC7-6C5EC6A8E810}" type="sibTrans" cxnId="{D7B7B131-4809-48D6-A701-37E756E233B9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B0216A6B-347D-4438-9572-EF17D1535A7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18F6D3B-F5E5-4684-8B29-2439DD3D68CD}" type="parTrans" cxnId="{872F8047-506B-4B6E-AC9A-3067EB5E640C}">
      <dgm:prSet/>
      <dgm:spPr/>
      <dgm:t>
        <a:bodyPr/>
        <a:lstStyle/>
        <a:p>
          <a:endParaRPr lang="en-US"/>
        </a:p>
      </dgm:t>
    </dgm:pt>
    <dgm:pt modelId="{2AB26017-727D-4945-9DF5-F177A610755E}" type="sibTrans" cxnId="{872F8047-506B-4B6E-AC9A-3067EB5E640C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DE0F3AE5-5B5C-4270-9BAB-54857453CB25}">
      <dgm:prSet/>
      <dgm:spPr/>
      <dgm:t>
        <a:bodyPr/>
        <a:lstStyle/>
        <a:p>
          <a:r>
            <a:rPr lang="en-US" dirty="0"/>
            <a:t>4</a:t>
          </a:r>
        </a:p>
      </dgm:t>
    </dgm:pt>
    <dgm:pt modelId="{71A8FE15-065E-4E02-AB89-BD50CCAA9312}" type="parTrans" cxnId="{E6306A21-B52C-4F68-BE8E-4C4D41C6ABB3}">
      <dgm:prSet/>
      <dgm:spPr/>
      <dgm:t>
        <a:bodyPr/>
        <a:lstStyle/>
        <a:p>
          <a:endParaRPr lang="en-US"/>
        </a:p>
      </dgm:t>
    </dgm:pt>
    <dgm:pt modelId="{ADB27421-6989-4C65-9625-A200BC891C18}" type="sibTrans" cxnId="{E6306A21-B52C-4F68-BE8E-4C4D41C6ABB3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A9381DB-F950-4868-B99C-4F8CF6B8754D}">
      <dgm:prSet/>
      <dgm:spPr/>
      <dgm:t>
        <a:bodyPr/>
        <a:lstStyle/>
        <a:p>
          <a:r>
            <a:rPr lang="en-US" dirty="0"/>
            <a:t>5</a:t>
          </a:r>
        </a:p>
      </dgm:t>
    </dgm:pt>
    <dgm:pt modelId="{EC21A827-8233-435A-8D54-18FCABF5AC75}" type="parTrans" cxnId="{BC553266-1568-43E0-92C7-D13D9AEDAEFA}">
      <dgm:prSet/>
      <dgm:spPr/>
      <dgm:t>
        <a:bodyPr/>
        <a:lstStyle/>
        <a:p>
          <a:endParaRPr lang="en-US"/>
        </a:p>
      </dgm:t>
    </dgm:pt>
    <dgm:pt modelId="{535BAB02-3452-4918-B600-313824645037}" type="sibTrans" cxnId="{BC553266-1568-43E0-92C7-D13D9AEDAEFA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C44783DC-886D-44DD-BC83-165D96B679C0}">
      <dgm:prSet/>
      <dgm:spPr/>
      <dgm:t>
        <a:bodyPr/>
        <a:lstStyle/>
        <a:p>
          <a:r>
            <a:rPr lang="en-US" dirty="0"/>
            <a:t>2</a:t>
          </a:r>
        </a:p>
      </dgm:t>
    </dgm:pt>
    <dgm:pt modelId="{735D7CB8-630F-4B10-845A-4474DAE1DCA7}" type="parTrans" cxnId="{CDB89003-87B4-48CD-894D-5AFCE70F4C41}">
      <dgm:prSet/>
      <dgm:spPr/>
      <dgm:t>
        <a:bodyPr/>
        <a:lstStyle/>
        <a:p>
          <a:endParaRPr lang="en-US"/>
        </a:p>
      </dgm:t>
    </dgm:pt>
    <dgm:pt modelId="{21F5B486-9275-4436-88F2-8FDBBA0F3B48}" type="sibTrans" cxnId="{CDB89003-87B4-48CD-894D-5AFCE70F4C41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F2BA7C0-8759-42E2-ADD6-89FDC0B28D9C}" type="pres">
      <dgm:prSet presAssocID="{C0BFD816-74DD-4E56-AC49-64288F4C33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0600A-D72C-4317-AE86-7EA2C2273285}" type="pres">
      <dgm:prSet presAssocID="{C44783DC-886D-44DD-BC83-165D96B679C0}" presName="node" presStyleLbl="node1" presStyleIdx="0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34BB9-24EA-405E-92C7-E61A83FE5B9F}" type="pres">
      <dgm:prSet presAssocID="{21F5B486-9275-4436-88F2-8FDBBA0F3B48}" presName="sibTrans" presStyleLbl="sibTrans2D1" presStyleIdx="0" presStyleCnt="8" custScaleX="73935" custScaleY="78466"/>
      <dgm:spPr/>
      <dgm:t>
        <a:bodyPr/>
        <a:lstStyle/>
        <a:p>
          <a:endParaRPr lang="en-US"/>
        </a:p>
      </dgm:t>
    </dgm:pt>
    <dgm:pt modelId="{82CBCDC2-8C9F-4AA8-814B-8AE6D32CD0C3}" type="pres">
      <dgm:prSet presAssocID="{21F5B486-9275-4436-88F2-8FDBBA0F3B48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3607CB59-DFF1-418B-91CF-EA6EFAF292B3}" type="pres">
      <dgm:prSet presAssocID="{A9A4A0A3-1BA9-4D57-90AD-E5C2E4ED8B7C}" presName="node" presStyleLbl="node1" presStyleIdx="1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6DF91-A2C3-4AA0-AB31-D0C095242E67}" type="pres">
      <dgm:prSet presAssocID="{C6858FCC-D72A-429D-BDDA-6EDB99F4470C}" presName="sibTrans" presStyleLbl="sibTrans2D1" presStyleIdx="1" presStyleCnt="8" custScaleX="73935" custScaleY="78466"/>
      <dgm:spPr/>
      <dgm:t>
        <a:bodyPr/>
        <a:lstStyle/>
        <a:p>
          <a:endParaRPr lang="en-US"/>
        </a:p>
      </dgm:t>
    </dgm:pt>
    <dgm:pt modelId="{9FD54F25-4310-46FD-A336-184DF99689CE}" type="pres">
      <dgm:prSet presAssocID="{C6858FCC-D72A-429D-BDDA-6EDB99F4470C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6DA1825A-61D3-4A12-BD9C-E5335FFC5236}" type="pres">
      <dgm:prSet presAssocID="{DE0F3AE5-5B5C-4270-9BAB-54857453CB25}" presName="node" presStyleLbl="node1" presStyleIdx="2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9FD9A-1FE2-4AC5-AE11-824996B2A8E6}" type="pres">
      <dgm:prSet presAssocID="{ADB27421-6989-4C65-9625-A200BC891C18}" presName="sibTrans" presStyleLbl="sibTrans2D1" presStyleIdx="2" presStyleCnt="8" custScaleX="73935" custScaleY="78466"/>
      <dgm:spPr/>
      <dgm:t>
        <a:bodyPr/>
        <a:lstStyle/>
        <a:p>
          <a:endParaRPr lang="en-US"/>
        </a:p>
      </dgm:t>
    </dgm:pt>
    <dgm:pt modelId="{F3F61818-106B-48DD-BE04-7FB11556FE0F}" type="pres">
      <dgm:prSet presAssocID="{ADB27421-6989-4C65-9625-A200BC891C18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2C045218-C56A-4826-AE2E-4FBF1231B9FF}" type="pres">
      <dgm:prSet presAssocID="{3A9381DB-F950-4868-B99C-4F8CF6B8754D}" presName="node" presStyleLbl="node1" presStyleIdx="3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E7C4A-C5FE-4D2F-9108-2932BACF513C}" type="pres">
      <dgm:prSet presAssocID="{535BAB02-3452-4918-B600-313824645037}" presName="sibTrans" presStyleLbl="sibTrans2D1" presStyleIdx="3" presStyleCnt="8" custScaleX="73935" custScaleY="78466"/>
      <dgm:spPr/>
      <dgm:t>
        <a:bodyPr/>
        <a:lstStyle/>
        <a:p>
          <a:endParaRPr lang="en-US"/>
        </a:p>
      </dgm:t>
    </dgm:pt>
    <dgm:pt modelId="{CCB21552-CC6B-4F6B-8F06-CF55EB32D3B8}" type="pres">
      <dgm:prSet presAssocID="{535BAB02-3452-4918-B600-313824645037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8056AEC-C82F-4FF7-8804-F3A658088CD7}" type="pres">
      <dgm:prSet presAssocID="{777EC94B-CACA-46DC-9A56-2BAB8E311E40}" presName="node" presStyleLbl="node1" presStyleIdx="4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137EA-CFA1-4E88-905C-D9CCE71FB9CD}" type="pres">
      <dgm:prSet presAssocID="{373B5CA9-A9E3-47BA-B9AF-1046AC1007A5}" presName="sibTrans" presStyleLbl="sibTrans2D1" presStyleIdx="4" presStyleCnt="8" custScaleX="73935" custScaleY="78466"/>
      <dgm:spPr/>
      <dgm:t>
        <a:bodyPr/>
        <a:lstStyle/>
        <a:p>
          <a:endParaRPr lang="en-US"/>
        </a:p>
      </dgm:t>
    </dgm:pt>
    <dgm:pt modelId="{7D4106D5-017C-4220-8049-D85583613C36}" type="pres">
      <dgm:prSet presAssocID="{373B5CA9-A9E3-47BA-B9AF-1046AC1007A5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109013DF-88DD-4CFF-ABF4-F21AC6E0360A}" type="pres">
      <dgm:prSet presAssocID="{00F1FADB-ED9C-492C-BFB4-4F5D9D3D9AFE}" presName="node" presStyleLbl="node1" presStyleIdx="5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38BB9-A114-4F43-9EB0-2B3D4AA4FBAE}" type="pres">
      <dgm:prSet presAssocID="{CCFE9CE1-A754-40E3-BB6E-186CDCC35F4A}" presName="sibTrans" presStyleLbl="sibTrans2D1" presStyleIdx="5" presStyleCnt="8" custScaleX="73935" custScaleY="78466"/>
      <dgm:spPr/>
      <dgm:t>
        <a:bodyPr/>
        <a:lstStyle/>
        <a:p>
          <a:endParaRPr lang="en-US"/>
        </a:p>
      </dgm:t>
    </dgm:pt>
    <dgm:pt modelId="{9D7C3C48-EE27-4109-90A2-A9DD3AA3D99B}" type="pres">
      <dgm:prSet presAssocID="{CCFE9CE1-A754-40E3-BB6E-186CDCC35F4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F6B02A12-E836-44FB-A3AC-3C1F621DA76A}" type="pres">
      <dgm:prSet presAssocID="{8C12DD87-CE1A-4C96-A11E-443E3A568CC7}" presName="node" presStyleLbl="node1" presStyleIdx="6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9A2CF-F55C-43D0-9C96-D73F481151EE}" type="pres">
      <dgm:prSet presAssocID="{EB30AD84-FAC5-4104-8DC7-6C5EC6A8E810}" presName="sibTrans" presStyleLbl="sibTrans2D1" presStyleIdx="6" presStyleCnt="8" custScaleX="73935" custScaleY="78466"/>
      <dgm:spPr/>
      <dgm:t>
        <a:bodyPr/>
        <a:lstStyle/>
        <a:p>
          <a:endParaRPr lang="en-US"/>
        </a:p>
      </dgm:t>
    </dgm:pt>
    <dgm:pt modelId="{FE7F7DF2-2B7F-4C13-9B87-F7445014D778}" type="pres">
      <dgm:prSet presAssocID="{EB30AD84-FAC5-4104-8DC7-6C5EC6A8E810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751BB574-E533-4FA3-BF82-E3143C140BA8}" type="pres">
      <dgm:prSet presAssocID="{B0216A6B-347D-4438-9572-EF17D1535A75}" presName="node" presStyleLbl="node1" presStyleIdx="7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B805C-F586-4ED1-A20D-F8C21719E01F}" type="pres">
      <dgm:prSet presAssocID="{2AB26017-727D-4945-9DF5-F177A610755E}" presName="sibTrans" presStyleLbl="sibTrans2D1" presStyleIdx="7" presStyleCnt="8" custScaleX="73935" custScaleY="78466"/>
      <dgm:spPr/>
      <dgm:t>
        <a:bodyPr/>
        <a:lstStyle/>
        <a:p>
          <a:endParaRPr lang="en-US"/>
        </a:p>
      </dgm:t>
    </dgm:pt>
    <dgm:pt modelId="{FC4C014F-EC7C-4DB0-BF55-FED257AED8F8}" type="pres">
      <dgm:prSet presAssocID="{2AB26017-727D-4945-9DF5-F177A610755E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5E53E23C-A9C0-4BF6-9C90-F5B166F4DABD}" srcId="{C0BFD816-74DD-4E56-AC49-64288F4C335B}" destId="{00F1FADB-ED9C-492C-BFB4-4F5D9D3D9AFE}" srcOrd="5" destOrd="0" parTransId="{E4EC655D-2E7A-44A2-BE3C-C36FB1338598}" sibTransId="{CCFE9CE1-A754-40E3-BB6E-186CDCC35F4A}"/>
    <dgm:cxn modelId="{83A0D5A2-CF13-4531-B3CE-2879429E8EB1}" type="presOf" srcId="{CCFE9CE1-A754-40E3-BB6E-186CDCC35F4A}" destId="{AB838BB9-A114-4F43-9EB0-2B3D4AA4FBAE}" srcOrd="0" destOrd="0" presId="urn:microsoft.com/office/officeart/2005/8/layout/cycle2"/>
    <dgm:cxn modelId="{D7CF11F6-182D-48E0-A9F3-F3EAE7EE8058}" type="presOf" srcId="{21F5B486-9275-4436-88F2-8FDBBA0F3B48}" destId="{82CBCDC2-8C9F-4AA8-814B-8AE6D32CD0C3}" srcOrd="1" destOrd="0" presId="urn:microsoft.com/office/officeart/2005/8/layout/cycle2"/>
    <dgm:cxn modelId="{1D839F2F-630F-4C7C-8A64-E1FC66BEF892}" type="presOf" srcId="{373B5CA9-A9E3-47BA-B9AF-1046AC1007A5}" destId="{7D4106D5-017C-4220-8049-D85583613C36}" srcOrd="1" destOrd="0" presId="urn:microsoft.com/office/officeart/2005/8/layout/cycle2"/>
    <dgm:cxn modelId="{1050267F-2403-4457-A3E4-B9D0C8878EFE}" srcId="{C0BFD816-74DD-4E56-AC49-64288F4C335B}" destId="{A9A4A0A3-1BA9-4D57-90AD-E5C2E4ED8B7C}" srcOrd="1" destOrd="0" parTransId="{E9199DF0-0CDB-454E-B18E-4599CF0DCAEB}" sibTransId="{C6858FCC-D72A-429D-BDDA-6EDB99F4470C}"/>
    <dgm:cxn modelId="{D7B7B131-4809-48D6-A701-37E756E233B9}" srcId="{C0BFD816-74DD-4E56-AC49-64288F4C335B}" destId="{8C12DD87-CE1A-4C96-A11E-443E3A568CC7}" srcOrd="6" destOrd="0" parTransId="{E80617F8-1DDD-4139-86AA-23FD188A3EFD}" sibTransId="{EB30AD84-FAC5-4104-8DC7-6C5EC6A8E810}"/>
    <dgm:cxn modelId="{54922F90-E8D0-4564-8549-DD543F58C52A}" type="presOf" srcId="{2AB26017-727D-4945-9DF5-F177A610755E}" destId="{C07B805C-F586-4ED1-A20D-F8C21719E01F}" srcOrd="0" destOrd="0" presId="urn:microsoft.com/office/officeart/2005/8/layout/cycle2"/>
    <dgm:cxn modelId="{8BA9D64A-E3BC-4AA3-A83A-3BE377C0E929}" type="presOf" srcId="{777EC94B-CACA-46DC-9A56-2BAB8E311E40}" destId="{E8056AEC-C82F-4FF7-8804-F3A658088CD7}" srcOrd="0" destOrd="0" presId="urn:microsoft.com/office/officeart/2005/8/layout/cycle2"/>
    <dgm:cxn modelId="{BE5BF309-CE3C-48F0-B863-215695FC2BCD}" type="presOf" srcId="{3A9381DB-F950-4868-B99C-4F8CF6B8754D}" destId="{2C045218-C56A-4826-AE2E-4FBF1231B9FF}" srcOrd="0" destOrd="0" presId="urn:microsoft.com/office/officeart/2005/8/layout/cycle2"/>
    <dgm:cxn modelId="{CBB517D6-5F37-4205-8094-2BFEA91117F5}" type="presOf" srcId="{535BAB02-3452-4918-B600-313824645037}" destId="{CCB21552-CC6B-4F6B-8F06-CF55EB32D3B8}" srcOrd="1" destOrd="0" presId="urn:microsoft.com/office/officeart/2005/8/layout/cycle2"/>
    <dgm:cxn modelId="{5FDE4EE6-29A7-4926-90BE-131FF16416D9}" type="presOf" srcId="{ADB27421-6989-4C65-9625-A200BC891C18}" destId="{F3F61818-106B-48DD-BE04-7FB11556FE0F}" srcOrd="1" destOrd="0" presId="urn:microsoft.com/office/officeart/2005/8/layout/cycle2"/>
    <dgm:cxn modelId="{CDB89003-87B4-48CD-894D-5AFCE70F4C41}" srcId="{C0BFD816-74DD-4E56-AC49-64288F4C335B}" destId="{C44783DC-886D-44DD-BC83-165D96B679C0}" srcOrd="0" destOrd="0" parTransId="{735D7CB8-630F-4B10-845A-4474DAE1DCA7}" sibTransId="{21F5B486-9275-4436-88F2-8FDBBA0F3B48}"/>
    <dgm:cxn modelId="{775DF5D4-CF22-440C-96FC-8B0D98DF756A}" type="presOf" srcId="{21F5B486-9275-4436-88F2-8FDBBA0F3B48}" destId="{94D34BB9-24EA-405E-92C7-E61A83FE5B9F}" srcOrd="0" destOrd="0" presId="urn:microsoft.com/office/officeart/2005/8/layout/cycle2"/>
    <dgm:cxn modelId="{5EA9C8F6-ACAD-4BB8-A9E8-92C91FC431CE}" type="presOf" srcId="{2AB26017-727D-4945-9DF5-F177A610755E}" destId="{FC4C014F-EC7C-4DB0-BF55-FED257AED8F8}" srcOrd="1" destOrd="0" presId="urn:microsoft.com/office/officeart/2005/8/layout/cycle2"/>
    <dgm:cxn modelId="{F24557E8-A621-47B5-A086-B85A54104233}" type="presOf" srcId="{C6858FCC-D72A-429D-BDDA-6EDB99F4470C}" destId="{9FD54F25-4310-46FD-A336-184DF99689CE}" srcOrd="1" destOrd="0" presId="urn:microsoft.com/office/officeart/2005/8/layout/cycle2"/>
    <dgm:cxn modelId="{C8FFDD6F-898C-4C9F-B297-9C31ED7F4481}" type="presOf" srcId="{535BAB02-3452-4918-B600-313824645037}" destId="{B6DE7C4A-C5FE-4D2F-9108-2932BACF513C}" srcOrd="0" destOrd="0" presId="urn:microsoft.com/office/officeart/2005/8/layout/cycle2"/>
    <dgm:cxn modelId="{E6306A21-B52C-4F68-BE8E-4C4D41C6ABB3}" srcId="{C0BFD816-74DD-4E56-AC49-64288F4C335B}" destId="{DE0F3AE5-5B5C-4270-9BAB-54857453CB25}" srcOrd="2" destOrd="0" parTransId="{71A8FE15-065E-4E02-AB89-BD50CCAA9312}" sibTransId="{ADB27421-6989-4C65-9625-A200BC891C18}"/>
    <dgm:cxn modelId="{79B0B913-B3D8-46D4-A7A2-F2ABF2FB8869}" type="presOf" srcId="{EB30AD84-FAC5-4104-8DC7-6C5EC6A8E810}" destId="{0449A2CF-F55C-43D0-9C96-D73F481151EE}" srcOrd="0" destOrd="0" presId="urn:microsoft.com/office/officeart/2005/8/layout/cycle2"/>
    <dgm:cxn modelId="{DE906EB4-F0C7-48DD-8752-F61A2F19ACDB}" type="presOf" srcId="{CCFE9CE1-A754-40E3-BB6E-186CDCC35F4A}" destId="{9D7C3C48-EE27-4109-90A2-A9DD3AA3D99B}" srcOrd="1" destOrd="0" presId="urn:microsoft.com/office/officeart/2005/8/layout/cycle2"/>
    <dgm:cxn modelId="{DC606C65-43B5-4612-9C47-03A66A46624E}" type="presOf" srcId="{ADB27421-6989-4C65-9625-A200BC891C18}" destId="{FDB9FD9A-1FE2-4AC5-AE11-824996B2A8E6}" srcOrd="0" destOrd="0" presId="urn:microsoft.com/office/officeart/2005/8/layout/cycle2"/>
    <dgm:cxn modelId="{492AE218-F71E-42E6-A845-4A407D018FD9}" type="presOf" srcId="{C6858FCC-D72A-429D-BDDA-6EDB99F4470C}" destId="{95D6DF91-A2C3-4AA0-AB31-D0C095242E67}" srcOrd="0" destOrd="0" presId="urn:microsoft.com/office/officeart/2005/8/layout/cycle2"/>
    <dgm:cxn modelId="{5907D2FF-C81D-480A-9D53-3EEB089791B2}" type="presOf" srcId="{DE0F3AE5-5B5C-4270-9BAB-54857453CB25}" destId="{6DA1825A-61D3-4A12-BD9C-E5335FFC5236}" srcOrd="0" destOrd="0" presId="urn:microsoft.com/office/officeart/2005/8/layout/cycle2"/>
    <dgm:cxn modelId="{1C61C37A-41F9-4BBB-B6F9-937A8D4C9336}" type="presOf" srcId="{8C12DD87-CE1A-4C96-A11E-443E3A568CC7}" destId="{F6B02A12-E836-44FB-A3AC-3C1F621DA76A}" srcOrd="0" destOrd="0" presId="urn:microsoft.com/office/officeart/2005/8/layout/cycle2"/>
    <dgm:cxn modelId="{872F8047-506B-4B6E-AC9A-3067EB5E640C}" srcId="{C0BFD816-74DD-4E56-AC49-64288F4C335B}" destId="{B0216A6B-347D-4438-9572-EF17D1535A75}" srcOrd="7" destOrd="0" parTransId="{518F6D3B-F5E5-4684-8B29-2439DD3D68CD}" sibTransId="{2AB26017-727D-4945-9DF5-F177A610755E}"/>
    <dgm:cxn modelId="{4D4AA921-0083-4229-A55E-1B7A71A72043}" type="presOf" srcId="{C0BFD816-74DD-4E56-AC49-64288F4C335B}" destId="{6F2BA7C0-8759-42E2-ADD6-89FDC0B28D9C}" srcOrd="0" destOrd="0" presId="urn:microsoft.com/office/officeart/2005/8/layout/cycle2"/>
    <dgm:cxn modelId="{2102FB80-41B1-46B7-99FE-1A10650C428A}" type="presOf" srcId="{A9A4A0A3-1BA9-4D57-90AD-E5C2E4ED8B7C}" destId="{3607CB59-DFF1-418B-91CF-EA6EFAF292B3}" srcOrd="0" destOrd="0" presId="urn:microsoft.com/office/officeart/2005/8/layout/cycle2"/>
    <dgm:cxn modelId="{6EF905F7-BA42-4F1C-9A46-B4F173482992}" type="presOf" srcId="{C44783DC-886D-44DD-BC83-165D96B679C0}" destId="{F820600A-D72C-4317-AE86-7EA2C2273285}" srcOrd="0" destOrd="0" presId="urn:microsoft.com/office/officeart/2005/8/layout/cycle2"/>
    <dgm:cxn modelId="{BC553266-1568-43E0-92C7-D13D9AEDAEFA}" srcId="{C0BFD816-74DD-4E56-AC49-64288F4C335B}" destId="{3A9381DB-F950-4868-B99C-4F8CF6B8754D}" srcOrd="3" destOrd="0" parTransId="{EC21A827-8233-435A-8D54-18FCABF5AC75}" sibTransId="{535BAB02-3452-4918-B600-313824645037}"/>
    <dgm:cxn modelId="{75C0D937-2548-474E-B1A7-3EE1BE8B0B0B}" type="presOf" srcId="{B0216A6B-347D-4438-9572-EF17D1535A75}" destId="{751BB574-E533-4FA3-BF82-E3143C140BA8}" srcOrd="0" destOrd="0" presId="urn:microsoft.com/office/officeart/2005/8/layout/cycle2"/>
    <dgm:cxn modelId="{77BDE30F-66F6-49F3-AEEB-3190E2129127}" type="presOf" srcId="{00F1FADB-ED9C-492C-BFB4-4F5D9D3D9AFE}" destId="{109013DF-88DD-4CFF-ABF4-F21AC6E0360A}" srcOrd="0" destOrd="0" presId="urn:microsoft.com/office/officeart/2005/8/layout/cycle2"/>
    <dgm:cxn modelId="{A2D63403-A43E-4A3C-800B-A8E76C0E62B3}" type="presOf" srcId="{373B5CA9-A9E3-47BA-B9AF-1046AC1007A5}" destId="{B41137EA-CFA1-4E88-905C-D9CCE71FB9CD}" srcOrd="0" destOrd="0" presId="urn:microsoft.com/office/officeart/2005/8/layout/cycle2"/>
    <dgm:cxn modelId="{53744140-22DE-40D4-A3F2-3E33FED89972}" type="presOf" srcId="{EB30AD84-FAC5-4104-8DC7-6C5EC6A8E810}" destId="{FE7F7DF2-2B7F-4C13-9B87-F7445014D778}" srcOrd="1" destOrd="0" presId="urn:microsoft.com/office/officeart/2005/8/layout/cycle2"/>
    <dgm:cxn modelId="{6CD3DD8E-954B-43D7-A959-2607B6E30CA9}" srcId="{C0BFD816-74DD-4E56-AC49-64288F4C335B}" destId="{777EC94B-CACA-46DC-9A56-2BAB8E311E40}" srcOrd="4" destOrd="0" parTransId="{95C70351-56FB-4EC9-AEBC-FD7710DFD86E}" sibTransId="{373B5CA9-A9E3-47BA-B9AF-1046AC1007A5}"/>
    <dgm:cxn modelId="{E6E9CE8D-DAC5-4428-A862-62245E4C50FD}" type="presParOf" srcId="{6F2BA7C0-8759-42E2-ADD6-89FDC0B28D9C}" destId="{F820600A-D72C-4317-AE86-7EA2C2273285}" srcOrd="0" destOrd="0" presId="urn:microsoft.com/office/officeart/2005/8/layout/cycle2"/>
    <dgm:cxn modelId="{E437412D-2702-4E2C-B47A-EAE87D1D72B7}" type="presParOf" srcId="{6F2BA7C0-8759-42E2-ADD6-89FDC0B28D9C}" destId="{94D34BB9-24EA-405E-92C7-E61A83FE5B9F}" srcOrd="1" destOrd="0" presId="urn:microsoft.com/office/officeart/2005/8/layout/cycle2"/>
    <dgm:cxn modelId="{46C072A2-81CB-4495-AD09-55E387295F19}" type="presParOf" srcId="{94D34BB9-24EA-405E-92C7-E61A83FE5B9F}" destId="{82CBCDC2-8C9F-4AA8-814B-8AE6D32CD0C3}" srcOrd="0" destOrd="0" presId="urn:microsoft.com/office/officeart/2005/8/layout/cycle2"/>
    <dgm:cxn modelId="{02EB5334-709F-431A-B9BE-1C3B1B92E56D}" type="presParOf" srcId="{6F2BA7C0-8759-42E2-ADD6-89FDC0B28D9C}" destId="{3607CB59-DFF1-418B-91CF-EA6EFAF292B3}" srcOrd="2" destOrd="0" presId="urn:microsoft.com/office/officeart/2005/8/layout/cycle2"/>
    <dgm:cxn modelId="{CB52498A-6FEF-4617-82D8-68A86F2FA38E}" type="presParOf" srcId="{6F2BA7C0-8759-42E2-ADD6-89FDC0B28D9C}" destId="{95D6DF91-A2C3-4AA0-AB31-D0C095242E67}" srcOrd="3" destOrd="0" presId="urn:microsoft.com/office/officeart/2005/8/layout/cycle2"/>
    <dgm:cxn modelId="{5A149048-987E-4867-A49E-F64BC374F6DE}" type="presParOf" srcId="{95D6DF91-A2C3-4AA0-AB31-D0C095242E67}" destId="{9FD54F25-4310-46FD-A336-184DF99689CE}" srcOrd="0" destOrd="0" presId="urn:microsoft.com/office/officeart/2005/8/layout/cycle2"/>
    <dgm:cxn modelId="{76876437-BE04-415C-870D-72C02822B3D3}" type="presParOf" srcId="{6F2BA7C0-8759-42E2-ADD6-89FDC0B28D9C}" destId="{6DA1825A-61D3-4A12-BD9C-E5335FFC5236}" srcOrd="4" destOrd="0" presId="urn:microsoft.com/office/officeart/2005/8/layout/cycle2"/>
    <dgm:cxn modelId="{5DD1E0F7-9F4A-4320-9CC9-9889235ED5D7}" type="presParOf" srcId="{6F2BA7C0-8759-42E2-ADD6-89FDC0B28D9C}" destId="{FDB9FD9A-1FE2-4AC5-AE11-824996B2A8E6}" srcOrd="5" destOrd="0" presId="urn:microsoft.com/office/officeart/2005/8/layout/cycle2"/>
    <dgm:cxn modelId="{05A636AF-E3F3-4682-A5D4-CBC6F808D4C4}" type="presParOf" srcId="{FDB9FD9A-1FE2-4AC5-AE11-824996B2A8E6}" destId="{F3F61818-106B-48DD-BE04-7FB11556FE0F}" srcOrd="0" destOrd="0" presId="urn:microsoft.com/office/officeart/2005/8/layout/cycle2"/>
    <dgm:cxn modelId="{62E2BBD0-1CD9-4505-9552-E25528050192}" type="presParOf" srcId="{6F2BA7C0-8759-42E2-ADD6-89FDC0B28D9C}" destId="{2C045218-C56A-4826-AE2E-4FBF1231B9FF}" srcOrd="6" destOrd="0" presId="urn:microsoft.com/office/officeart/2005/8/layout/cycle2"/>
    <dgm:cxn modelId="{45DAF435-F795-40AF-A8C1-8BC84FE521AC}" type="presParOf" srcId="{6F2BA7C0-8759-42E2-ADD6-89FDC0B28D9C}" destId="{B6DE7C4A-C5FE-4D2F-9108-2932BACF513C}" srcOrd="7" destOrd="0" presId="urn:microsoft.com/office/officeart/2005/8/layout/cycle2"/>
    <dgm:cxn modelId="{3FAD5570-F95A-4B86-AB4B-0FB45011BB0E}" type="presParOf" srcId="{B6DE7C4A-C5FE-4D2F-9108-2932BACF513C}" destId="{CCB21552-CC6B-4F6B-8F06-CF55EB32D3B8}" srcOrd="0" destOrd="0" presId="urn:microsoft.com/office/officeart/2005/8/layout/cycle2"/>
    <dgm:cxn modelId="{338DD945-35E9-4896-9FF7-AA5B6C3F8E05}" type="presParOf" srcId="{6F2BA7C0-8759-42E2-ADD6-89FDC0B28D9C}" destId="{E8056AEC-C82F-4FF7-8804-F3A658088CD7}" srcOrd="8" destOrd="0" presId="urn:microsoft.com/office/officeart/2005/8/layout/cycle2"/>
    <dgm:cxn modelId="{6199A58E-3D6C-47C4-93CD-998A1D15891A}" type="presParOf" srcId="{6F2BA7C0-8759-42E2-ADD6-89FDC0B28D9C}" destId="{B41137EA-CFA1-4E88-905C-D9CCE71FB9CD}" srcOrd="9" destOrd="0" presId="urn:microsoft.com/office/officeart/2005/8/layout/cycle2"/>
    <dgm:cxn modelId="{10C065AE-0721-45B9-B3B9-2A40B8ED4F37}" type="presParOf" srcId="{B41137EA-CFA1-4E88-905C-D9CCE71FB9CD}" destId="{7D4106D5-017C-4220-8049-D85583613C36}" srcOrd="0" destOrd="0" presId="urn:microsoft.com/office/officeart/2005/8/layout/cycle2"/>
    <dgm:cxn modelId="{EB4EC810-55AF-444B-A119-3D74E8276050}" type="presParOf" srcId="{6F2BA7C0-8759-42E2-ADD6-89FDC0B28D9C}" destId="{109013DF-88DD-4CFF-ABF4-F21AC6E0360A}" srcOrd="10" destOrd="0" presId="urn:microsoft.com/office/officeart/2005/8/layout/cycle2"/>
    <dgm:cxn modelId="{78C13F0E-3D3A-4BFC-B488-9A1BA4365927}" type="presParOf" srcId="{6F2BA7C0-8759-42E2-ADD6-89FDC0B28D9C}" destId="{AB838BB9-A114-4F43-9EB0-2B3D4AA4FBAE}" srcOrd="11" destOrd="0" presId="urn:microsoft.com/office/officeart/2005/8/layout/cycle2"/>
    <dgm:cxn modelId="{E9D49FD0-B276-40AD-8429-97AF1221242C}" type="presParOf" srcId="{AB838BB9-A114-4F43-9EB0-2B3D4AA4FBAE}" destId="{9D7C3C48-EE27-4109-90A2-A9DD3AA3D99B}" srcOrd="0" destOrd="0" presId="urn:microsoft.com/office/officeart/2005/8/layout/cycle2"/>
    <dgm:cxn modelId="{1521EB19-51C1-4B80-B11A-94CAB3F54DA8}" type="presParOf" srcId="{6F2BA7C0-8759-42E2-ADD6-89FDC0B28D9C}" destId="{F6B02A12-E836-44FB-A3AC-3C1F621DA76A}" srcOrd="12" destOrd="0" presId="urn:microsoft.com/office/officeart/2005/8/layout/cycle2"/>
    <dgm:cxn modelId="{62C44EB4-2440-43E7-84B9-E31A2AA92413}" type="presParOf" srcId="{6F2BA7C0-8759-42E2-ADD6-89FDC0B28D9C}" destId="{0449A2CF-F55C-43D0-9C96-D73F481151EE}" srcOrd="13" destOrd="0" presId="urn:microsoft.com/office/officeart/2005/8/layout/cycle2"/>
    <dgm:cxn modelId="{FE78FBD5-F4C1-4D6F-AA4A-71CB4802CA0C}" type="presParOf" srcId="{0449A2CF-F55C-43D0-9C96-D73F481151EE}" destId="{FE7F7DF2-2B7F-4C13-9B87-F7445014D778}" srcOrd="0" destOrd="0" presId="urn:microsoft.com/office/officeart/2005/8/layout/cycle2"/>
    <dgm:cxn modelId="{C4F79001-E6DA-43C7-88FD-B9A6E4B75D0D}" type="presParOf" srcId="{6F2BA7C0-8759-42E2-ADD6-89FDC0B28D9C}" destId="{751BB574-E533-4FA3-BF82-E3143C140BA8}" srcOrd="14" destOrd="0" presId="urn:microsoft.com/office/officeart/2005/8/layout/cycle2"/>
    <dgm:cxn modelId="{54B4441A-60A6-4CCC-8586-BDA7A9279E62}" type="presParOf" srcId="{6F2BA7C0-8759-42E2-ADD6-89FDC0B28D9C}" destId="{C07B805C-F586-4ED1-A20D-F8C21719E01F}" srcOrd="15" destOrd="0" presId="urn:microsoft.com/office/officeart/2005/8/layout/cycle2"/>
    <dgm:cxn modelId="{EE488D4E-8F06-4266-88F0-6E0A102E93E9}" type="presParOf" srcId="{C07B805C-F586-4ED1-A20D-F8C21719E01F}" destId="{FC4C014F-EC7C-4DB0-BF55-FED257AED8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FD816-74DD-4E56-AC49-64288F4C335B}" type="doc">
      <dgm:prSet loTypeId="urn:microsoft.com/office/officeart/2005/8/layout/cycle2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9A4A0A3-1BA9-4D57-90AD-E5C2E4ED8B7C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E9199DF0-0CDB-454E-B18E-4599CF0DCAEB}" type="parTrans" cxnId="{1050267F-2403-4457-A3E4-B9D0C8878EFE}">
      <dgm:prSet/>
      <dgm:spPr/>
      <dgm:t>
        <a:bodyPr/>
        <a:lstStyle/>
        <a:p>
          <a:endParaRPr lang="en-US"/>
        </a:p>
      </dgm:t>
    </dgm:pt>
    <dgm:pt modelId="{C6858FCC-D72A-429D-BDDA-6EDB99F4470C}" type="sibTrans" cxnId="{1050267F-2403-4457-A3E4-B9D0C8878EFE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777EC94B-CACA-46DC-9A56-2BAB8E311E40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95C70351-56FB-4EC9-AEBC-FD7710DFD86E}" type="parTrans" cxnId="{6CD3DD8E-954B-43D7-A959-2607B6E30CA9}">
      <dgm:prSet/>
      <dgm:spPr/>
      <dgm:t>
        <a:bodyPr/>
        <a:lstStyle/>
        <a:p>
          <a:endParaRPr lang="en-US"/>
        </a:p>
      </dgm:t>
    </dgm:pt>
    <dgm:pt modelId="{373B5CA9-A9E3-47BA-B9AF-1046AC1007A5}" type="sibTrans" cxnId="{6CD3DD8E-954B-43D7-A959-2607B6E30CA9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00F1FADB-ED9C-492C-BFB4-4F5D9D3D9AFE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E4EC655D-2E7A-44A2-BE3C-C36FB1338598}" type="parTrans" cxnId="{5E53E23C-A9C0-4BF6-9C90-F5B166F4DABD}">
      <dgm:prSet/>
      <dgm:spPr/>
      <dgm:t>
        <a:bodyPr/>
        <a:lstStyle/>
        <a:p>
          <a:endParaRPr lang="en-US"/>
        </a:p>
      </dgm:t>
    </dgm:pt>
    <dgm:pt modelId="{CCFE9CE1-A754-40E3-BB6E-186CDCC35F4A}" type="sibTrans" cxnId="{5E53E23C-A9C0-4BF6-9C90-F5B166F4DABD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8C12DD87-CE1A-4C96-A11E-443E3A568CC7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E80617F8-1DDD-4139-86AA-23FD188A3EFD}" type="parTrans" cxnId="{D7B7B131-4809-48D6-A701-37E756E233B9}">
      <dgm:prSet/>
      <dgm:spPr/>
      <dgm:t>
        <a:bodyPr/>
        <a:lstStyle/>
        <a:p>
          <a:endParaRPr lang="en-US"/>
        </a:p>
      </dgm:t>
    </dgm:pt>
    <dgm:pt modelId="{EB30AD84-FAC5-4104-8DC7-6C5EC6A8E810}" type="sibTrans" cxnId="{D7B7B131-4809-48D6-A701-37E756E233B9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B0216A6B-347D-4438-9572-EF17D1535A7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18F6D3B-F5E5-4684-8B29-2439DD3D68CD}" type="parTrans" cxnId="{872F8047-506B-4B6E-AC9A-3067EB5E640C}">
      <dgm:prSet/>
      <dgm:spPr/>
      <dgm:t>
        <a:bodyPr/>
        <a:lstStyle/>
        <a:p>
          <a:endParaRPr lang="en-US"/>
        </a:p>
      </dgm:t>
    </dgm:pt>
    <dgm:pt modelId="{2AB26017-727D-4945-9DF5-F177A610755E}" type="sibTrans" cxnId="{872F8047-506B-4B6E-AC9A-3067EB5E640C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DE0F3AE5-5B5C-4270-9BAB-54857453CB25}">
      <dgm:prSet/>
      <dgm:spPr/>
      <dgm:t>
        <a:bodyPr/>
        <a:lstStyle/>
        <a:p>
          <a:r>
            <a:rPr lang="en-US" dirty="0"/>
            <a:t>4</a:t>
          </a:r>
        </a:p>
      </dgm:t>
    </dgm:pt>
    <dgm:pt modelId="{71A8FE15-065E-4E02-AB89-BD50CCAA9312}" type="parTrans" cxnId="{E6306A21-B52C-4F68-BE8E-4C4D41C6ABB3}">
      <dgm:prSet/>
      <dgm:spPr/>
      <dgm:t>
        <a:bodyPr/>
        <a:lstStyle/>
        <a:p>
          <a:endParaRPr lang="en-US"/>
        </a:p>
      </dgm:t>
    </dgm:pt>
    <dgm:pt modelId="{ADB27421-6989-4C65-9625-A200BC891C18}" type="sibTrans" cxnId="{E6306A21-B52C-4F68-BE8E-4C4D41C6ABB3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3A9381DB-F950-4868-B99C-4F8CF6B8754D}">
      <dgm:prSet/>
      <dgm:spPr/>
      <dgm:t>
        <a:bodyPr/>
        <a:lstStyle/>
        <a:p>
          <a:r>
            <a:rPr lang="en-US" dirty="0"/>
            <a:t>5</a:t>
          </a:r>
        </a:p>
      </dgm:t>
    </dgm:pt>
    <dgm:pt modelId="{EC21A827-8233-435A-8D54-18FCABF5AC75}" type="parTrans" cxnId="{BC553266-1568-43E0-92C7-D13D9AEDAEFA}">
      <dgm:prSet/>
      <dgm:spPr/>
      <dgm:t>
        <a:bodyPr/>
        <a:lstStyle/>
        <a:p>
          <a:endParaRPr lang="en-US"/>
        </a:p>
      </dgm:t>
    </dgm:pt>
    <dgm:pt modelId="{535BAB02-3452-4918-B600-313824645037}" type="sibTrans" cxnId="{BC553266-1568-43E0-92C7-D13D9AEDAEFA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C44783DC-886D-44DD-BC83-165D96B679C0}">
      <dgm:prSet/>
      <dgm:spPr/>
      <dgm:t>
        <a:bodyPr/>
        <a:lstStyle/>
        <a:p>
          <a:r>
            <a:rPr lang="en-US" dirty="0"/>
            <a:t>2</a:t>
          </a:r>
        </a:p>
      </dgm:t>
    </dgm:pt>
    <dgm:pt modelId="{735D7CB8-630F-4B10-845A-4474DAE1DCA7}" type="parTrans" cxnId="{CDB89003-87B4-48CD-894D-5AFCE70F4C41}">
      <dgm:prSet/>
      <dgm:spPr/>
      <dgm:t>
        <a:bodyPr/>
        <a:lstStyle/>
        <a:p>
          <a:endParaRPr lang="en-US"/>
        </a:p>
      </dgm:t>
    </dgm:pt>
    <dgm:pt modelId="{21F5B486-9275-4436-88F2-8FDBBA0F3B48}" type="sibTrans" cxnId="{CDB89003-87B4-48CD-894D-5AFCE70F4C41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6F2BA7C0-8759-42E2-ADD6-89FDC0B28D9C}" type="pres">
      <dgm:prSet presAssocID="{C0BFD816-74DD-4E56-AC49-64288F4C335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20600A-D72C-4317-AE86-7EA2C2273285}" type="pres">
      <dgm:prSet presAssocID="{C44783DC-886D-44DD-BC83-165D96B679C0}" presName="node" presStyleLbl="node1" presStyleIdx="0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D34BB9-24EA-405E-92C7-E61A83FE5B9F}" type="pres">
      <dgm:prSet presAssocID="{21F5B486-9275-4436-88F2-8FDBBA0F3B48}" presName="sibTrans" presStyleLbl="sibTrans2D1" presStyleIdx="0" presStyleCnt="8" custScaleX="73935" custScaleY="78466"/>
      <dgm:spPr/>
      <dgm:t>
        <a:bodyPr/>
        <a:lstStyle/>
        <a:p>
          <a:endParaRPr lang="en-US"/>
        </a:p>
      </dgm:t>
    </dgm:pt>
    <dgm:pt modelId="{82CBCDC2-8C9F-4AA8-814B-8AE6D32CD0C3}" type="pres">
      <dgm:prSet presAssocID="{21F5B486-9275-4436-88F2-8FDBBA0F3B48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3607CB59-DFF1-418B-91CF-EA6EFAF292B3}" type="pres">
      <dgm:prSet presAssocID="{A9A4A0A3-1BA9-4D57-90AD-E5C2E4ED8B7C}" presName="node" presStyleLbl="node1" presStyleIdx="1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6DF91-A2C3-4AA0-AB31-D0C095242E67}" type="pres">
      <dgm:prSet presAssocID="{C6858FCC-D72A-429D-BDDA-6EDB99F4470C}" presName="sibTrans" presStyleLbl="sibTrans2D1" presStyleIdx="1" presStyleCnt="8" custScaleX="73935" custScaleY="78466"/>
      <dgm:spPr/>
      <dgm:t>
        <a:bodyPr/>
        <a:lstStyle/>
        <a:p>
          <a:endParaRPr lang="en-US"/>
        </a:p>
      </dgm:t>
    </dgm:pt>
    <dgm:pt modelId="{9FD54F25-4310-46FD-A336-184DF99689CE}" type="pres">
      <dgm:prSet presAssocID="{C6858FCC-D72A-429D-BDDA-6EDB99F4470C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6DA1825A-61D3-4A12-BD9C-E5335FFC5236}" type="pres">
      <dgm:prSet presAssocID="{DE0F3AE5-5B5C-4270-9BAB-54857453CB25}" presName="node" presStyleLbl="node1" presStyleIdx="2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9FD9A-1FE2-4AC5-AE11-824996B2A8E6}" type="pres">
      <dgm:prSet presAssocID="{ADB27421-6989-4C65-9625-A200BC891C18}" presName="sibTrans" presStyleLbl="sibTrans2D1" presStyleIdx="2" presStyleCnt="8" custScaleX="73935" custScaleY="78466"/>
      <dgm:spPr/>
      <dgm:t>
        <a:bodyPr/>
        <a:lstStyle/>
        <a:p>
          <a:endParaRPr lang="en-US"/>
        </a:p>
      </dgm:t>
    </dgm:pt>
    <dgm:pt modelId="{F3F61818-106B-48DD-BE04-7FB11556FE0F}" type="pres">
      <dgm:prSet presAssocID="{ADB27421-6989-4C65-9625-A200BC891C18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2C045218-C56A-4826-AE2E-4FBF1231B9FF}" type="pres">
      <dgm:prSet presAssocID="{3A9381DB-F950-4868-B99C-4F8CF6B8754D}" presName="node" presStyleLbl="node1" presStyleIdx="3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E7C4A-C5FE-4D2F-9108-2932BACF513C}" type="pres">
      <dgm:prSet presAssocID="{535BAB02-3452-4918-B600-313824645037}" presName="sibTrans" presStyleLbl="sibTrans2D1" presStyleIdx="3" presStyleCnt="8" custScaleX="73935" custScaleY="78466"/>
      <dgm:spPr/>
      <dgm:t>
        <a:bodyPr/>
        <a:lstStyle/>
        <a:p>
          <a:endParaRPr lang="en-US"/>
        </a:p>
      </dgm:t>
    </dgm:pt>
    <dgm:pt modelId="{CCB21552-CC6B-4F6B-8F06-CF55EB32D3B8}" type="pres">
      <dgm:prSet presAssocID="{535BAB02-3452-4918-B600-313824645037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E8056AEC-C82F-4FF7-8804-F3A658088CD7}" type="pres">
      <dgm:prSet presAssocID="{777EC94B-CACA-46DC-9A56-2BAB8E311E40}" presName="node" presStyleLbl="node1" presStyleIdx="4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137EA-CFA1-4E88-905C-D9CCE71FB9CD}" type="pres">
      <dgm:prSet presAssocID="{373B5CA9-A9E3-47BA-B9AF-1046AC1007A5}" presName="sibTrans" presStyleLbl="sibTrans2D1" presStyleIdx="4" presStyleCnt="8" custScaleX="73935" custScaleY="78466"/>
      <dgm:spPr/>
      <dgm:t>
        <a:bodyPr/>
        <a:lstStyle/>
        <a:p>
          <a:endParaRPr lang="en-US"/>
        </a:p>
      </dgm:t>
    </dgm:pt>
    <dgm:pt modelId="{7D4106D5-017C-4220-8049-D85583613C36}" type="pres">
      <dgm:prSet presAssocID="{373B5CA9-A9E3-47BA-B9AF-1046AC1007A5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109013DF-88DD-4CFF-ABF4-F21AC6E0360A}" type="pres">
      <dgm:prSet presAssocID="{00F1FADB-ED9C-492C-BFB4-4F5D9D3D9AFE}" presName="node" presStyleLbl="node1" presStyleIdx="5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38BB9-A114-4F43-9EB0-2B3D4AA4FBAE}" type="pres">
      <dgm:prSet presAssocID="{CCFE9CE1-A754-40E3-BB6E-186CDCC35F4A}" presName="sibTrans" presStyleLbl="sibTrans2D1" presStyleIdx="5" presStyleCnt="8" custScaleX="73935" custScaleY="78466"/>
      <dgm:spPr/>
      <dgm:t>
        <a:bodyPr/>
        <a:lstStyle/>
        <a:p>
          <a:endParaRPr lang="en-US"/>
        </a:p>
      </dgm:t>
    </dgm:pt>
    <dgm:pt modelId="{9D7C3C48-EE27-4109-90A2-A9DD3AA3D99B}" type="pres">
      <dgm:prSet presAssocID="{CCFE9CE1-A754-40E3-BB6E-186CDCC35F4A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F6B02A12-E836-44FB-A3AC-3C1F621DA76A}" type="pres">
      <dgm:prSet presAssocID="{8C12DD87-CE1A-4C96-A11E-443E3A568CC7}" presName="node" presStyleLbl="node1" presStyleIdx="6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9A2CF-F55C-43D0-9C96-D73F481151EE}" type="pres">
      <dgm:prSet presAssocID="{EB30AD84-FAC5-4104-8DC7-6C5EC6A8E810}" presName="sibTrans" presStyleLbl="sibTrans2D1" presStyleIdx="6" presStyleCnt="8" custScaleX="73935" custScaleY="78466"/>
      <dgm:spPr/>
      <dgm:t>
        <a:bodyPr/>
        <a:lstStyle/>
        <a:p>
          <a:endParaRPr lang="en-US"/>
        </a:p>
      </dgm:t>
    </dgm:pt>
    <dgm:pt modelId="{FE7F7DF2-2B7F-4C13-9B87-F7445014D778}" type="pres">
      <dgm:prSet presAssocID="{EB30AD84-FAC5-4104-8DC7-6C5EC6A8E810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751BB574-E533-4FA3-BF82-E3143C140BA8}" type="pres">
      <dgm:prSet presAssocID="{B0216A6B-347D-4438-9572-EF17D1535A75}" presName="node" presStyleLbl="node1" presStyleIdx="7" presStyleCnt="8" custScaleX="73935" custScaleY="7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7B805C-F586-4ED1-A20D-F8C21719E01F}" type="pres">
      <dgm:prSet presAssocID="{2AB26017-727D-4945-9DF5-F177A610755E}" presName="sibTrans" presStyleLbl="sibTrans2D1" presStyleIdx="7" presStyleCnt="8" custScaleX="73935" custScaleY="78466"/>
      <dgm:spPr/>
      <dgm:t>
        <a:bodyPr/>
        <a:lstStyle/>
        <a:p>
          <a:endParaRPr lang="en-US"/>
        </a:p>
      </dgm:t>
    </dgm:pt>
    <dgm:pt modelId="{FC4C014F-EC7C-4DB0-BF55-FED257AED8F8}" type="pres">
      <dgm:prSet presAssocID="{2AB26017-727D-4945-9DF5-F177A610755E}" presName="connectorText" presStyleLbl="sibTrans2D1" presStyleIdx="7" presStyleCnt="8"/>
      <dgm:spPr/>
      <dgm:t>
        <a:bodyPr/>
        <a:lstStyle/>
        <a:p>
          <a:endParaRPr lang="en-US"/>
        </a:p>
      </dgm:t>
    </dgm:pt>
  </dgm:ptLst>
  <dgm:cxnLst>
    <dgm:cxn modelId="{5E53E23C-A9C0-4BF6-9C90-F5B166F4DABD}" srcId="{C0BFD816-74DD-4E56-AC49-64288F4C335B}" destId="{00F1FADB-ED9C-492C-BFB4-4F5D9D3D9AFE}" srcOrd="5" destOrd="0" parTransId="{E4EC655D-2E7A-44A2-BE3C-C36FB1338598}" sibTransId="{CCFE9CE1-A754-40E3-BB6E-186CDCC35F4A}"/>
    <dgm:cxn modelId="{83A0D5A2-CF13-4531-B3CE-2879429E8EB1}" type="presOf" srcId="{CCFE9CE1-A754-40E3-BB6E-186CDCC35F4A}" destId="{AB838BB9-A114-4F43-9EB0-2B3D4AA4FBAE}" srcOrd="0" destOrd="0" presId="urn:microsoft.com/office/officeart/2005/8/layout/cycle2"/>
    <dgm:cxn modelId="{D7CF11F6-182D-48E0-A9F3-F3EAE7EE8058}" type="presOf" srcId="{21F5B486-9275-4436-88F2-8FDBBA0F3B48}" destId="{82CBCDC2-8C9F-4AA8-814B-8AE6D32CD0C3}" srcOrd="1" destOrd="0" presId="urn:microsoft.com/office/officeart/2005/8/layout/cycle2"/>
    <dgm:cxn modelId="{1D839F2F-630F-4C7C-8A64-E1FC66BEF892}" type="presOf" srcId="{373B5CA9-A9E3-47BA-B9AF-1046AC1007A5}" destId="{7D4106D5-017C-4220-8049-D85583613C36}" srcOrd="1" destOrd="0" presId="urn:microsoft.com/office/officeart/2005/8/layout/cycle2"/>
    <dgm:cxn modelId="{1050267F-2403-4457-A3E4-B9D0C8878EFE}" srcId="{C0BFD816-74DD-4E56-AC49-64288F4C335B}" destId="{A9A4A0A3-1BA9-4D57-90AD-E5C2E4ED8B7C}" srcOrd="1" destOrd="0" parTransId="{E9199DF0-0CDB-454E-B18E-4599CF0DCAEB}" sibTransId="{C6858FCC-D72A-429D-BDDA-6EDB99F4470C}"/>
    <dgm:cxn modelId="{D7B7B131-4809-48D6-A701-37E756E233B9}" srcId="{C0BFD816-74DD-4E56-AC49-64288F4C335B}" destId="{8C12DD87-CE1A-4C96-A11E-443E3A568CC7}" srcOrd="6" destOrd="0" parTransId="{E80617F8-1DDD-4139-86AA-23FD188A3EFD}" sibTransId="{EB30AD84-FAC5-4104-8DC7-6C5EC6A8E810}"/>
    <dgm:cxn modelId="{54922F90-E8D0-4564-8549-DD543F58C52A}" type="presOf" srcId="{2AB26017-727D-4945-9DF5-F177A610755E}" destId="{C07B805C-F586-4ED1-A20D-F8C21719E01F}" srcOrd="0" destOrd="0" presId="urn:microsoft.com/office/officeart/2005/8/layout/cycle2"/>
    <dgm:cxn modelId="{8BA9D64A-E3BC-4AA3-A83A-3BE377C0E929}" type="presOf" srcId="{777EC94B-CACA-46DC-9A56-2BAB8E311E40}" destId="{E8056AEC-C82F-4FF7-8804-F3A658088CD7}" srcOrd="0" destOrd="0" presId="urn:microsoft.com/office/officeart/2005/8/layout/cycle2"/>
    <dgm:cxn modelId="{BE5BF309-CE3C-48F0-B863-215695FC2BCD}" type="presOf" srcId="{3A9381DB-F950-4868-B99C-4F8CF6B8754D}" destId="{2C045218-C56A-4826-AE2E-4FBF1231B9FF}" srcOrd="0" destOrd="0" presId="urn:microsoft.com/office/officeart/2005/8/layout/cycle2"/>
    <dgm:cxn modelId="{CBB517D6-5F37-4205-8094-2BFEA91117F5}" type="presOf" srcId="{535BAB02-3452-4918-B600-313824645037}" destId="{CCB21552-CC6B-4F6B-8F06-CF55EB32D3B8}" srcOrd="1" destOrd="0" presId="urn:microsoft.com/office/officeart/2005/8/layout/cycle2"/>
    <dgm:cxn modelId="{5FDE4EE6-29A7-4926-90BE-131FF16416D9}" type="presOf" srcId="{ADB27421-6989-4C65-9625-A200BC891C18}" destId="{F3F61818-106B-48DD-BE04-7FB11556FE0F}" srcOrd="1" destOrd="0" presId="urn:microsoft.com/office/officeart/2005/8/layout/cycle2"/>
    <dgm:cxn modelId="{CDB89003-87B4-48CD-894D-5AFCE70F4C41}" srcId="{C0BFD816-74DD-4E56-AC49-64288F4C335B}" destId="{C44783DC-886D-44DD-BC83-165D96B679C0}" srcOrd="0" destOrd="0" parTransId="{735D7CB8-630F-4B10-845A-4474DAE1DCA7}" sibTransId="{21F5B486-9275-4436-88F2-8FDBBA0F3B48}"/>
    <dgm:cxn modelId="{775DF5D4-CF22-440C-96FC-8B0D98DF756A}" type="presOf" srcId="{21F5B486-9275-4436-88F2-8FDBBA0F3B48}" destId="{94D34BB9-24EA-405E-92C7-E61A83FE5B9F}" srcOrd="0" destOrd="0" presId="urn:microsoft.com/office/officeart/2005/8/layout/cycle2"/>
    <dgm:cxn modelId="{5EA9C8F6-ACAD-4BB8-A9E8-92C91FC431CE}" type="presOf" srcId="{2AB26017-727D-4945-9DF5-F177A610755E}" destId="{FC4C014F-EC7C-4DB0-BF55-FED257AED8F8}" srcOrd="1" destOrd="0" presId="urn:microsoft.com/office/officeart/2005/8/layout/cycle2"/>
    <dgm:cxn modelId="{F24557E8-A621-47B5-A086-B85A54104233}" type="presOf" srcId="{C6858FCC-D72A-429D-BDDA-6EDB99F4470C}" destId="{9FD54F25-4310-46FD-A336-184DF99689CE}" srcOrd="1" destOrd="0" presId="urn:microsoft.com/office/officeart/2005/8/layout/cycle2"/>
    <dgm:cxn modelId="{C8FFDD6F-898C-4C9F-B297-9C31ED7F4481}" type="presOf" srcId="{535BAB02-3452-4918-B600-313824645037}" destId="{B6DE7C4A-C5FE-4D2F-9108-2932BACF513C}" srcOrd="0" destOrd="0" presId="urn:microsoft.com/office/officeart/2005/8/layout/cycle2"/>
    <dgm:cxn modelId="{E6306A21-B52C-4F68-BE8E-4C4D41C6ABB3}" srcId="{C0BFD816-74DD-4E56-AC49-64288F4C335B}" destId="{DE0F3AE5-5B5C-4270-9BAB-54857453CB25}" srcOrd="2" destOrd="0" parTransId="{71A8FE15-065E-4E02-AB89-BD50CCAA9312}" sibTransId="{ADB27421-6989-4C65-9625-A200BC891C18}"/>
    <dgm:cxn modelId="{79B0B913-B3D8-46D4-A7A2-F2ABF2FB8869}" type="presOf" srcId="{EB30AD84-FAC5-4104-8DC7-6C5EC6A8E810}" destId="{0449A2CF-F55C-43D0-9C96-D73F481151EE}" srcOrd="0" destOrd="0" presId="urn:microsoft.com/office/officeart/2005/8/layout/cycle2"/>
    <dgm:cxn modelId="{DE906EB4-F0C7-48DD-8752-F61A2F19ACDB}" type="presOf" srcId="{CCFE9CE1-A754-40E3-BB6E-186CDCC35F4A}" destId="{9D7C3C48-EE27-4109-90A2-A9DD3AA3D99B}" srcOrd="1" destOrd="0" presId="urn:microsoft.com/office/officeart/2005/8/layout/cycle2"/>
    <dgm:cxn modelId="{DC606C65-43B5-4612-9C47-03A66A46624E}" type="presOf" srcId="{ADB27421-6989-4C65-9625-A200BC891C18}" destId="{FDB9FD9A-1FE2-4AC5-AE11-824996B2A8E6}" srcOrd="0" destOrd="0" presId="urn:microsoft.com/office/officeart/2005/8/layout/cycle2"/>
    <dgm:cxn modelId="{492AE218-F71E-42E6-A845-4A407D018FD9}" type="presOf" srcId="{C6858FCC-D72A-429D-BDDA-6EDB99F4470C}" destId="{95D6DF91-A2C3-4AA0-AB31-D0C095242E67}" srcOrd="0" destOrd="0" presId="urn:microsoft.com/office/officeart/2005/8/layout/cycle2"/>
    <dgm:cxn modelId="{5907D2FF-C81D-480A-9D53-3EEB089791B2}" type="presOf" srcId="{DE0F3AE5-5B5C-4270-9BAB-54857453CB25}" destId="{6DA1825A-61D3-4A12-BD9C-E5335FFC5236}" srcOrd="0" destOrd="0" presId="urn:microsoft.com/office/officeart/2005/8/layout/cycle2"/>
    <dgm:cxn modelId="{1C61C37A-41F9-4BBB-B6F9-937A8D4C9336}" type="presOf" srcId="{8C12DD87-CE1A-4C96-A11E-443E3A568CC7}" destId="{F6B02A12-E836-44FB-A3AC-3C1F621DA76A}" srcOrd="0" destOrd="0" presId="urn:microsoft.com/office/officeart/2005/8/layout/cycle2"/>
    <dgm:cxn modelId="{872F8047-506B-4B6E-AC9A-3067EB5E640C}" srcId="{C0BFD816-74DD-4E56-AC49-64288F4C335B}" destId="{B0216A6B-347D-4438-9572-EF17D1535A75}" srcOrd="7" destOrd="0" parTransId="{518F6D3B-F5E5-4684-8B29-2439DD3D68CD}" sibTransId="{2AB26017-727D-4945-9DF5-F177A610755E}"/>
    <dgm:cxn modelId="{4D4AA921-0083-4229-A55E-1B7A71A72043}" type="presOf" srcId="{C0BFD816-74DD-4E56-AC49-64288F4C335B}" destId="{6F2BA7C0-8759-42E2-ADD6-89FDC0B28D9C}" srcOrd="0" destOrd="0" presId="urn:microsoft.com/office/officeart/2005/8/layout/cycle2"/>
    <dgm:cxn modelId="{2102FB80-41B1-46B7-99FE-1A10650C428A}" type="presOf" srcId="{A9A4A0A3-1BA9-4D57-90AD-E5C2E4ED8B7C}" destId="{3607CB59-DFF1-418B-91CF-EA6EFAF292B3}" srcOrd="0" destOrd="0" presId="urn:microsoft.com/office/officeart/2005/8/layout/cycle2"/>
    <dgm:cxn modelId="{6EF905F7-BA42-4F1C-9A46-B4F173482992}" type="presOf" srcId="{C44783DC-886D-44DD-BC83-165D96B679C0}" destId="{F820600A-D72C-4317-AE86-7EA2C2273285}" srcOrd="0" destOrd="0" presId="urn:microsoft.com/office/officeart/2005/8/layout/cycle2"/>
    <dgm:cxn modelId="{BC553266-1568-43E0-92C7-D13D9AEDAEFA}" srcId="{C0BFD816-74DD-4E56-AC49-64288F4C335B}" destId="{3A9381DB-F950-4868-B99C-4F8CF6B8754D}" srcOrd="3" destOrd="0" parTransId="{EC21A827-8233-435A-8D54-18FCABF5AC75}" sibTransId="{535BAB02-3452-4918-B600-313824645037}"/>
    <dgm:cxn modelId="{75C0D937-2548-474E-B1A7-3EE1BE8B0B0B}" type="presOf" srcId="{B0216A6B-347D-4438-9572-EF17D1535A75}" destId="{751BB574-E533-4FA3-BF82-E3143C140BA8}" srcOrd="0" destOrd="0" presId="urn:microsoft.com/office/officeart/2005/8/layout/cycle2"/>
    <dgm:cxn modelId="{77BDE30F-66F6-49F3-AEEB-3190E2129127}" type="presOf" srcId="{00F1FADB-ED9C-492C-BFB4-4F5D9D3D9AFE}" destId="{109013DF-88DD-4CFF-ABF4-F21AC6E0360A}" srcOrd="0" destOrd="0" presId="urn:microsoft.com/office/officeart/2005/8/layout/cycle2"/>
    <dgm:cxn modelId="{A2D63403-A43E-4A3C-800B-A8E76C0E62B3}" type="presOf" srcId="{373B5CA9-A9E3-47BA-B9AF-1046AC1007A5}" destId="{B41137EA-CFA1-4E88-905C-D9CCE71FB9CD}" srcOrd="0" destOrd="0" presId="urn:microsoft.com/office/officeart/2005/8/layout/cycle2"/>
    <dgm:cxn modelId="{53744140-22DE-40D4-A3F2-3E33FED89972}" type="presOf" srcId="{EB30AD84-FAC5-4104-8DC7-6C5EC6A8E810}" destId="{FE7F7DF2-2B7F-4C13-9B87-F7445014D778}" srcOrd="1" destOrd="0" presId="urn:microsoft.com/office/officeart/2005/8/layout/cycle2"/>
    <dgm:cxn modelId="{6CD3DD8E-954B-43D7-A959-2607B6E30CA9}" srcId="{C0BFD816-74DD-4E56-AC49-64288F4C335B}" destId="{777EC94B-CACA-46DC-9A56-2BAB8E311E40}" srcOrd="4" destOrd="0" parTransId="{95C70351-56FB-4EC9-AEBC-FD7710DFD86E}" sibTransId="{373B5CA9-A9E3-47BA-B9AF-1046AC1007A5}"/>
    <dgm:cxn modelId="{E6E9CE8D-DAC5-4428-A862-62245E4C50FD}" type="presParOf" srcId="{6F2BA7C0-8759-42E2-ADD6-89FDC0B28D9C}" destId="{F820600A-D72C-4317-AE86-7EA2C2273285}" srcOrd="0" destOrd="0" presId="urn:microsoft.com/office/officeart/2005/8/layout/cycle2"/>
    <dgm:cxn modelId="{E437412D-2702-4E2C-B47A-EAE87D1D72B7}" type="presParOf" srcId="{6F2BA7C0-8759-42E2-ADD6-89FDC0B28D9C}" destId="{94D34BB9-24EA-405E-92C7-E61A83FE5B9F}" srcOrd="1" destOrd="0" presId="urn:microsoft.com/office/officeart/2005/8/layout/cycle2"/>
    <dgm:cxn modelId="{46C072A2-81CB-4495-AD09-55E387295F19}" type="presParOf" srcId="{94D34BB9-24EA-405E-92C7-E61A83FE5B9F}" destId="{82CBCDC2-8C9F-4AA8-814B-8AE6D32CD0C3}" srcOrd="0" destOrd="0" presId="urn:microsoft.com/office/officeart/2005/8/layout/cycle2"/>
    <dgm:cxn modelId="{02EB5334-709F-431A-B9BE-1C3B1B92E56D}" type="presParOf" srcId="{6F2BA7C0-8759-42E2-ADD6-89FDC0B28D9C}" destId="{3607CB59-DFF1-418B-91CF-EA6EFAF292B3}" srcOrd="2" destOrd="0" presId="urn:microsoft.com/office/officeart/2005/8/layout/cycle2"/>
    <dgm:cxn modelId="{CB52498A-6FEF-4617-82D8-68A86F2FA38E}" type="presParOf" srcId="{6F2BA7C0-8759-42E2-ADD6-89FDC0B28D9C}" destId="{95D6DF91-A2C3-4AA0-AB31-D0C095242E67}" srcOrd="3" destOrd="0" presId="urn:microsoft.com/office/officeart/2005/8/layout/cycle2"/>
    <dgm:cxn modelId="{5A149048-987E-4867-A49E-F64BC374F6DE}" type="presParOf" srcId="{95D6DF91-A2C3-4AA0-AB31-D0C095242E67}" destId="{9FD54F25-4310-46FD-A336-184DF99689CE}" srcOrd="0" destOrd="0" presId="urn:microsoft.com/office/officeart/2005/8/layout/cycle2"/>
    <dgm:cxn modelId="{76876437-BE04-415C-870D-72C02822B3D3}" type="presParOf" srcId="{6F2BA7C0-8759-42E2-ADD6-89FDC0B28D9C}" destId="{6DA1825A-61D3-4A12-BD9C-E5335FFC5236}" srcOrd="4" destOrd="0" presId="urn:microsoft.com/office/officeart/2005/8/layout/cycle2"/>
    <dgm:cxn modelId="{5DD1E0F7-9F4A-4320-9CC9-9889235ED5D7}" type="presParOf" srcId="{6F2BA7C0-8759-42E2-ADD6-89FDC0B28D9C}" destId="{FDB9FD9A-1FE2-4AC5-AE11-824996B2A8E6}" srcOrd="5" destOrd="0" presId="urn:microsoft.com/office/officeart/2005/8/layout/cycle2"/>
    <dgm:cxn modelId="{05A636AF-E3F3-4682-A5D4-CBC6F808D4C4}" type="presParOf" srcId="{FDB9FD9A-1FE2-4AC5-AE11-824996B2A8E6}" destId="{F3F61818-106B-48DD-BE04-7FB11556FE0F}" srcOrd="0" destOrd="0" presId="urn:microsoft.com/office/officeart/2005/8/layout/cycle2"/>
    <dgm:cxn modelId="{62E2BBD0-1CD9-4505-9552-E25528050192}" type="presParOf" srcId="{6F2BA7C0-8759-42E2-ADD6-89FDC0B28D9C}" destId="{2C045218-C56A-4826-AE2E-4FBF1231B9FF}" srcOrd="6" destOrd="0" presId="urn:microsoft.com/office/officeart/2005/8/layout/cycle2"/>
    <dgm:cxn modelId="{45DAF435-F795-40AF-A8C1-8BC84FE521AC}" type="presParOf" srcId="{6F2BA7C0-8759-42E2-ADD6-89FDC0B28D9C}" destId="{B6DE7C4A-C5FE-4D2F-9108-2932BACF513C}" srcOrd="7" destOrd="0" presId="urn:microsoft.com/office/officeart/2005/8/layout/cycle2"/>
    <dgm:cxn modelId="{3FAD5570-F95A-4B86-AB4B-0FB45011BB0E}" type="presParOf" srcId="{B6DE7C4A-C5FE-4D2F-9108-2932BACF513C}" destId="{CCB21552-CC6B-4F6B-8F06-CF55EB32D3B8}" srcOrd="0" destOrd="0" presId="urn:microsoft.com/office/officeart/2005/8/layout/cycle2"/>
    <dgm:cxn modelId="{338DD945-35E9-4896-9FF7-AA5B6C3F8E05}" type="presParOf" srcId="{6F2BA7C0-8759-42E2-ADD6-89FDC0B28D9C}" destId="{E8056AEC-C82F-4FF7-8804-F3A658088CD7}" srcOrd="8" destOrd="0" presId="urn:microsoft.com/office/officeart/2005/8/layout/cycle2"/>
    <dgm:cxn modelId="{6199A58E-3D6C-47C4-93CD-998A1D15891A}" type="presParOf" srcId="{6F2BA7C0-8759-42E2-ADD6-89FDC0B28D9C}" destId="{B41137EA-CFA1-4E88-905C-D9CCE71FB9CD}" srcOrd="9" destOrd="0" presId="urn:microsoft.com/office/officeart/2005/8/layout/cycle2"/>
    <dgm:cxn modelId="{10C065AE-0721-45B9-B3B9-2A40B8ED4F37}" type="presParOf" srcId="{B41137EA-CFA1-4E88-905C-D9CCE71FB9CD}" destId="{7D4106D5-017C-4220-8049-D85583613C36}" srcOrd="0" destOrd="0" presId="urn:microsoft.com/office/officeart/2005/8/layout/cycle2"/>
    <dgm:cxn modelId="{EB4EC810-55AF-444B-A119-3D74E8276050}" type="presParOf" srcId="{6F2BA7C0-8759-42E2-ADD6-89FDC0B28D9C}" destId="{109013DF-88DD-4CFF-ABF4-F21AC6E0360A}" srcOrd="10" destOrd="0" presId="urn:microsoft.com/office/officeart/2005/8/layout/cycle2"/>
    <dgm:cxn modelId="{78C13F0E-3D3A-4BFC-B488-9A1BA4365927}" type="presParOf" srcId="{6F2BA7C0-8759-42E2-ADD6-89FDC0B28D9C}" destId="{AB838BB9-A114-4F43-9EB0-2B3D4AA4FBAE}" srcOrd="11" destOrd="0" presId="urn:microsoft.com/office/officeart/2005/8/layout/cycle2"/>
    <dgm:cxn modelId="{E9D49FD0-B276-40AD-8429-97AF1221242C}" type="presParOf" srcId="{AB838BB9-A114-4F43-9EB0-2B3D4AA4FBAE}" destId="{9D7C3C48-EE27-4109-90A2-A9DD3AA3D99B}" srcOrd="0" destOrd="0" presId="urn:microsoft.com/office/officeart/2005/8/layout/cycle2"/>
    <dgm:cxn modelId="{1521EB19-51C1-4B80-B11A-94CAB3F54DA8}" type="presParOf" srcId="{6F2BA7C0-8759-42E2-ADD6-89FDC0B28D9C}" destId="{F6B02A12-E836-44FB-A3AC-3C1F621DA76A}" srcOrd="12" destOrd="0" presId="urn:microsoft.com/office/officeart/2005/8/layout/cycle2"/>
    <dgm:cxn modelId="{62C44EB4-2440-43E7-84B9-E31A2AA92413}" type="presParOf" srcId="{6F2BA7C0-8759-42E2-ADD6-89FDC0B28D9C}" destId="{0449A2CF-F55C-43D0-9C96-D73F481151EE}" srcOrd="13" destOrd="0" presId="urn:microsoft.com/office/officeart/2005/8/layout/cycle2"/>
    <dgm:cxn modelId="{FE78FBD5-F4C1-4D6F-AA4A-71CB4802CA0C}" type="presParOf" srcId="{0449A2CF-F55C-43D0-9C96-D73F481151EE}" destId="{FE7F7DF2-2B7F-4C13-9B87-F7445014D778}" srcOrd="0" destOrd="0" presId="urn:microsoft.com/office/officeart/2005/8/layout/cycle2"/>
    <dgm:cxn modelId="{C4F79001-E6DA-43C7-88FD-B9A6E4B75D0D}" type="presParOf" srcId="{6F2BA7C0-8759-42E2-ADD6-89FDC0B28D9C}" destId="{751BB574-E533-4FA3-BF82-E3143C140BA8}" srcOrd="14" destOrd="0" presId="urn:microsoft.com/office/officeart/2005/8/layout/cycle2"/>
    <dgm:cxn modelId="{54B4441A-60A6-4CCC-8586-BDA7A9279E62}" type="presParOf" srcId="{6F2BA7C0-8759-42E2-ADD6-89FDC0B28D9C}" destId="{C07B805C-F586-4ED1-A20D-F8C21719E01F}" srcOrd="15" destOrd="0" presId="urn:microsoft.com/office/officeart/2005/8/layout/cycle2"/>
    <dgm:cxn modelId="{EE488D4E-8F06-4266-88F0-6E0A102E93E9}" type="presParOf" srcId="{C07B805C-F586-4ED1-A20D-F8C21719E01F}" destId="{FC4C014F-EC7C-4DB0-BF55-FED257AED8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1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3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4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US" sz="2000" b="1" dirty="0"/>
            <a:t>5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5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5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5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5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5" custScaleX="2000000" custScaleY="989016"/>
      <dgm:spPr/>
      <dgm:t>
        <a:bodyPr/>
        <a:lstStyle/>
        <a:p>
          <a:endParaRPr lang="en-US"/>
        </a:p>
      </dgm:t>
    </dgm:pt>
  </dgm:ptLst>
  <dgm:cxnLst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1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3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4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b="1" dirty="0"/>
            <a:t>5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5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5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5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5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5" custScaleX="2000000" custScaleY="989016"/>
      <dgm:spPr/>
      <dgm:t>
        <a:bodyPr/>
        <a:lstStyle/>
        <a:p>
          <a:endParaRPr lang="en-US"/>
        </a:p>
      </dgm:t>
    </dgm:pt>
  </dgm:ptLst>
  <dgm:cxnLst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000" b="1" dirty="0"/>
            <a:t>1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3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4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b="1" dirty="0"/>
            <a:t>5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5" custScaleX="63880" custScaleY="89903" custRadScaleRad="100025" custRadScaleInc="52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5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5" custScaleX="63880" custScaleY="89903" custRadScaleRad="102112" custRadScaleInc="1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5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5" custScaleX="63880" custScaleY="89903" custRadScaleRad="101320" custRadScaleInc="-4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5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5" custScaleX="63880" custScaleY="89903" custRadScaleRad="98712" custRadScaleInc="-4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5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5" custScaleX="63880" custScaleY="89903" custRadScaleRad="97893" custRadScaleInc="16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5" custScaleX="2000000" custScaleY="989016"/>
      <dgm:spPr/>
      <dgm:t>
        <a:bodyPr/>
        <a:lstStyle/>
        <a:p>
          <a:endParaRPr lang="en-US"/>
        </a:p>
      </dgm:t>
    </dgm:pt>
  </dgm:ptLst>
  <dgm:cxnLst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1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3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4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b="1" dirty="0"/>
            <a:t>5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5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5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5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5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5" custScaleX="2000000" custScaleY="989016"/>
      <dgm:spPr/>
      <dgm:t>
        <a:bodyPr/>
        <a:lstStyle/>
        <a:p>
          <a:endParaRPr lang="en-US"/>
        </a:p>
      </dgm:t>
    </dgm:pt>
  </dgm:ptLst>
  <dgm:cxnLst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1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3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4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b="1" dirty="0"/>
            <a:t>5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5" custScaleX="63880" custScaleY="89903" custRadScaleRad="1028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5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5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5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5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5" custScaleX="2000000" custScaleY="989016"/>
      <dgm:spPr/>
      <dgm:t>
        <a:bodyPr/>
        <a:lstStyle/>
        <a:p>
          <a:endParaRPr lang="en-US"/>
        </a:p>
      </dgm:t>
    </dgm:pt>
  </dgm:ptLst>
  <dgm:cxnLst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618898-4543-4C48-89E9-A21E01ABC32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188AD7-46E9-42A2-BE37-C77EB42BDA32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1</a:t>
          </a:r>
        </a:p>
      </dgm:t>
    </dgm:pt>
    <dgm:pt modelId="{0515CFB6-26F0-4CCA-870E-7018DFB91827}" type="parTrans" cxnId="{77F9C82F-63C1-4AFC-AB5C-1C8A52497087}">
      <dgm:prSet/>
      <dgm:spPr/>
      <dgm:t>
        <a:bodyPr/>
        <a:lstStyle/>
        <a:p>
          <a:endParaRPr lang="en-US"/>
        </a:p>
      </dgm:t>
    </dgm:pt>
    <dgm:pt modelId="{77EE778B-8793-4C7B-86E3-2ED6D3E05D7E}" type="sibTrans" cxnId="{77F9C82F-63C1-4AFC-AB5C-1C8A52497087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8F8EC5D-2AB6-4751-8D1E-DFA3163ED0D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3</a:t>
          </a:r>
        </a:p>
      </dgm:t>
    </dgm:pt>
    <dgm:pt modelId="{84100996-E094-4C7F-8178-E928B2C5607B}" type="parTrans" cxnId="{40B008BB-078F-4F12-A090-62D69A017395}">
      <dgm:prSet/>
      <dgm:spPr/>
      <dgm:t>
        <a:bodyPr/>
        <a:lstStyle/>
        <a:p>
          <a:endParaRPr lang="en-US"/>
        </a:p>
      </dgm:t>
    </dgm:pt>
    <dgm:pt modelId="{C0C716FC-600D-4AA5-8875-65EC41C7D65D}" type="sibTrans" cxnId="{40B008BB-078F-4F12-A090-62D69A017395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ABFAB8E-B24E-4700-8F4F-99A5DDF2CBC5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2</a:t>
          </a:r>
        </a:p>
      </dgm:t>
    </dgm:pt>
    <dgm:pt modelId="{0D326DC5-03BC-4451-BFB4-D16C641F33AF}" type="parTrans" cxnId="{35616312-E27B-4B62-BD59-839D7D73ED18}">
      <dgm:prSet/>
      <dgm:spPr/>
      <dgm:t>
        <a:bodyPr/>
        <a:lstStyle/>
        <a:p>
          <a:endParaRPr lang="en-US"/>
        </a:p>
      </dgm:t>
    </dgm:pt>
    <dgm:pt modelId="{A07C7F7A-DCAD-4117-B2A9-DCF868D82E22}" type="sibTrans" cxnId="{35616312-E27B-4B62-BD59-839D7D73ED18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E0CB35C4-79DB-46CA-8F82-DFB04D8DB6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/>
            <a:t>4</a:t>
          </a:r>
        </a:p>
      </dgm:t>
    </dgm:pt>
    <dgm:pt modelId="{78979308-8808-499C-9F91-46C2367BE2EF}" type="parTrans" cxnId="{F1A9203E-1DF0-4B6D-804B-32391FCF8A2B}">
      <dgm:prSet/>
      <dgm:spPr/>
      <dgm:t>
        <a:bodyPr/>
        <a:lstStyle/>
        <a:p>
          <a:endParaRPr lang="en-US"/>
        </a:p>
      </dgm:t>
    </dgm:pt>
    <dgm:pt modelId="{91C09D84-BE59-4DE0-8255-4419C70E20DA}" type="sibTrans" cxnId="{F1A9203E-1DF0-4B6D-804B-32391FCF8A2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3E41664E-781E-4A75-BFFD-0606D48814B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b="1" dirty="0"/>
            <a:t>5</a:t>
          </a:r>
        </a:p>
      </dgm:t>
    </dgm:pt>
    <dgm:pt modelId="{A38C3E74-A06A-41C9-AB7B-A1C03102802E}" type="parTrans" cxnId="{197FDFF3-F06C-4C72-81D0-C4D733FDF2DC}">
      <dgm:prSet/>
      <dgm:spPr/>
      <dgm:t>
        <a:bodyPr/>
        <a:lstStyle/>
        <a:p>
          <a:endParaRPr lang="en-US"/>
        </a:p>
      </dgm:t>
    </dgm:pt>
    <dgm:pt modelId="{EA3A18EA-A853-4FEF-AC06-83513A27A57E}" type="sibTrans" cxnId="{197FDFF3-F06C-4C72-81D0-C4D733FDF2DC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70F12BC2-40EF-4758-82A5-BC95281CE943}" type="pres">
      <dgm:prSet presAssocID="{3F618898-4543-4C48-89E9-A21E01ABC32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D1C3A5-BA89-4A28-B25D-789243ECCE8B}" type="pres">
      <dgm:prSet presAssocID="{88188AD7-46E9-42A2-BE37-C77EB42BDA32}" presName="node" presStyleLbl="node1" presStyleIdx="0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284C58-7E7A-4C27-9AA6-69381B9105B0}" type="pres">
      <dgm:prSet presAssocID="{88188AD7-46E9-42A2-BE37-C77EB42BDA32}" presName="spNode" presStyleCnt="0"/>
      <dgm:spPr/>
    </dgm:pt>
    <dgm:pt modelId="{AA8E5625-3582-42AB-ADE6-91666B771938}" type="pres">
      <dgm:prSet presAssocID="{77EE778B-8793-4C7B-86E3-2ED6D3E05D7E}" presName="sibTrans" presStyleLbl="sibTrans1D1" presStyleIdx="0" presStyleCnt="5" custScaleX="2000000" custScaleY="989016"/>
      <dgm:spPr/>
      <dgm:t>
        <a:bodyPr/>
        <a:lstStyle/>
        <a:p>
          <a:endParaRPr lang="en-US"/>
        </a:p>
      </dgm:t>
    </dgm:pt>
    <dgm:pt modelId="{946FF76C-11A0-472C-B4EA-E5F4994D4490}" type="pres">
      <dgm:prSet presAssocID="{E8F8EC5D-2AB6-4751-8D1E-DFA3163ED0DA}" presName="node" presStyleLbl="node1" presStyleIdx="1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CDDE23-4A52-476C-B49C-D55860CD6362}" type="pres">
      <dgm:prSet presAssocID="{E8F8EC5D-2AB6-4751-8D1E-DFA3163ED0DA}" presName="spNode" presStyleCnt="0"/>
      <dgm:spPr/>
    </dgm:pt>
    <dgm:pt modelId="{AD2ACB8E-39EE-45C0-AEB3-B09C5E45491E}" type="pres">
      <dgm:prSet presAssocID="{C0C716FC-600D-4AA5-8875-65EC41C7D65D}" presName="sibTrans" presStyleLbl="sibTrans1D1" presStyleIdx="1" presStyleCnt="5" custScaleX="2000000" custScaleY="989016"/>
      <dgm:spPr/>
      <dgm:t>
        <a:bodyPr/>
        <a:lstStyle/>
        <a:p>
          <a:endParaRPr lang="en-US"/>
        </a:p>
      </dgm:t>
    </dgm:pt>
    <dgm:pt modelId="{C035BDE4-7C54-4F41-9A1C-62427D3EDDAA}" type="pres">
      <dgm:prSet presAssocID="{3ABFAB8E-B24E-4700-8F4F-99A5DDF2CBC5}" presName="node" presStyleLbl="node1" presStyleIdx="2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D77C7-399E-433C-BCE4-BC226A8EF67A}" type="pres">
      <dgm:prSet presAssocID="{3ABFAB8E-B24E-4700-8F4F-99A5DDF2CBC5}" presName="spNode" presStyleCnt="0"/>
      <dgm:spPr/>
    </dgm:pt>
    <dgm:pt modelId="{5B825BEF-2617-430E-9A5E-7D4FEB8BE236}" type="pres">
      <dgm:prSet presAssocID="{A07C7F7A-DCAD-4117-B2A9-DCF868D82E22}" presName="sibTrans" presStyleLbl="sibTrans1D1" presStyleIdx="2" presStyleCnt="5" custScaleX="2000000" custScaleY="989016"/>
      <dgm:spPr/>
      <dgm:t>
        <a:bodyPr/>
        <a:lstStyle/>
        <a:p>
          <a:endParaRPr lang="en-US"/>
        </a:p>
      </dgm:t>
    </dgm:pt>
    <dgm:pt modelId="{3B872E58-DB94-4E0B-A3D5-620A3421530C}" type="pres">
      <dgm:prSet presAssocID="{E0CB35C4-79DB-46CA-8F82-DFB04D8DB6DD}" presName="node" presStyleLbl="node1" presStyleIdx="3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94AA1-58BE-4B22-B212-3C5922569CB2}" type="pres">
      <dgm:prSet presAssocID="{E0CB35C4-79DB-46CA-8F82-DFB04D8DB6DD}" presName="spNode" presStyleCnt="0"/>
      <dgm:spPr/>
    </dgm:pt>
    <dgm:pt modelId="{EC7F6988-E634-46CC-ABBB-92111BFB9D1D}" type="pres">
      <dgm:prSet presAssocID="{91C09D84-BE59-4DE0-8255-4419C70E20DA}" presName="sibTrans" presStyleLbl="sibTrans1D1" presStyleIdx="3" presStyleCnt="5" custScaleX="2000000" custScaleY="989016"/>
      <dgm:spPr/>
      <dgm:t>
        <a:bodyPr/>
        <a:lstStyle/>
        <a:p>
          <a:endParaRPr lang="en-US"/>
        </a:p>
      </dgm:t>
    </dgm:pt>
    <dgm:pt modelId="{50E0F502-2D18-414A-8EF9-B85FE60590EF}" type="pres">
      <dgm:prSet presAssocID="{3E41664E-781E-4A75-BFFD-0606D48814BF}" presName="node" presStyleLbl="node1" presStyleIdx="4" presStyleCnt="5" custScaleX="63880" custScaleY="89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FA28C-92E5-4724-81D0-92E0D04E44E9}" type="pres">
      <dgm:prSet presAssocID="{3E41664E-781E-4A75-BFFD-0606D48814BF}" presName="spNode" presStyleCnt="0"/>
      <dgm:spPr/>
    </dgm:pt>
    <dgm:pt modelId="{EBFD6B72-4931-47B7-B867-5EA0AF10F9B7}" type="pres">
      <dgm:prSet presAssocID="{EA3A18EA-A853-4FEF-AC06-83513A27A57E}" presName="sibTrans" presStyleLbl="sibTrans1D1" presStyleIdx="4" presStyleCnt="5" custScaleX="2000000" custScaleY="989016"/>
      <dgm:spPr/>
      <dgm:t>
        <a:bodyPr/>
        <a:lstStyle/>
        <a:p>
          <a:endParaRPr lang="en-US"/>
        </a:p>
      </dgm:t>
    </dgm:pt>
  </dgm:ptLst>
  <dgm:cxnLst>
    <dgm:cxn modelId="{F46E5A15-5211-439A-9D5D-C84AE231F911}" type="presOf" srcId="{3F618898-4543-4C48-89E9-A21E01ABC320}" destId="{70F12BC2-40EF-4758-82A5-BC95281CE943}" srcOrd="0" destOrd="0" presId="urn:microsoft.com/office/officeart/2005/8/layout/cycle6"/>
    <dgm:cxn modelId="{BD4AFB5A-F960-4273-B505-429F560E9FA2}" type="presOf" srcId="{3E41664E-781E-4A75-BFFD-0606D48814BF}" destId="{50E0F502-2D18-414A-8EF9-B85FE60590EF}" srcOrd="0" destOrd="0" presId="urn:microsoft.com/office/officeart/2005/8/layout/cycle6"/>
    <dgm:cxn modelId="{DF85CE26-E504-4D6E-B8FE-5518B2DB7E76}" type="presOf" srcId="{77EE778B-8793-4C7B-86E3-2ED6D3E05D7E}" destId="{AA8E5625-3582-42AB-ADE6-91666B771938}" srcOrd="0" destOrd="0" presId="urn:microsoft.com/office/officeart/2005/8/layout/cycle6"/>
    <dgm:cxn modelId="{09C85002-D635-4881-9505-2C3A53DEF7BE}" type="presOf" srcId="{EA3A18EA-A853-4FEF-AC06-83513A27A57E}" destId="{EBFD6B72-4931-47B7-B867-5EA0AF10F9B7}" srcOrd="0" destOrd="0" presId="urn:microsoft.com/office/officeart/2005/8/layout/cycle6"/>
    <dgm:cxn modelId="{B1A5BDA0-D1C2-4CB8-8457-10579DB4B76E}" type="presOf" srcId="{88188AD7-46E9-42A2-BE37-C77EB42BDA32}" destId="{7DD1C3A5-BA89-4A28-B25D-789243ECCE8B}" srcOrd="0" destOrd="0" presId="urn:microsoft.com/office/officeart/2005/8/layout/cycle6"/>
    <dgm:cxn modelId="{EBA28C17-3A19-4499-86FD-8E4656F1B430}" type="presOf" srcId="{3ABFAB8E-B24E-4700-8F4F-99A5DDF2CBC5}" destId="{C035BDE4-7C54-4F41-9A1C-62427D3EDDAA}" srcOrd="0" destOrd="0" presId="urn:microsoft.com/office/officeart/2005/8/layout/cycle6"/>
    <dgm:cxn modelId="{C42A40D4-3692-4583-A950-7D1AEC1F2289}" type="presOf" srcId="{91C09D84-BE59-4DE0-8255-4419C70E20DA}" destId="{EC7F6988-E634-46CC-ABBB-92111BFB9D1D}" srcOrd="0" destOrd="0" presId="urn:microsoft.com/office/officeart/2005/8/layout/cycle6"/>
    <dgm:cxn modelId="{197FDFF3-F06C-4C72-81D0-C4D733FDF2DC}" srcId="{3F618898-4543-4C48-89E9-A21E01ABC320}" destId="{3E41664E-781E-4A75-BFFD-0606D48814BF}" srcOrd="4" destOrd="0" parTransId="{A38C3E74-A06A-41C9-AB7B-A1C03102802E}" sibTransId="{EA3A18EA-A853-4FEF-AC06-83513A27A57E}"/>
    <dgm:cxn modelId="{40B008BB-078F-4F12-A090-62D69A017395}" srcId="{3F618898-4543-4C48-89E9-A21E01ABC320}" destId="{E8F8EC5D-2AB6-4751-8D1E-DFA3163ED0DA}" srcOrd="1" destOrd="0" parTransId="{84100996-E094-4C7F-8178-E928B2C5607B}" sibTransId="{C0C716FC-600D-4AA5-8875-65EC41C7D65D}"/>
    <dgm:cxn modelId="{87F097E3-A226-45A5-87DE-948622EABA3E}" type="presOf" srcId="{C0C716FC-600D-4AA5-8875-65EC41C7D65D}" destId="{AD2ACB8E-39EE-45C0-AEB3-B09C5E45491E}" srcOrd="0" destOrd="0" presId="urn:microsoft.com/office/officeart/2005/8/layout/cycle6"/>
    <dgm:cxn modelId="{FEF880F6-BBD1-4D58-992C-3A9E0D9844A1}" type="presOf" srcId="{E8F8EC5D-2AB6-4751-8D1E-DFA3163ED0DA}" destId="{946FF76C-11A0-472C-B4EA-E5F4994D4490}" srcOrd="0" destOrd="0" presId="urn:microsoft.com/office/officeart/2005/8/layout/cycle6"/>
    <dgm:cxn modelId="{6BBCED03-D66A-4E2B-BE06-ED4FE0DB27CE}" type="presOf" srcId="{E0CB35C4-79DB-46CA-8F82-DFB04D8DB6DD}" destId="{3B872E58-DB94-4E0B-A3D5-620A3421530C}" srcOrd="0" destOrd="0" presId="urn:microsoft.com/office/officeart/2005/8/layout/cycle6"/>
    <dgm:cxn modelId="{3A322746-77A2-4633-B003-7E07298AD03B}" type="presOf" srcId="{A07C7F7A-DCAD-4117-B2A9-DCF868D82E22}" destId="{5B825BEF-2617-430E-9A5E-7D4FEB8BE236}" srcOrd="0" destOrd="0" presId="urn:microsoft.com/office/officeart/2005/8/layout/cycle6"/>
    <dgm:cxn modelId="{77F9C82F-63C1-4AFC-AB5C-1C8A52497087}" srcId="{3F618898-4543-4C48-89E9-A21E01ABC320}" destId="{88188AD7-46E9-42A2-BE37-C77EB42BDA32}" srcOrd="0" destOrd="0" parTransId="{0515CFB6-26F0-4CCA-870E-7018DFB91827}" sibTransId="{77EE778B-8793-4C7B-86E3-2ED6D3E05D7E}"/>
    <dgm:cxn modelId="{F1A9203E-1DF0-4B6D-804B-32391FCF8A2B}" srcId="{3F618898-4543-4C48-89E9-A21E01ABC320}" destId="{E0CB35C4-79DB-46CA-8F82-DFB04D8DB6DD}" srcOrd="3" destOrd="0" parTransId="{78979308-8808-499C-9F91-46C2367BE2EF}" sibTransId="{91C09D84-BE59-4DE0-8255-4419C70E20DA}"/>
    <dgm:cxn modelId="{35616312-E27B-4B62-BD59-839D7D73ED18}" srcId="{3F618898-4543-4C48-89E9-A21E01ABC320}" destId="{3ABFAB8E-B24E-4700-8F4F-99A5DDF2CBC5}" srcOrd="2" destOrd="0" parTransId="{0D326DC5-03BC-4451-BFB4-D16C641F33AF}" sibTransId="{A07C7F7A-DCAD-4117-B2A9-DCF868D82E22}"/>
    <dgm:cxn modelId="{6090CE0D-97E5-4FCF-983E-D5D177E5E23E}" type="presParOf" srcId="{70F12BC2-40EF-4758-82A5-BC95281CE943}" destId="{7DD1C3A5-BA89-4A28-B25D-789243ECCE8B}" srcOrd="0" destOrd="0" presId="urn:microsoft.com/office/officeart/2005/8/layout/cycle6"/>
    <dgm:cxn modelId="{7E88EFE4-E923-4F05-B667-A2B3EB7A43ED}" type="presParOf" srcId="{70F12BC2-40EF-4758-82A5-BC95281CE943}" destId="{3C284C58-7E7A-4C27-9AA6-69381B9105B0}" srcOrd="1" destOrd="0" presId="urn:microsoft.com/office/officeart/2005/8/layout/cycle6"/>
    <dgm:cxn modelId="{CD28D9D4-EA53-47B2-9943-01A809911777}" type="presParOf" srcId="{70F12BC2-40EF-4758-82A5-BC95281CE943}" destId="{AA8E5625-3582-42AB-ADE6-91666B771938}" srcOrd="2" destOrd="0" presId="urn:microsoft.com/office/officeart/2005/8/layout/cycle6"/>
    <dgm:cxn modelId="{FD598DA4-21D8-41B7-B1E8-08B621EB8363}" type="presParOf" srcId="{70F12BC2-40EF-4758-82A5-BC95281CE943}" destId="{946FF76C-11A0-472C-B4EA-E5F4994D4490}" srcOrd="3" destOrd="0" presId="urn:microsoft.com/office/officeart/2005/8/layout/cycle6"/>
    <dgm:cxn modelId="{5871173C-4372-4FB6-A028-D7207D055855}" type="presParOf" srcId="{70F12BC2-40EF-4758-82A5-BC95281CE943}" destId="{CECDDE23-4A52-476C-B49C-D55860CD6362}" srcOrd="4" destOrd="0" presId="urn:microsoft.com/office/officeart/2005/8/layout/cycle6"/>
    <dgm:cxn modelId="{22B40533-C0DA-4602-B71D-7F1A6653128C}" type="presParOf" srcId="{70F12BC2-40EF-4758-82A5-BC95281CE943}" destId="{AD2ACB8E-39EE-45C0-AEB3-B09C5E45491E}" srcOrd="5" destOrd="0" presId="urn:microsoft.com/office/officeart/2005/8/layout/cycle6"/>
    <dgm:cxn modelId="{4501A444-1F83-4318-9641-04CD62A80F5D}" type="presParOf" srcId="{70F12BC2-40EF-4758-82A5-BC95281CE943}" destId="{C035BDE4-7C54-4F41-9A1C-62427D3EDDAA}" srcOrd="6" destOrd="0" presId="urn:microsoft.com/office/officeart/2005/8/layout/cycle6"/>
    <dgm:cxn modelId="{DD2AA8A4-03E9-4D01-A1BA-282B50E38051}" type="presParOf" srcId="{70F12BC2-40EF-4758-82A5-BC95281CE943}" destId="{CFAD77C7-399E-433C-BCE4-BC226A8EF67A}" srcOrd="7" destOrd="0" presId="urn:microsoft.com/office/officeart/2005/8/layout/cycle6"/>
    <dgm:cxn modelId="{D3C016F9-D58D-4A45-B6E2-B0E11387BB81}" type="presParOf" srcId="{70F12BC2-40EF-4758-82A5-BC95281CE943}" destId="{5B825BEF-2617-430E-9A5E-7D4FEB8BE236}" srcOrd="8" destOrd="0" presId="urn:microsoft.com/office/officeart/2005/8/layout/cycle6"/>
    <dgm:cxn modelId="{AFCC740B-6CAE-41A8-8B7C-BA57749FD794}" type="presParOf" srcId="{70F12BC2-40EF-4758-82A5-BC95281CE943}" destId="{3B872E58-DB94-4E0B-A3D5-620A3421530C}" srcOrd="9" destOrd="0" presId="urn:microsoft.com/office/officeart/2005/8/layout/cycle6"/>
    <dgm:cxn modelId="{125EAD26-69E2-463B-8D50-A6C4F1B1E375}" type="presParOf" srcId="{70F12BC2-40EF-4758-82A5-BC95281CE943}" destId="{6E594AA1-58BE-4B22-B212-3C5922569CB2}" srcOrd="10" destOrd="0" presId="urn:microsoft.com/office/officeart/2005/8/layout/cycle6"/>
    <dgm:cxn modelId="{2B20DA2B-6AED-4F3C-9D22-5294CC617730}" type="presParOf" srcId="{70F12BC2-40EF-4758-82A5-BC95281CE943}" destId="{EC7F6988-E634-46CC-ABBB-92111BFB9D1D}" srcOrd="11" destOrd="0" presId="urn:microsoft.com/office/officeart/2005/8/layout/cycle6"/>
    <dgm:cxn modelId="{BDB7CB7B-90CA-468F-BB42-39877D99EDB1}" type="presParOf" srcId="{70F12BC2-40EF-4758-82A5-BC95281CE943}" destId="{50E0F502-2D18-414A-8EF9-B85FE60590EF}" srcOrd="12" destOrd="0" presId="urn:microsoft.com/office/officeart/2005/8/layout/cycle6"/>
    <dgm:cxn modelId="{926599C5-745D-46C9-8D9F-23A2DBEFCBB8}" type="presParOf" srcId="{70F12BC2-40EF-4758-82A5-BC95281CE943}" destId="{5CDFA28C-92E5-4724-81D0-92E0D04E44E9}" srcOrd="13" destOrd="0" presId="urn:microsoft.com/office/officeart/2005/8/layout/cycle6"/>
    <dgm:cxn modelId="{D5CF02CA-CF7B-4567-B69C-55E2EA43B8E6}" type="presParOf" srcId="{70F12BC2-40EF-4758-82A5-BC95281CE943}" destId="{EBFD6B72-4931-47B7-B867-5EA0AF10F9B7}" srcOrd="14" destOrd="0" presId="urn:microsoft.com/office/officeart/2005/8/layout/cycle6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25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22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2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3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8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3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02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4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8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110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8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9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9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0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460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904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1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8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44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181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9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6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33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4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6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5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88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3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05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7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3: 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Synchronization in DOS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  <a:fld id="{8611C215-0F0E-40C0-AF47-1B3AE49C8B3F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/>
              <a:t>‹#›</a:t>
            </a:fld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Darshan Institute of Engineering &amp; Technology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0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34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diagramData" Target="../diagrams/data9.xml"/><Relationship Id="rId18" Type="http://schemas.openxmlformats.org/officeDocument/2006/relationships/diagramData" Target="../diagrams/data10.xml"/><Relationship Id="rId3" Type="http://schemas.openxmlformats.org/officeDocument/2006/relationships/diagramData" Target="../diagrams/data7.xml"/><Relationship Id="rId21" Type="http://schemas.openxmlformats.org/officeDocument/2006/relationships/diagramColors" Target="../diagrams/colors10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17" Type="http://schemas.microsoft.com/office/2007/relationships/diagramDrawing" Target="../diagrams/drawing9.xml"/><Relationship Id="rId2" Type="http://schemas.openxmlformats.org/officeDocument/2006/relationships/notesSlide" Target="../notesSlides/notesSlide35.xml"/><Relationship Id="rId16" Type="http://schemas.openxmlformats.org/officeDocument/2006/relationships/diagramColors" Target="../diagrams/colors9.xml"/><Relationship Id="rId20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8.xml"/><Relationship Id="rId19" Type="http://schemas.openxmlformats.org/officeDocument/2006/relationships/diagramLayout" Target="../diagrams/layout10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Relationship Id="rId14" Type="http://schemas.openxmlformats.org/officeDocument/2006/relationships/diagramLayout" Target="../diagrams/layout9.xml"/><Relationship Id="rId22" Type="http://schemas.microsoft.com/office/2007/relationships/diagramDrawing" Target="../diagrams/drawing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6667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21" name="TextBox 20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Prof. Rekha K. Karangiya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</a:t>
              </a:r>
              <a:r>
                <a:rPr lang="en-IN" dirty="0"/>
                <a:t>9727747317</a:t>
              </a:r>
              <a:endParaRPr lang="en-US" dirty="0"/>
            </a:p>
            <a:p>
              <a:r>
                <a:rPr lang="en-US" dirty="0"/>
                <a:t>     Rekha.karangiya@darshan.ac.in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80" y="4680812"/>
              <a:ext cx="3662363" cy="1190625"/>
            </a:xfrm>
            <a:prstGeom prst="rect">
              <a:avLst/>
            </a:prstGeom>
          </p:spPr>
        </p:pic>
        <p:grpSp>
          <p:nvGrpSpPr>
            <p:cNvPr id="24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5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Pentagon 28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041736"/>
                  <a:ext cx="4181886" cy="101566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2160710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Distributed Operating System</a:t>
                  </a: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0" y="2136586"/>
                <a:ext cx="5006169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Unit-3</a:t>
                </a:r>
              </a:p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Synchronization in Distributed Systems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2B83610-0503-4C65-BA75-8BF2987962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268" y="2128508"/>
            <a:ext cx="2420132" cy="18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5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Drifting of Clock</a:t>
            </a:r>
            <a:endParaRPr lang="en-IN" dirty="0">
              <a:latin typeface="+mj-lt"/>
            </a:endParaRPr>
          </a:p>
        </p:txBody>
      </p:sp>
      <p:pic>
        <p:nvPicPr>
          <p:cNvPr id="7" name="Picture 2" descr="ar0918-080000-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990600"/>
            <a:ext cx="4283075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br1023-080124-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6" y="1110096"/>
            <a:ext cx="3913909" cy="391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696515" y="5486400"/>
            <a:ext cx="17684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altLang="en-US" dirty="0">
                <a:latin typeface="+mj-lt"/>
              </a:rPr>
              <a:t>Oct 23, 2016</a:t>
            </a:r>
          </a:p>
          <a:p>
            <a:pPr algn="ctr" eaLnBrk="1" hangingPunct="1"/>
            <a:r>
              <a:rPr lang="en-US" altLang="en-US" dirty="0">
                <a:latin typeface="+mj-lt"/>
              </a:rPr>
              <a:t>8:00:00</a:t>
            </a:r>
          </a:p>
        </p:txBody>
      </p:sp>
      <p:pic>
        <p:nvPicPr>
          <p:cNvPr id="10" name="Picture 7" descr="bm1023-080149-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47" y="1110560"/>
            <a:ext cx="4232853" cy="414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8926" y="5257800"/>
            <a:ext cx="1082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altLang="en-US" sz="2000" dirty="0"/>
              <a:t>8:01:24</a:t>
            </a:r>
            <a:endParaRPr lang="en-US" alt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611144" y="5257800"/>
            <a:ext cx="1082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altLang="en-US" sz="2000" dirty="0"/>
              <a:t>8:01:48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73062" y="5562600"/>
            <a:ext cx="316956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+mj-lt"/>
              </a:rPr>
              <a:t>Skew = +84 seconds</a:t>
            </a:r>
          </a:p>
          <a:p>
            <a:pPr algn="ctr" eaLnBrk="1" hangingPunct="1"/>
            <a:r>
              <a:rPr lang="en-US" altLang="en-US" sz="2000" dirty="0">
                <a:latin typeface="+mj-lt"/>
              </a:rPr>
              <a:t>+84 seconds/35 days</a:t>
            </a:r>
          </a:p>
          <a:p>
            <a:pPr algn="ctr" eaLnBrk="1" hangingPunct="1"/>
            <a:r>
              <a:rPr lang="en-US" altLang="en-US" sz="2000" dirty="0">
                <a:latin typeface="+mj-lt"/>
              </a:rPr>
              <a:t>Drift = +2.4 sec/day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618837" y="5562600"/>
            <a:ext cx="31473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altLang="en-US" sz="2000" dirty="0">
                <a:latin typeface="+mj-lt"/>
              </a:rPr>
              <a:t>Skew = +108 seconds</a:t>
            </a:r>
          </a:p>
          <a:p>
            <a:pPr algn="ctr" eaLnBrk="1" hangingPunct="1"/>
            <a:r>
              <a:rPr lang="en-US" altLang="en-US" sz="2000" dirty="0">
                <a:latin typeface="+mj-lt"/>
              </a:rPr>
              <a:t>+108 seconds/35 days</a:t>
            </a:r>
          </a:p>
          <a:p>
            <a:pPr algn="ctr" eaLnBrk="1" hangingPunct="1"/>
            <a:r>
              <a:rPr lang="en-US" altLang="en-US" sz="2000" dirty="0">
                <a:latin typeface="+mj-lt"/>
              </a:rPr>
              <a:t>Drift = +3.1 sec/day</a:t>
            </a:r>
          </a:p>
        </p:txBody>
      </p:sp>
    </p:spTree>
    <p:extLst>
      <p:ext uri="{BB962C8B-B14F-4D97-AF65-F5344CB8AC3E}">
        <p14:creationId xmlns:p14="http://schemas.microsoft.com/office/powerpoint/2010/main" val="61862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Drifting – Perfect Clock</a:t>
            </a:r>
            <a:endParaRPr lang="en-IN" dirty="0">
              <a:latin typeface="+mj-lt"/>
            </a:endParaRPr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 flipV="1">
            <a:off x="1754188" y="1295400"/>
            <a:ext cx="0" cy="425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>
            <a:off x="1752600" y="5562600"/>
            <a:ext cx="548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V="1">
            <a:off x="1752599" y="1645655"/>
            <a:ext cx="3733798" cy="3916942"/>
          </a:xfrm>
          <a:prstGeom prst="line">
            <a:avLst/>
          </a:prstGeom>
          <a:noFill/>
          <a:ln w="25400">
            <a:solidFill>
              <a:schemeClr val="tx2">
                <a:lumMod val="75000"/>
              </a:schemeClr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260725" y="5654675"/>
            <a:ext cx="15794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r>
              <a:rPr lang="en-US" altLang="en-US" dirty="0">
                <a:latin typeface="+mj-lt"/>
              </a:rPr>
              <a:t>UTC time, t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 rot="16200000">
            <a:off x="146342" y="3466455"/>
            <a:ext cx="2579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r>
              <a:rPr lang="en-US" altLang="en-US" dirty="0">
                <a:latin typeface="+mj-lt"/>
              </a:rPr>
              <a:t>Computer’s time, </a:t>
            </a:r>
            <a:r>
              <a:rPr lang="en-US" altLang="en-US" i="1" dirty="0">
                <a:latin typeface="+mj-lt"/>
              </a:rPr>
              <a:t>C</a:t>
            </a:r>
            <a:endParaRPr lang="en-US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58137" y="991181"/>
                <a:ext cx="871842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37" y="991181"/>
                <a:ext cx="871842" cy="584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720493" y="6023748"/>
            <a:ext cx="3749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UTC= Coordinated Universal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9504" y="2716167"/>
            <a:ext cx="23569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+mj-lt"/>
              </a:rPr>
              <a:t>C denotes the time value of a clock</a:t>
            </a: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xmlns="" id="{734C1F8B-1E7D-4396-A615-0E53359D5B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8251" y="1780581"/>
            <a:ext cx="4774949" cy="3747765"/>
          </a:xfrm>
          <a:prstGeom prst="lin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xmlns="" id="{9A91080A-E10A-4E8E-85A0-B4A828A76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3162" y="1591058"/>
            <a:ext cx="2708459" cy="3971541"/>
          </a:xfrm>
          <a:prstGeom prst="line">
            <a:avLst/>
          </a:prstGeom>
          <a:noFill/>
          <a:ln w="25400">
            <a:solidFill>
              <a:schemeClr val="tx2">
                <a:lumMod val="75000"/>
              </a:schemeClr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xmlns="" id="{98E878EF-5D6C-45AA-A3F6-595D073EEDBD}"/>
              </a:ext>
            </a:extLst>
          </p:cNvPr>
          <p:cNvSpPr>
            <a:spLocks/>
          </p:cNvSpPr>
          <p:nvPr/>
        </p:nvSpPr>
        <p:spPr bwMode="auto">
          <a:xfrm>
            <a:off x="5386336" y="1780585"/>
            <a:ext cx="178197" cy="784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bg2">
                <a:lumMod val="50000"/>
              </a:schemeClr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pPr eaLnBrk="1" hangingPunct="1"/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737343F2-66A0-4B97-9D39-A052F7BC26EE}"/>
                  </a:ext>
                </a:extLst>
              </p:cNvPr>
              <p:cNvSpPr txBox="1"/>
              <p:nvPr/>
            </p:nvSpPr>
            <p:spPr>
              <a:xfrm>
                <a:off x="4179258" y="914400"/>
                <a:ext cx="986246" cy="584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7343F2-66A0-4B97-9D39-A052F7BC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258" y="914400"/>
                <a:ext cx="986246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9E9B12D-F0AD-42A2-8F13-62D6C3FD51D2}"/>
                  </a:ext>
                </a:extLst>
              </p:cNvPr>
              <p:cNvSpPr txBox="1"/>
              <p:nvPr/>
            </p:nvSpPr>
            <p:spPr>
              <a:xfrm>
                <a:off x="6422612" y="1032553"/>
                <a:ext cx="871841" cy="584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𝒅𝑪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E9B12D-F0AD-42A2-8F13-62D6C3FD5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12" y="1032553"/>
                <a:ext cx="871841" cy="584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696C257-503C-45C9-A6F8-E01BE6807E49}"/>
              </a:ext>
            </a:extLst>
          </p:cNvPr>
          <p:cNvSpPr txBox="1"/>
          <p:nvPr/>
        </p:nvSpPr>
        <p:spPr>
          <a:xfrm rot="18332156">
            <a:off x="2658318" y="2853421"/>
            <a:ext cx="119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Fast clock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C5BD73C-D563-438E-8E2F-26D1FA66F84D}"/>
              </a:ext>
            </a:extLst>
          </p:cNvPr>
          <p:cNvSpPr txBox="1"/>
          <p:nvPr/>
        </p:nvSpPr>
        <p:spPr>
          <a:xfrm rot="19379595">
            <a:off x="3380597" y="3350593"/>
            <a:ext cx="1265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Slow clock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611563D-AA70-4AF3-B298-80E1CAEB04E9}"/>
              </a:ext>
            </a:extLst>
          </p:cNvPr>
          <p:cNvSpPr txBox="1"/>
          <p:nvPr/>
        </p:nvSpPr>
        <p:spPr>
          <a:xfrm rot="18848067">
            <a:off x="3038860" y="3001391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Perfect clock</a:t>
            </a:r>
          </a:p>
        </p:txBody>
      </p:sp>
      <p:sp>
        <p:nvSpPr>
          <p:cNvPr id="25" name="AutoShape 10">
            <a:extLst>
              <a:ext uri="{FF2B5EF4-FFF2-40B4-BE49-F238E27FC236}">
                <a16:creationId xmlns:a16="http://schemas.microsoft.com/office/drawing/2014/main" xmlns="" id="{AFE81F56-FB4A-4F48-B737-595BD20AE991}"/>
              </a:ext>
            </a:extLst>
          </p:cNvPr>
          <p:cNvSpPr>
            <a:spLocks/>
          </p:cNvSpPr>
          <p:nvPr/>
        </p:nvSpPr>
        <p:spPr bwMode="auto">
          <a:xfrm>
            <a:off x="4468395" y="1688740"/>
            <a:ext cx="203986" cy="853544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bg2">
                <a:lumMod val="50000"/>
              </a:schemeClr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xmlns="" id="{DD87C1ED-183D-4717-8117-0C9782D97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2006" y="1726838"/>
            <a:ext cx="704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skew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xmlns="" id="{064F574B-74EF-4D4A-8516-E8B817C09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57" y="1615228"/>
            <a:ext cx="7041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skew</a:t>
            </a:r>
          </a:p>
        </p:txBody>
      </p:sp>
    </p:spTree>
    <p:extLst>
      <p:ext uri="{BB962C8B-B14F-4D97-AF65-F5344CB8AC3E}">
        <p14:creationId xmlns:p14="http://schemas.microsoft.com/office/powerpoint/2010/main" val="103539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1" grpId="0"/>
      <p:bldP spid="3" grpId="0"/>
      <p:bldP spid="4" grpId="0"/>
      <p:bldP spid="5" grpId="0"/>
      <p:bldP spid="11" grpId="0" animBg="1"/>
      <p:bldP spid="12" grpId="0" animBg="1"/>
      <p:bldP spid="13" grpId="0" animBg="1"/>
      <p:bldP spid="14" grpId="0"/>
      <p:bldP spid="15" grpId="0"/>
      <p:bldP spid="6" grpId="0"/>
      <p:bldP spid="22" grpId="0"/>
      <p:bldP spid="23" grpId="0"/>
      <p:bldP spid="25" grpId="0" animBg="1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Dealing with Drift</a:t>
            </a:r>
            <a:endParaRPr lang="en-IN" dirty="0">
              <a:latin typeface="+mj-lt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Assume we set computer to true time. (It is not good idea to set clock back.)</a:t>
            </a:r>
          </a:p>
          <a:p>
            <a:pPr lvl="1" algn="just"/>
            <a:r>
              <a:rPr lang="en-US" sz="2400" dirty="0">
                <a:latin typeface="+mn-lt"/>
              </a:rPr>
              <a:t>Illusion of time moving backwards can confuse message ordering and software development environments.</a:t>
            </a:r>
          </a:p>
          <a:p>
            <a:pPr marL="400050" algn="just"/>
            <a:r>
              <a:rPr lang="en-US" dirty="0">
                <a:latin typeface="+mn-lt"/>
              </a:rPr>
              <a:t>There should be go for gradual clock correction.</a:t>
            </a:r>
          </a:p>
          <a:p>
            <a:pPr marL="800100" lvl="1" algn="just">
              <a:buClr>
                <a:schemeClr val="tx1"/>
              </a:buClr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If fast: </a:t>
            </a:r>
            <a:r>
              <a:rPr lang="en-US" sz="2400" dirty="0">
                <a:latin typeface="+mn-lt"/>
              </a:rPr>
              <a:t>Make clock run slower until it synchronizes.</a:t>
            </a:r>
          </a:p>
          <a:p>
            <a:pPr marL="800100" lvl="1" algn="just">
              <a:buClr>
                <a:schemeClr val="tx1"/>
              </a:buClr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If slow: </a:t>
            </a:r>
            <a:r>
              <a:rPr lang="en-US" sz="2400" dirty="0">
                <a:latin typeface="+mn-lt"/>
              </a:rPr>
              <a:t>Make clock run faster until it synchronizes.</a:t>
            </a:r>
          </a:p>
          <a:p>
            <a:pPr algn="just"/>
            <a:r>
              <a:rPr lang="en-US" altLang="en-US" dirty="0">
                <a:latin typeface="+mn-lt"/>
              </a:rPr>
              <a:t>Operating System can change rate at which it requests interrupts.</a:t>
            </a:r>
          </a:p>
          <a:p>
            <a:pPr lvl="1" algn="just"/>
            <a:r>
              <a:rPr lang="en-US" altLang="en-US" sz="2400" dirty="0">
                <a:latin typeface="+mn-lt"/>
              </a:rPr>
              <a:t>if system requests interrupts every 14 msec but clock is too slow: request interrupts at 12 msec.</a:t>
            </a:r>
          </a:p>
          <a:p>
            <a:pPr algn="just">
              <a:buClr>
                <a:schemeClr val="tx1"/>
              </a:buClr>
            </a:pPr>
            <a:r>
              <a:rPr lang="en-US" altLang="en-US" b="1" dirty="0">
                <a:solidFill>
                  <a:schemeClr val="tx2"/>
                </a:solidFill>
                <a:latin typeface="+mn-lt"/>
              </a:rPr>
              <a:t>Software correction: </a:t>
            </a:r>
            <a:r>
              <a:rPr lang="en-US" altLang="en-US" dirty="0">
                <a:latin typeface="+mn-lt"/>
              </a:rPr>
              <a:t>Redefine the interval.</a:t>
            </a:r>
          </a:p>
          <a:p>
            <a:pPr marL="800100" lvl="1" algn="just"/>
            <a:endParaRPr lang="en-US" sz="2400" b="1" dirty="0">
              <a:latin typeface="+mn-lt"/>
            </a:endParaRPr>
          </a:p>
          <a:p>
            <a:pPr marL="457200" lvl="1" indent="0" algn="just">
              <a:buNone/>
            </a:pPr>
            <a:endParaRPr lang="en-US" sz="2400" dirty="0">
              <a:latin typeface="+mn-lt"/>
            </a:endParaRPr>
          </a:p>
          <a:p>
            <a:pPr algn="just"/>
            <a:endParaRPr lang="en-US" dirty="0"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6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19732-3FE7-4B4B-B45C-0AA5CCC6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Dealing with Drift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7772E1-C6CD-4A43-8B80-3AFB392E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562600"/>
          </a:xfrm>
        </p:spPr>
        <p:txBody>
          <a:bodyPr>
            <a:noAutofit/>
          </a:bodyPr>
          <a:lstStyle/>
          <a:p>
            <a:pPr algn="just">
              <a:lnSpc>
                <a:spcPct val="113000"/>
              </a:lnSpc>
            </a:pPr>
            <a:r>
              <a:rPr lang="en-US" sz="2200" dirty="0">
                <a:latin typeface="+mn-lt"/>
              </a:rPr>
              <a:t>In a distributed system, achieving agreement on time is not easy.</a:t>
            </a:r>
          </a:p>
          <a:p>
            <a:pPr algn="just">
              <a:lnSpc>
                <a:spcPct val="113000"/>
              </a:lnSpc>
            </a:pPr>
            <a:r>
              <a:rPr lang="en-US" sz="2200" dirty="0">
                <a:latin typeface="+mn-lt"/>
              </a:rPr>
              <a:t>Assume no global agreement on time.  Let’s see what happens:</a:t>
            </a:r>
          </a:p>
          <a:p>
            <a:pPr lvl="1" algn="just">
              <a:lnSpc>
                <a:spcPct val="113000"/>
              </a:lnSpc>
            </a:pPr>
            <a:endParaRPr lang="en-US" sz="2200" dirty="0">
              <a:latin typeface="+mn-lt"/>
            </a:endParaRPr>
          </a:p>
          <a:p>
            <a:pPr marL="457200" lvl="1" indent="0" algn="just">
              <a:lnSpc>
                <a:spcPct val="113000"/>
              </a:lnSpc>
              <a:buClr>
                <a:schemeClr val="tx1"/>
              </a:buClr>
              <a:buNone/>
            </a:pPr>
            <a:endParaRPr lang="en-US" sz="2200" dirty="0">
              <a:latin typeface="+mn-lt"/>
            </a:endParaRPr>
          </a:p>
          <a:p>
            <a:pPr marL="457200" lvl="1" indent="0" algn="just">
              <a:lnSpc>
                <a:spcPct val="113000"/>
              </a:lnSpc>
              <a:buClr>
                <a:schemeClr val="tx1"/>
              </a:buClr>
              <a:buNone/>
            </a:pPr>
            <a:endParaRPr lang="en-US" sz="2200" dirty="0">
              <a:latin typeface="+mn-lt"/>
            </a:endParaRPr>
          </a:p>
          <a:p>
            <a:pPr marL="457200" lvl="1" indent="0" algn="just">
              <a:lnSpc>
                <a:spcPct val="113000"/>
              </a:lnSpc>
              <a:buClr>
                <a:schemeClr val="tx1"/>
              </a:buClr>
              <a:buNone/>
            </a:pPr>
            <a:endParaRPr lang="en-US" sz="2200" dirty="0">
              <a:latin typeface="+mn-lt"/>
            </a:endParaRPr>
          </a:p>
          <a:p>
            <a:pPr lvl="1" algn="just">
              <a:lnSpc>
                <a:spcPct val="113000"/>
              </a:lnSpc>
              <a:buClr>
                <a:schemeClr val="tx1"/>
              </a:buClr>
            </a:pPr>
            <a:r>
              <a:rPr lang="en-US" sz="2200" dirty="0">
                <a:latin typeface="+mn-lt"/>
              </a:rPr>
              <a:t>Assume that the compiler and editor are on different machines</a:t>
            </a:r>
            <a:endParaRPr lang="en-US" sz="2200" dirty="0">
              <a:solidFill>
                <a:srgbClr val="FF0000"/>
              </a:solidFill>
              <a:latin typeface="+mn-lt"/>
            </a:endParaRPr>
          </a:p>
          <a:p>
            <a:pPr lvl="1" algn="just">
              <a:lnSpc>
                <a:spcPct val="113000"/>
              </a:lnSpc>
              <a:buClr>
                <a:schemeClr val="tx1"/>
              </a:buClr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output.o</a:t>
            </a:r>
            <a:r>
              <a:rPr lang="en-US" sz="2200" dirty="0">
                <a:latin typeface="+mn-lt"/>
              </a:rPr>
              <a:t> has time 2144 msec</a:t>
            </a:r>
          </a:p>
          <a:p>
            <a:pPr lvl="1" algn="just">
              <a:lnSpc>
                <a:spcPct val="113000"/>
              </a:lnSpc>
              <a:buClr>
                <a:schemeClr val="tx1"/>
              </a:buClr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output.c </a:t>
            </a:r>
            <a:r>
              <a:rPr lang="en-US" sz="2200" dirty="0">
                <a:latin typeface="+mn-lt"/>
              </a:rPr>
              <a:t>is modified but is assigned time 2143 msec because the clock on its machine is slightly behind.</a:t>
            </a:r>
          </a:p>
          <a:p>
            <a:pPr lvl="1" algn="just">
              <a:lnSpc>
                <a:spcPct val="113000"/>
              </a:lnSpc>
              <a:buClr>
                <a:schemeClr val="tx1"/>
              </a:buClr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Make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will not call the compiler.</a:t>
            </a:r>
          </a:p>
          <a:p>
            <a:pPr lvl="1" algn="just">
              <a:lnSpc>
                <a:spcPct val="113000"/>
              </a:lnSpc>
              <a:buClr>
                <a:schemeClr val="tx1"/>
              </a:buClr>
            </a:pPr>
            <a:r>
              <a:rPr lang="en-US" sz="2200" dirty="0">
                <a:latin typeface="+mn-lt"/>
              </a:rPr>
              <a:t>The resulting executable will have a mixture of object files from old and new sources.</a:t>
            </a:r>
          </a:p>
          <a:p>
            <a:pPr marL="0" indent="0" algn="just">
              <a:buNone/>
            </a:pPr>
            <a:endParaRPr lang="en-IN" sz="2200" dirty="0">
              <a:latin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F0B54D56-D6E6-492F-9F53-D0901A5F6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24345" t="46375" r="20924" b="41692"/>
          <a:stretch>
            <a:fillRect/>
          </a:stretch>
        </p:blipFill>
        <p:spPr bwMode="auto">
          <a:xfrm>
            <a:off x="609600" y="1752600"/>
            <a:ext cx="81915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85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Clock Synchronization Algorithms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28448758"/>
              </p:ext>
            </p:extLst>
          </p:nvPr>
        </p:nvGraphicFramePr>
        <p:xfrm>
          <a:off x="190500" y="990600"/>
          <a:ext cx="8763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661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3E4B30-C194-4BB9-A4FB-F6EFD5C7C2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4D789FF-767D-4E8D-8115-23611BEB4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985976-40D6-430F-AA22-AF0EEE3D8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EC5F37-41D3-428E-98DC-A9288C160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60884E-177F-4C50-9D9A-B88741B288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7C7312-C842-4CA3-A736-06FEDED1D6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494560-44DC-4FBE-91CD-D0EC44C3B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4AEAED-2B8B-48E8-9551-8423DE95F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F8A9BA-9967-48CC-B1A6-8B9618BDFF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A392CE-E604-4C2B-91D7-505059CAE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B6DD14-1060-4234-A926-7EBDD858F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69EC51-2AC9-461B-B7B7-12CF97832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74DFBB-5316-4D96-9562-914BD7A8F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lvl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+mj-lt"/>
              </a:rPr>
              <a:t>Centralized Algorithms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  <a:latin typeface="+mn-lt"/>
              </a:rPr>
              <a:t>One node </a:t>
            </a:r>
            <a:r>
              <a:rPr lang="en-US" dirty="0">
                <a:latin typeface="+mn-lt"/>
              </a:rPr>
              <a:t>has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real-time receiver </a:t>
            </a:r>
            <a:r>
              <a:rPr lang="en-US" dirty="0">
                <a:latin typeface="+mn-lt"/>
              </a:rPr>
              <a:t>called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time server </a:t>
            </a:r>
            <a:r>
              <a:rPr lang="en-US" dirty="0">
                <a:latin typeface="+mn-lt"/>
              </a:rPr>
              <a:t>node. </a:t>
            </a:r>
          </a:p>
          <a:p>
            <a:pPr algn="just"/>
            <a:r>
              <a:rPr lang="en-US" dirty="0">
                <a:latin typeface="+mn-lt"/>
              </a:rPr>
              <a:t>Clock time of this node used to correct the time of all other nodes. </a:t>
            </a:r>
          </a:p>
          <a:p>
            <a:pPr algn="just"/>
            <a:r>
              <a:rPr lang="en-US" dirty="0">
                <a:latin typeface="+mn-lt"/>
              </a:rPr>
              <a:t>The goal of this algorithm is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keep the clock of all other nodes synchronized</a:t>
            </a:r>
            <a:r>
              <a:rPr lang="en-US" dirty="0">
                <a:latin typeface="+mn-lt"/>
              </a:rPr>
              <a:t> with the clock time of the time server node. </a:t>
            </a:r>
          </a:p>
          <a:p>
            <a:pPr marL="457200" indent="-457200"/>
            <a:r>
              <a:rPr lang="en-US" altLang="en-US" dirty="0">
                <a:latin typeface="+mn-lt"/>
              </a:rPr>
              <a:t>Drawbacks</a:t>
            </a:r>
          </a:p>
          <a:p>
            <a:pPr marL="914400" lvl="1" indent="-457200"/>
            <a:r>
              <a:rPr lang="en-US" altLang="en-US" sz="2400" dirty="0">
                <a:latin typeface="+mn-lt"/>
              </a:rPr>
              <a:t>Single point of failure.</a:t>
            </a:r>
          </a:p>
          <a:p>
            <a:pPr marL="914400" lvl="1" indent="-457200"/>
            <a:r>
              <a:rPr lang="en-US" altLang="en-US" sz="2400" dirty="0">
                <a:latin typeface="+mn-lt"/>
              </a:rPr>
              <a:t>Poor scalability.</a:t>
            </a:r>
            <a:endParaRPr lang="en-US" sz="2400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Depending the role of the server node,  centralized algorithms are again of two types,</a:t>
            </a:r>
          </a:p>
          <a:p>
            <a:pPr lvl="1" algn="just"/>
            <a:r>
              <a:rPr lang="en-US" sz="2400" dirty="0">
                <a:latin typeface="+mn-lt"/>
              </a:rPr>
              <a:t>Passive time server </a:t>
            </a:r>
          </a:p>
          <a:p>
            <a:pPr lvl="1" algn="just"/>
            <a:r>
              <a:rPr lang="en-US" sz="2400" dirty="0">
                <a:latin typeface="+mn-lt"/>
              </a:rPr>
              <a:t>Active time server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29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latin typeface="+mj-lt"/>
              </a:rPr>
              <a:t>Passive Time Server Algorithm</a:t>
            </a:r>
            <a:endParaRPr lang="en-IN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+mn-lt"/>
                  </a:rPr>
                  <a:t>Each node periodically sends a message (“ Time = ? “) to the time server. </a:t>
                </a:r>
              </a:p>
              <a:p>
                <a:pPr algn="just"/>
                <a:r>
                  <a:rPr lang="en-US" dirty="0">
                    <a:latin typeface="+mn-lt"/>
                  </a:rPr>
                  <a:t>Server quickly responds with a message (“Server Time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𝑠𝑒𝑟𝑣𝑒𝑟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”).</a:t>
                </a:r>
              </a:p>
              <a:p>
                <a:pPr algn="just"/>
                <a:r>
                  <a:rPr lang="en-GB" altLang="en-US" dirty="0">
                    <a:latin typeface="+mn-lt"/>
                  </a:rPr>
                  <a:t>After receiving client adjusts time to </a:t>
                </a:r>
              </a:p>
              <a:p>
                <a:pPr lvl="1" algn="just"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𝑠𝑒𝑟𝑣𝑒𝑟</m:t>
                        </m:r>
                      </m:sub>
                    </m:sSub>
                    <m:r>
                      <a:rPr lang="en-I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I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I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  <a:latin typeface="+mn-lt"/>
                </a:endParaRPr>
              </a:p>
              <a:p>
                <a:pPr lvl="2" algn="just">
                  <a:buClr>
                    <a:schemeClr val="tx1"/>
                  </a:buClr>
                </a:pPr>
                <a:r>
                  <a:rPr lang="en-GB" altLang="en-US" sz="2400" dirty="0">
                    <a:latin typeface="+mn-lt"/>
                  </a:rPr>
                  <a:t>T</a:t>
                </a:r>
                <a:r>
                  <a:rPr lang="en-GB" altLang="en-US" sz="2400" baseline="-25000" dirty="0">
                    <a:latin typeface="+mn-lt"/>
                  </a:rPr>
                  <a:t>0 </a:t>
                </a:r>
                <a:r>
                  <a:rPr lang="en-GB" altLang="en-US" sz="2400" dirty="0">
                    <a:latin typeface="+mn-lt"/>
                  </a:rPr>
                  <a:t>- time when client sent request</a:t>
                </a:r>
              </a:p>
              <a:p>
                <a:pPr lvl="2" algn="just">
                  <a:buClr>
                    <a:schemeClr val="tx1"/>
                  </a:buClr>
                </a:pPr>
                <a:r>
                  <a:rPr lang="en-GB" altLang="en-US" sz="2400" dirty="0">
                    <a:latin typeface="+mn-lt"/>
                  </a:rPr>
                  <a:t>T</a:t>
                </a:r>
                <a:r>
                  <a:rPr lang="en-GB" altLang="en-US" sz="2400" baseline="-25000" dirty="0">
                    <a:latin typeface="+mn-lt"/>
                  </a:rPr>
                  <a:t>1 </a:t>
                </a:r>
                <a:r>
                  <a:rPr lang="en-GB" altLang="en-US" sz="2400" dirty="0">
                    <a:latin typeface="+mn-lt"/>
                  </a:rPr>
                  <a:t>- time of client when received reply</a:t>
                </a:r>
              </a:p>
              <a:p>
                <a:pPr lvl="2" algn="just">
                  <a:buClr>
                    <a:schemeClr val="tx1"/>
                  </a:buClr>
                </a:pPr>
                <a:r>
                  <a:rPr lang="en-GB" altLang="en-US" sz="2400" dirty="0">
                    <a:latin typeface="+mn-lt"/>
                  </a:rPr>
                  <a:t>message propagation time is ((T</a:t>
                </a:r>
                <a:r>
                  <a:rPr lang="en-GB" altLang="en-US" sz="2400" baseline="-25000" dirty="0">
                    <a:latin typeface="+mn-lt"/>
                  </a:rPr>
                  <a:t>1</a:t>
                </a:r>
                <a:r>
                  <a:rPr lang="en-GB" altLang="en-US" sz="2400" dirty="0">
                    <a:latin typeface="+mn-lt"/>
                  </a:rPr>
                  <a:t>-T</a:t>
                </a:r>
                <a:r>
                  <a:rPr lang="en-GB" altLang="en-US" sz="2400" baseline="-25000" dirty="0">
                    <a:latin typeface="+mn-lt"/>
                  </a:rPr>
                  <a:t>0</a:t>
                </a:r>
                <a:r>
                  <a:rPr lang="en-GB" altLang="en-US" sz="2400" dirty="0">
                    <a:latin typeface="+mn-lt"/>
                  </a:rPr>
                  <a:t>)/2)</a:t>
                </a:r>
              </a:p>
              <a:p>
                <a:pPr lvl="1" algn="just">
                  <a:lnSpc>
                    <a:spcPct val="9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I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I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alt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N" alt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alt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num>
                          <m:den>
                            <m:r>
                              <a:rPr lang="en-I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IN" alt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altLang="en-US" sz="2400" dirty="0">
                    <a:latin typeface="+mn-lt"/>
                  </a:rPr>
                  <a:t> I is time taken by time server to handle time request message.</a:t>
                </a:r>
              </a:p>
              <a:p>
                <a:pPr lvl="1" algn="just">
                  <a:lnSpc>
                    <a:spcPct val="9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I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I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I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I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alt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en-US" sz="2400" dirty="0">
                  <a:solidFill>
                    <a:srgbClr val="FF0000"/>
                  </a:solidFill>
                  <a:latin typeface="+mn-lt"/>
                </a:endParaRPr>
              </a:p>
              <a:p>
                <a:pPr lvl="1" algn="just"/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4" t="-457" r="-1043" b="-10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latin typeface="+mj-lt"/>
              </a:rPr>
              <a:t>Cristian’s Algorithm</a:t>
            </a:r>
            <a:endParaRPr lang="en-IN" dirty="0">
              <a:latin typeface="+mj-lt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190500" y="838200"/>
            <a:ext cx="8496300" cy="221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+mn-lt"/>
              </a:rPr>
              <a:t>Note times:</a:t>
            </a:r>
          </a:p>
          <a:p>
            <a:pPr lvl="1"/>
            <a:r>
              <a:rPr lang="en-US" altLang="en-US" sz="2400" dirty="0">
                <a:latin typeface="+mn-lt"/>
              </a:rPr>
              <a:t>Request sent: T</a:t>
            </a:r>
            <a:r>
              <a:rPr lang="en-US" altLang="en-US" sz="2400" baseline="-25000" dirty="0">
                <a:latin typeface="+mn-lt"/>
              </a:rPr>
              <a:t>0</a:t>
            </a:r>
          </a:p>
          <a:p>
            <a:pPr lvl="1"/>
            <a:r>
              <a:rPr lang="en-US" altLang="en-US" sz="2400" dirty="0">
                <a:latin typeface="+mn-lt"/>
              </a:rPr>
              <a:t>Reply received: T</a:t>
            </a:r>
            <a:r>
              <a:rPr lang="en-US" altLang="en-US" sz="2400" baseline="-25000" dirty="0">
                <a:latin typeface="+mn-lt"/>
              </a:rPr>
              <a:t>1</a:t>
            </a:r>
            <a:endParaRPr lang="en-US" altLang="en-US" sz="2400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Assume network delays are symmetric.</a:t>
            </a:r>
          </a:p>
          <a:p>
            <a:r>
              <a:rPr lang="en-US" altLang="en-US" dirty="0">
                <a:latin typeface="+mn-lt"/>
              </a:rPr>
              <a:t>Client sets time to:</a:t>
            </a:r>
          </a:p>
          <a:p>
            <a:endParaRPr lang="en-US" altLang="en-US" dirty="0">
              <a:latin typeface="+mn-lt"/>
            </a:endParaRPr>
          </a:p>
          <a:p>
            <a:endParaRPr lang="en-US" altLang="en-US" dirty="0">
              <a:latin typeface="+mn-lt"/>
            </a:endParaRP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xmlns="" id="{8E099E1F-6004-490E-8CE7-860E440F1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847" y="4901860"/>
            <a:ext cx="2908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just"/>
            <a:r>
              <a:rPr lang="en-US" altLang="en-US" dirty="0">
                <a:latin typeface="+mj-lt"/>
              </a:rPr>
              <a:t>= estimated overhead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   in each direction</a:t>
            </a: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xmlns="" id="{642B6705-DE8B-415D-81D9-C4ED0CE964B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354171"/>
            <a:ext cx="1828800" cy="304800"/>
            <a:chOff x="2016" y="1824"/>
            <a:chExt cx="1152" cy="192"/>
          </a:xfrm>
        </p:grpSpPr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xmlns="" id="{F32BE330-C117-4910-87C8-A49F8186FD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08" y="1632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xmlns="" id="{331D1578-E4DF-43B7-B232-2593FC3F70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784" y="1632"/>
              <a:ext cx="192" cy="576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7B6C9D31-4FE0-4A16-8A5C-B97A33572758}"/>
                  </a:ext>
                </a:extLst>
              </p:cNvPr>
              <p:cNvSpPr txBox="1"/>
              <p:nvPr/>
            </p:nvSpPr>
            <p:spPr>
              <a:xfrm>
                <a:off x="4185262" y="4906197"/>
                <a:ext cx="1059585" cy="68903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6C9D31-4FE0-4A16-8A5C-B97A33572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262" y="4906197"/>
                <a:ext cx="1059585" cy="689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9280F3D7-60D4-4D95-8D27-8A6DD6E21341}"/>
                  </a:ext>
                </a:extLst>
              </p:cNvPr>
              <p:cNvSpPr txBox="1"/>
              <p:nvPr/>
            </p:nvSpPr>
            <p:spPr>
              <a:xfrm>
                <a:off x="4185262" y="5711765"/>
                <a:ext cx="3886200" cy="68903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𝑠𝑒𝑟𝑣𝑒𝑟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80F3D7-60D4-4D95-8D27-8A6DD6E21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262" y="5711765"/>
                <a:ext cx="3886200" cy="689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5">
            <a:extLst>
              <a:ext uri="{FF2B5EF4-FFF2-40B4-BE49-F238E27FC236}">
                <a16:creationId xmlns:a16="http://schemas.microsoft.com/office/drawing/2014/main" xmlns="" id="{306CBAFE-4315-4962-A998-742B41CD5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354173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xmlns="" id="{997924F7-25C4-47F0-843E-22954D1EC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454060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xmlns="" id="{10265189-75A4-4E27-AE2B-527539BC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1117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dirty="0">
                <a:latin typeface="+mj-lt"/>
              </a:rPr>
              <a:t>server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xmlns="" id="{7C6919D6-BB4F-4131-8C8E-D1182EBEC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2081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dirty="0">
                <a:latin typeface="+mj-lt"/>
              </a:rPr>
              <a:t>client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xmlns="" id="{6AA61C3F-1CAD-4A58-BB9F-23821D108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368460"/>
            <a:ext cx="756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dirty="0">
                <a:latin typeface="+mj-lt"/>
              </a:rPr>
              <a:t>time</a:t>
            </a: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xmlns="" id="{56DE6D20-0A34-4E5B-A112-A2DA9B294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8188" y="3441360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xmlns="" id="{16585AE3-3C76-459E-9296-01363A0F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39773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xmlns="" id="{6F147F58-E92A-4D1B-B37B-6ACB445DA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96974"/>
            <a:ext cx="981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request</a:t>
            </a: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xmlns="" id="{CC22E836-9D1B-4DFA-96E6-B79F918A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2" y="3896974"/>
            <a:ext cx="7086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reply</a:t>
            </a:r>
          </a:p>
        </p:txBody>
      </p:sp>
      <p:sp>
        <p:nvSpPr>
          <p:cNvPr id="34" name="Text Box 14">
            <a:extLst>
              <a:ext uri="{FF2B5EF4-FFF2-40B4-BE49-F238E27FC236}">
                <a16:creationId xmlns:a16="http://schemas.microsoft.com/office/drawing/2014/main" xmlns="" id="{F3383F5D-06B3-4C06-85B4-6961377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4370048"/>
            <a:ext cx="481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0</a:t>
            </a:r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xmlns="" id="{D2DD6317-A003-4823-BE81-7B81DD89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7" y="4370048"/>
            <a:ext cx="481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1</a:t>
            </a:r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xmlns="" id="{18970F1B-D1F0-4547-9FA8-D4D2341BE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49260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xmlns="" id="{485EE701-1F71-4CC0-9D13-25EB2BBC7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68260"/>
            <a:ext cx="82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 dirty="0">
                <a:latin typeface="+mj-lt"/>
              </a:rPr>
              <a:t>T</a:t>
            </a:r>
            <a:r>
              <a:rPr lang="en-US" altLang="en-US" i="1" baseline="-25000" dirty="0">
                <a:latin typeface="+mj-lt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7749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1" grpId="0" animBg="1"/>
      <p:bldP spid="32" grpId="0"/>
      <p:bldP spid="33" grpId="0"/>
      <p:bldP spid="34" grpId="0"/>
      <p:bldP spid="35" grpId="0"/>
      <p:bldP spid="36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>
                <a:latin typeface="+mj-lt"/>
              </a:rPr>
              <a:t>Cristian’s Algorithm</a:t>
            </a:r>
            <a:endParaRPr lang="en-IN" dirty="0">
              <a:latin typeface="+mj-lt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190500" y="838200"/>
            <a:ext cx="8496300" cy="221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+mn-lt"/>
              </a:rPr>
              <a:t>Note times:</a:t>
            </a:r>
          </a:p>
          <a:p>
            <a:pPr lvl="1"/>
            <a:r>
              <a:rPr lang="en-US" altLang="en-US" sz="2400" dirty="0">
                <a:latin typeface="+mn-lt"/>
              </a:rPr>
              <a:t>Request sent: T</a:t>
            </a:r>
            <a:r>
              <a:rPr lang="en-US" altLang="en-US" sz="2400" baseline="-25000" dirty="0">
                <a:latin typeface="+mn-lt"/>
              </a:rPr>
              <a:t>0</a:t>
            </a:r>
          </a:p>
          <a:p>
            <a:pPr lvl="1"/>
            <a:r>
              <a:rPr lang="en-US" altLang="en-US" sz="2400" dirty="0">
                <a:latin typeface="+mn-lt"/>
              </a:rPr>
              <a:t>Reply received: T</a:t>
            </a:r>
            <a:r>
              <a:rPr lang="en-US" altLang="en-US" sz="2400" baseline="-25000" dirty="0">
                <a:latin typeface="+mn-lt"/>
              </a:rPr>
              <a:t>1</a:t>
            </a:r>
            <a:endParaRPr lang="en-US" altLang="en-US" sz="2400" dirty="0">
              <a:latin typeface="+mn-lt"/>
            </a:endParaRPr>
          </a:p>
          <a:p>
            <a:r>
              <a:rPr lang="en-US" altLang="en-US" dirty="0">
                <a:latin typeface="+mn-lt"/>
              </a:rPr>
              <a:t>Assume network delays are symmetric.</a:t>
            </a:r>
          </a:p>
          <a:p>
            <a:r>
              <a:rPr lang="en-US" altLang="en-US" dirty="0">
                <a:latin typeface="+mn-lt"/>
              </a:rPr>
              <a:t>Client sets time to:</a:t>
            </a:r>
          </a:p>
          <a:p>
            <a:endParaRPr lang="en-US" altLang="en-US" dirty="0">
              <a:latin typeface="+mn-lt"/>
            </a:endParaRPr>
          </a:p>
          <a:p>
            <a:endParaRPr lang="en-US" altLang="en-US" dirty="0">
              <a:latin typeface="+mn-lt"/>
            </a:endParaRPr>
          </a:p>
        </p:txBody>
      </p:sp>
      <p:grpSp>
        <p:nvGrpSpPr>
          <p:cNvPr id="20" name="Group 23">
            <a:extLst>
              <a:ext uri="{FF2B5EF4-FFF2-40B4-BE49-F238E27FC236}">
                <a16:creationId xmlns:a16="http://schemas.microsoft.com/office/drawing/2014/main" xmlns="" id="{642B6705-DE8B-415D-81D9-C4ED0CE964B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354176"/>
            <a:ext cx="1828800" cy="287338"/>
            <a:chOff x="2016" y="1824"/>
            <a:chExt cx="1152" cy="181"/>
          </a:xfrm>
        </p:grpSpPr>
        <p:sp>
          <p:nvSpPr>
            <p:cNvPr id="21" name="AutoShape 24">
              <a:extLst>
                <a:ext uri="{FF2B5EF4-FFF2-40B4-BE49-F238E27FC236}">
                  <a16:creationId xmlns:a16="http://schemas.microsoft.com/office/drawing/2014/main" xmlns="" id="{F32BE330-C117-4910-87C8-A49F8186FDD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127" y="1713"/>
              <a:ext cx="156" cy="378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xmlns="" id="{331D1578-E4DF-43B7-B232-2593FC3F70A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85" y="1723"/>
              <a:ext cx="181" cy="38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9280F3D7-60D4-4D95-8D27-8A6DD6E21341}"/>
                  </a:ext>
                </a:extLst>
              </p:cNvPr>
              <p:cNvSpPr txBox="1"/>
              <p:nvPr/>
            </p:nvSpPr>
            <p:spPr>
              <a:xfrm>
                <a:off x="4576330" y="5492611"/>
                <a:ext cx="4110469" cy="68903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𝑠𝑒𝑟𝑣𝑒𝑟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80F3D7-60D4-4D95-8D27-8A6DD6E21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330" y="5492611"/>
                <a:ext cx="4110469" cy="689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5">
            <a:extLst>
              <a:ext uri="{FF2B5EF4-FFF2-40B4-BE49-F238E27FC236}">
                <a16:creationId xmlns:a16="http://schemas.microsoft.com/office/drawing/2014/main" xmlns="" id="{306CBAFE-4315-4962-A998-742B41CD5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354173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xmlns="" id="{997924F7-25C4-47F0-843E-22954D1EC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454060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xmlns="" id="{10265189-75A4-4E27-AE2B-527539BC5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1117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dirty="0">
                <a:latin typeface="+mj-lt"/>
              </a:rPr>
              <a:t>server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xmlns="" id="{7C6919D6-BB4F-4131-8C8E-D1182EBEC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2081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dirty="0">
                <a:latin typeface="+mj-lt"/>
              </a:rPr>
              <a:t>client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xmlns="" id="{6AA61C3F-1CAD-4A58-BB9F-23821D108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368460"/>
            <a:ext cx="7569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dirty="0">
                <a:latin typeface="+mj-lt"/>
              </a:rPr>
              <a:t>time</a:t>
            </a: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xmlns="" id="{56DE6D20-0A34-4E5B-A112-A2DA9B294A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8188" y="3441360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xmlns="" id="{16585AE3-3C76-459E-9296-01363A0F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439773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xmlns="" id="{6F147F58-E92A-4D1B-B37B-6ACB445DA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96974"/>
            <a:ext cx="981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request</a:t>
            </a: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xmlns="" id="{CC22E836-9D1B-4DFA-96E6-B79F918A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2" y="3896974"/>
            <a:ext cx="7086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reply</a:t>
            </a:r>
          </a:p>
        </p:txBody>
      </p:sp>
      <p:sp>
        <p:nvSpPr>
          <p:cNvPr id="34" name="Text Box 14">
            <a:extLst>
              <a:ext uri="{FF2B5EF4-FFF2-40B4-BE49-F238E27FC236}">
                <a16:creationId xmlns:a16="http://schemas.microsoft.com/office/drawing/2014/main" xmlns="" id="{F3383F5D-06B3-4C06-85B4-6961377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2748" y="4370047"/>
            <a:ext cx="481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0</a:t>
            </a:r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xmlns="" id="{D2DD6317-A003-4823-BE81-7B81DD89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7" y="4370048"/>
            <a:ext cx="481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 dirty="0">
                <a:latin typeface="+mj-lt"/>
              </a:rPr>
              <a:t>T</a:t>
            </a:r>
            <a:r>
              <a:rPr lang="en-US" altLang="en-US" sz="2800" baseline="-25000" dirty="0">
                <a:latin typeface="+mj-lt"/>
              </a:rPr>
              <a:t>1</a:t>
            </a:r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xmlns="" id="{18970F1B-D1F0-4547-9FA8-D4D2341BE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49260"/>
            <a:ext cx="0" cy="304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xmlns="" id="{485EE701-1F71-4CC0-9D13-25EB2BBC7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68260"/>
            <a:ext cx="82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 dirty="0">
                <a:latin typeface="+mj-lt"/>
              </a:rPr>
              <a:t>T</a:t>
            </a:r>
            <a:r>
              <a:rPr lang="en-US" altLang="en-US" i="1" baseline="-25000" dirty="0">
                <a:latin typeface="+mj-lt"/>
              </a:rPr>
              <a:t>server</a:t>
            </a: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xmlns="" id="{F36C2293-E9A8-448C-A0AF-27BB4DD84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038" y="3468239"/>
            <a:ext cx="641818" cy="1190141"/>
          </a:xfrm>
          <a:prstGeom prst="rect">
            <a:avLst/>
          </a:prstGeom>
          <a:solidFill>
            <a:schemeClr val="bg1">
              <a:lumMod val="65000"/>
              <a:alpha val="39999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39" name="AutoShape 36">
            <a:extLst>
              <a:ext uri="{FF2B5EF4-FFF2-40B4-BE49-F238E27FC236}">
                <a16:creationId xmlns:a16="http://schemas.microsoft.com/office/drawing/2014/main" xmlns="" id="{B0E73182-0572-4849-814D-5083F94123DE}"/>
              </a:ext>
            </a:extLst>
          </p:cNvPr>
          <p:cNvSpPr>
            <a:spLocks/>
          </p:cNvSpPr>
          <p:nvPr/>
        </p:nvSpPr>
        <p:spPr bwMode="auto">
          <a:xfrm rot="5400000">
            <a:off x="4105430" y="4506758"/>
            <a:ext cx="317984" cy="600868"/>
          </a:xfrm>
          <a:prstGeom prst="rightBrace">
            <a:avLst>
              <a:gd name="adj1" fmla="val 28333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solidFill>
                <a:schemeClr val="tx2"/>
              </a:solidFill>
              <a:latin typeface="+mj-lt"/>
            </a:endParaRPr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xmlns="" id="{35A994BD-8CDD-474B-9F98-FD0F80FF5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29468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dirty="0">
                <a:latin typeface="+mj-lt"/>
              </a:rPr>
              <a:t>I = server processing time</a:t>
            </a:r>
            <a:endParaRPr lang="en-US" altLang="en-US" sz="2000" baseline="-2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732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1" grpId="0" animBg="1"/>
      <p:bldP spid="32" grpId="0"/>
      <p:bldP spid="33" grpId="0"/>
      <p:bldP spid="34" grpId="0"/>
      <p:bldP spid="35" grpId="0"/>
      <p:bldP spid="36" grpId="0" animBg="1"/>
      <p:bldP spid="37" grpId="0"/>
      <p:bldP spid="38" grpId="0" animBg="1"/>
      <p:bldP spid="39" grpId="0" animBg="1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Cristian’s Algorithm</a:t>
            </a:r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>
            <a:off x="2133600" y="2424112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2133600" y="1509712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533400" y="1281112"/>
            <a:ext cx="1524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i="1">
                <a:latin typeface="+mj-lt"/>
              </a:rPr>
              <a:t>server</a:t>
            </a:r>
            <a:endParaRPr lang="en-US" altLang="en-US" i="1" baseline="-25000">
              <a:latin typeface="+mj-lt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762000" y="2190750"/>
            <a:ext cx="1295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i="1">
                <a:latin typeface="+mj-lt"/>
              </a:rPr>
              <a:t>client</a:t>
            </a:r>
            <a:endParaRPr lang="en-US" altLang="en-US" i="1" baseline="-25000">
              <a:latin typeface="+mj-lt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7010400" y="2438400"/>
            <a:ext cx="74892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>
                <a:latin typeface="+mj-lt"/>
              </a:rPr>
              <a:t>time</a:t>
            </a: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V="1">
            <a:off x="3145600" y="1530185"/>
            <a:ext cx="774157" cy="879639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5122863" y="1509712"/>
            <a:ext cx="685800" cy="9144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2286000" y="1749425"/>
            <a:ext cx="962443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i="1">
                <a:latin typeface="+mj-lt"/>
              </a:rPr>
              <a:t>request</a:t>
            </a: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502275" y="1749425"/>
            <a:ext cx="700833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i="1">
                <a:latin typeface="+mj-lt"/>
              </a:rPr>
              <a:t>reply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2667000" y="2439987"/>
            <a:ext cx="481222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>
                <a:latin typeface="+mj-lt"/>
              </a:rPr>
              <a:t>T</a:t>
            </a:r>
            <a:r>
              <a:rPr lang="en-US" altLang="en-US" sz="2800" baseline="-25000">
                <a:latin typeface="+mj-lt"/>
              </a:rPr>
              <a:t>0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767388" y="2439987"/>
            <a:ext cx="481222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>
                <a:latin typeface="+mj-lt"/>
              </a:rPr>
              <a:t>T</a:t>
            </a:r>
            <a:r>
              <a:rPr lang="en-US" altLang="en-US" sz="2800" baseline="-25000">
                <a:latin typeface="+mj-lt"/>
              </a:rPr>
              <a:t>1</a:t>
            </a: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4319588" y="1128712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4243388" y="838200"/>
            <a:ext cx="822854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 dirty="0">
                <a:latin typeface="+mj-lt"/>
              </a:rPr>
              <a:t>T</a:t>
            </a:r>
            <a:r>
              <a:rPr lang="en-US" altLang="en-US" i="1" baseline="-25000" dirty="0">
                <a:latin typeface="+mj-lt"/>
              </a:rPr>
              <a:t>server</a:t>
            </a: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xmlns="" id="{58377D06-360A-46EF-8A13-0F60AF491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5423" y="1512982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81" name="Line 10">
            <a:extLst>
              <a:ext uri="{FF2B5EF4-FFF2-40B4-BE49-F238E27FC236}">
                <a16:creationId xmlns:a16="http://schemas.microsoft.com/office/drawing/2014/main" xmlns="" id="{8A470607-6DCD-4DC0-87D6-D05EACB97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8418" y="1516251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82" name="Line 10">
            <a:extLst>
              <a:ext uri="{FF2B5EF4-FFF2-40B4-BE49-F238E27FC236}">
                <a16:creationId xmlns:a16="http://schemas.microsoft.com/office/drawing/2014/main" xmlns="" id="{C96F096A-2BE3-4CE1-8008-82E7D9041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039" y="1512982"/>
            <a:ext cx="685800" cy="914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83" name="Line 9">
            <a:extLst>
              <a:ext uri="{FF2B5EF4-FFF2-40B4-BE49-F238E27FC236}">
                <a16:creationId xmlns:a16="http://schemas.microsoft.com/office/drawing/2014/main" xmlns="" id="{30BF12E4-8BA5-46B0-9368-E3BDD4240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0611" y="1530185"/>
            <a:ext cx="773727" cy="88590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84" name="Line 9">
            <a:extLst>
              <a:ext uri="{FF2B5EF4-FFF2-40B4-BE49-F238E27FC236}">
                <a16:creationId xmlns:a16="http://schemas.microsoft.com/office/drawing/2014/main" xmlns="" id="{53065F10-8792-4BC0-9F8A-5D276AB907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2869" y="1522867"/>
            <a:ext cx="784403" cy="901244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85" name="Line 9">
            <a:extLst>
              <a:ext uri="{FF2B5EF4-FFF2-40B4-BE49-F238E27FC236}">
                <a16:creationId xmlns:a16="http://schemas.microsoft.com/office/drawing/2014/main" xmlns="" id="{CD7E66EF-2BD3-427F-A14D-07BEFE6B60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7257" y="1513696"/>
            <a:ext cx="784403" cy="91041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 dirty="0">
              <a:latin typeface="+mj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DCB2E7A4-AE6E-4424-8BCE-644660287DAB}"/>
                  </a:ext>
                </a:extLst>
              </p:cNvPr>
              <p:cNvSpPr/>
              <p:nvPr/>
            </p:nvSpPr>
            <p:spPr>
              <a:xfrm>
                <a:off x="1397265" y="2993392"/>
                <a:ext cx="6515100" cy="2696123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IN" altLang="en-US" sz="2400" dirty="0">
                    <a:latin typeface="+mj-lt"/>
                  </a:rPr>
                  <a:t>Several measurements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altLang="en-US" sz="2400" dirty="0">
                    <a:solidFill>
                      <a:schemeClr val="tx1"/>
                    </a:solidFill>
                    <a:latin typeface="+mj-lt"/>
                  </a:rPr>
                  <a:t> are made, those measurements for which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altLang="en-US" sz="2400" dirty="0">
                    <a:solidFill>
                      <a:schemeClr val="tx1"/>
                    </a:solidFill>
                    <a:latin typeface="+mj-lt"/>
                  </a:rPr>
                  <a:t> exceeds some threshold value are considered to be unreliable and discarded.</a:t>
                </a:r>
              </a:p>
              <a:p>
                <a:pPr marL="457200" indent="-457200" algn="just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IN" altLang="en-US" sz="2400" dirty="0">
                    <a:latin typeface="+mj-lt"/>
                  </a:rPr>
                  <a:t>Average of the remaining measurements is then calculated.</a:t>
                </a:r>
              </a:p>
              <a:p>
                <a:pPr marL="457200" indent="-457200" algn="just">
                  <a:lnSpc>
                    <a:spcPct val="90000"/>
                  </a:lnSpc>
                  <a:buFont typeface="+mj-lt"/>
                  <a:buAutoNum type="arabicPeriod"/>
                </a:pPr>
                <a:endParaRPr lang="en-IN" altLang="en-US" sz="2400" dirty="0">
                  <a:latin typeface="+mj-lt"/>
                </a:endParaRPr>
              </a:p>
              <a:p>
                <a:pPr marL="457200" indent="-457200" algn="just">
                  <a:lnSpc>
                    <a:spcPct val="90000"/>
                  </a:lnSpc>
                  <a:buFont typeface="+mj-lt"/>
                  <a:buAutoNum type="arabicPeriod"/>
                </a:pPr>
                <a:endParaRPr lang="en-I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CB2E7A4-AE6E-4424-8BCE-644660287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265" y="2993392"/>
                <a:ext cx="6515100" cy="2696123"/>
              </a:xfrm>
              <a:prstGeom prst="rect">
                <a:avLst/>
              </a:prstGeom>
              <a:blipFill>
                <a:blip r:embed="rId3"/>
                <a:stretch>
                  <a:fillRect l="-1401" t="-3153" r="-1401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3260211D-6FF9-4E6C-9B3D-3F27C22A8980}"/>
                  </a:ext>
                </a:extLst>
              </p:cNvPr>
              <p:cNvSpPr/>
              <p:nvPr/>
            </p:nvSpPr>
            <p:spPr>
              <a:xfrm>
                <a:off x="3128218" y="4090020"/>
                <a:ext cx="3200400" cy="369332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I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260211D-6FF9-4E6C-9B3D-3F27C22A8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18" y="4090020"/>
                <a:ext cx="3200400" cy="369332"/>
              </a:xfrm>
              <a:prstGeom prst="rect">
                <a:avLst/>
              </a:prstGeom>
              <a:blipFill>
                <a:blip r:embed="rId4"/>
                <a:stretch>
                  <a:fillRect t="-128571" b="-18412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AutoShape 25">
            <a:extLst>
              <a:ext uri="{FF2B5EF4-FFF2-40B4-BE49-F238E27FC236}">
                <a16:creationId xmlns:a16="http://schemas.microsoft.com/office/drawing/2014/main" xmlns="" id="{A0131B89-BB0C-4195-A488-3F6694D98F1B}"/>
              </a:ext>
            </a:extLst>
          </p:cNvPr>
          <p:cNvSpPr>
            <a:spLocks/>
          </p:cNvSpPr>
          <p:nvPr/>
        </p:nvSpPr>
        <p:spPr bwMode="auto">
          <a:xfrm rot="5400000">
            <a:off x="4339005" y="1657718"/>
            <a:ext cx="304800" cy="1837589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5943CD2E-40A3-4C9D-AE4C-EAE1541DEE9F}"/>
                  </a:ext>
                </a:extLst>
              </p:cNvPr>
              <p:cNvSpPr txBox="1"/>
              <p:nvPr/>
            </p:nvSpPr>
            <p:spPr>
              <a:xfrm>
                <a:off x="2296884" y="5782842"/>
                <a:ext cx="4704772" cy="637803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𝑠𝑒𝑟𝑣𝑒𝑟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i="1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IN" altLang="en-US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dirty="0"/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43CD2E-40A3-4C9D-AE4C-EAE1541DE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884" y="5782842"/>
                <a:ext cx="4704772" cy="637803"/>
              </a:xfrm>
              <a:prstGeom prst="rect">
                <a:avLst/>
              </a:prstGeom>
              <a:blipFill>
                <a:blip r:embed="rId5"/>
                <a:stretch>
                  <a:fillRect t="-65094" r="-8398" b="-6037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BA161A5A-0D4F-4CE3-9695-7F647EFD5C32}"/>
                  </a:ext>
                </a:extLst>
              </p:cNvPr>
              <p:cNvSpPr txBox="1"/>
              <p:nvPr/>
            </p:nvSpPr>
            <p:spPr>
              <a:xfrm>
                <a:off x="2286000" y="4863935"/>
                <a:ext cx="4704772" cy="609398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𝑠𝑒𝑟𝑣𝑒𝑟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IN" altLang="en-US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dirty="0"/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A161A5A-0D4F-4CE3-9695-7F647EFD5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863935"/>
                <a:ext cx="4704772" cy="609398"/>
              </a:xfrm>
              <a:prstGeom prst="rect">
                <a:avLst/>
              </a:prstGeom>
              <a:blipFill>
                <a:blip r:embed="rId6"/>
                <a:stretch>
                  <a:fillRect t="-73529" r="-3618" b="-60784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xmlns="" id="{8B8BDF8E-28E3-4FF8-BB01-A49E4743F318}"/>
                  </a:ext>
                </a:extLst>
              </p:cNvPr>
              <p:cNvSpPr/>
              <p:nvPr/>
            </p:nvSpPr>
            <p:spPr>
              <a:xfrm>
                <a:off x="3128218" y="5143149"/>
                <a:ext cx="3200400" cy="369332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sz="2000" i="1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IN" altLang="en-US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I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alt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alt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alt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alt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IN" alt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alt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000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8BDF8E-28E3-4FF8-BB01-A49E4743F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18" y="5143149"/>
                <a:ext cx="3200400" cy="369332"/>
              </a:xfrm>
              <a:prstGeom prst="rect">
                <a:avLst/>
              </a:prstGeom>
              <a:blipFill>
                <a:blip r:embed="rId7"/>
                <a:stretch>
                  <a:fillRect t="-130645" r="-5313" b="-18871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7821EDB7-C04A-4836-AF84-482FEB5294BA}"/>
                  </a:ext>
                </a:extLst>
              </p:cNvPr>
              <p:cNvSpPr/>
              <p:nvPr/>
            </p:nvSpPr>
            <p:spPr>
              <a:xfrm>
                <a:off x="1409700" y="3010754"/>
                <a:ext cx="6515100" cy="169892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</a:pPr>
                <a:r>
                  <a:rPr lang="en-IN" altLang="en-US" sz="2400" dirty="0">
                    <a:latin typeface="+mj-lt"/>
                  </a:rPr>
                  <a:t>Alternatively, the measurement for which the value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alt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altLang="en-US" sz="2400" dirty="0">
                    <a:latin typeface="+mj-lt"/>
                  </a:rPr>
                  <a:t> is minimum is considered to be the most accurate one.</a:t>
                </a:r>
              </a:p>
              <a:p>
                <a:pPr algn="just">
                  <a:lnSpc>
                    <a:spcPct val="90000"/>
                  </a:lnSpc>
                </a:pPr>
                <a:endParaRPr lang="en-IN" altLang="en-US" sz="2400" dirty="0">
                  <a:latin typeface="+mj-lt"/>
                </a:endParaRPr>
              </a:p>
              <a:p>
                <a:pPr marL="457200" indent="-457200" algn="just">
                  <a:lnSpc>
                    <a:spcPct val="90000"/>
                  </a:lnSpc>
                  <a:buFont typeface="+mj-lt"/>
                  <a:buAutoNum type="arabicPeriod"/>
                </a:pPr>
                <a:endParaRPr lang="en-I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821EDB7-C04A-4836-AF84-482FEB529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3010754"/>
                <a:ext cx="6515100" cy="1698927"/>
              </a:xfrm>
              <a:prstGeom prst="rect">
                <a:avLst/>
              </a:prstGeom>
              <a:blipFill>
                <a:blip r:embed="rId8"/>
                <a:stretch>
                  <a:fillRect l="-1307" t="-4626" r="-1401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05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2" grpId="0" animBg="1"/>
      <p:bldP spid="2" grpId="1" build="allAtOnce" animBg="1"/>
      <p:bldP spid="86" grpId="0" animBg="1"/>
      <p:bldP spid="87" grpId="0" animBg="1"/>
      <p:bldP spid="88" grpId="0" animBg="1"/>
      <p:bldP spid="88" grpId="1" animBg="1"/>
      <p:bldP spid="89" grpId="0" animBg="1"/>
      <p:bldP spid="90" grpId="0" animBg="1"/>
      <p:bldP spid="90" grpId="1" animBg="1"/>
      <p:bldP spid="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>
                <a:latin typeface="+mj-lt"/>
              </a:rPr>
              <a:t>Topics to be covered</a:t>
            </a:r>
            <a:endParaRPr lang="en-IN" dirty="0">
              <a:latin typeface="+mj-lt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/>
          <a:p>
            <a:pPr marL="342900" lvl="1" indent="-342900" algn="just">
              <a:lnSpc>
                <a:spcPct val="124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Clock Synchronization </a:t>
            </a:r>
          </a:p>
          <a:p>
            <a:pPr marL="342900" lvl="1" indent="-342900" algn="just">
              <a:lnSpc>
                <a:spcPct val="124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n-lt"/>
              </a:rPr>
              <a:t>Clock Synchronization Algorithms</a:t>
            </a:r>
          </a:p>
          <a:p>
            <a:pPr lvl="2"/>
            <a:r>
              <a:rPr lang="en-US" sz="2400" dirty="0">
                <a:latin typeface="+mn-lt"/>
              </a:rPr>
              <a:t>Centralized Algorithms</a:t>
            </a:r>
          </a:p>
          <a:p>
            <a:pPr lvl="2"/>
            <a:r>
              <a:rPr lang="en-US" sz="2400" dirty="0">
                <a:latin typeface="+mn-lt"/>
              </a:rPr>
              <a:t>Distributed Algorithms</a:t>
            </a:r>
          </a:p>
          <a:p>
            <a:r>
              <a:rPr lang="en-US" dirty="0">
                <a:latin typeface="+mn-lt"/>
              </a:rPr>
              <a:t>Mutual Exclusion</a:t>
            </a:r>
          </a:p>
          <a:p>
            <a:r>
              <a:rPr lang="en-US" sz="2400" dirty="0">
                <a:latin typeface="+mn-lt"/>
              </a:rPr>
              <a:t>Deadlock</a:t>
            </a:r>
            <a:endParaRPr lang="en-US" dirty="0">
              <a:latin typeface="+mn-lt"/>
            </a:endParaRPr>
          </a:p>
          <a:p>
            <a:r>
              <a:rPr lang="en-US" sz="2400" dirty="0">
                <a:latin typeface="+mn-lt"/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6275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Error Bounds in </a:t>
            </a:r>
            <a:r>
              <a:rPr lang="en-US" dirty="0">
                <a:latin typeface="+mj-lt"/>
              </a:rPr>
              <a:t>Cristian’s Algorithm</a:t>
            </a:r>
            <a:r>
              <a:rPr lang="en-US" altLang="en-US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3810000" y="1676400"/>
            <a:ext cx="1295400" cy="2286000"/>
          </a:xfrm>
          <a:prstGeom prst="rect">
            <a:avLst/>
          </a:prstGeom>
          <a:solidFill>
            <a:schemeClr val="bg1">
              <a:lumMod val="65000"/>
              <a:alpha val="39999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42" name="Line 4"/>
          <p:cNvSpPr>
            <a:spLocks noChangeShapeType="1"/>
          </p:cNvSpPr>
          <p:nvPr/>
        </p:nvSpPr>
        <p:spPr bwMode="auto">
          <a:xfrm>
            <a:off x="2133600" y="2590800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2133600" y="1676400"/>
            <a:ext cx="525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533400" y="1447800"/>
            <a:ext cx="15240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i="1" dirty="0">
                <a:latin typeface="+mj-lt"/>
              </a:rPr>
              <a:t>server</a:t>
            </a:r>
            <a:endParaRPr lang="en-US" altLang="en-US" i="1" baseline="-25000" dirty="0">
              <a:latin typeface="+mj-lt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762000" y="2357438"/>
            <a:ext cx="129540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r"/>
            <a:r>
              <a:rPr lang="en-US" altLang="en-US" i="1" dirty="0">
                <a:latin typeface="+mj-lt"/>
              </a:rPr>
              <a:t>client</a:t>
            </a:r>
            <a:endParaRPr lang="en-US" altLang="en-US" i="1" baseline="-25000" dirty="0">
              <a:latin typeface="+mj-lt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7010400" y="2605088"/>
            <a:ext cx="74892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>
                <a:latin typeface="+mj-lt"/>
              </a:rPr>
              <a:t>time</a:t>
            </a: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V="1">
            <a:off x="3125788" y="1677988"/>
            <a:ext cx="685800" cy="9144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5122863" y="1676400"/>
            <a:ext cx="685800" cy="914400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2286000" y="1916113"/>
            <a:ext cx="962443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i="1">
                <a:latin typeface="+mj-lt"/>
              </a:rPr>
              <a:t>request</a:t>
            </a: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5502275" y="1916113"/>
            <a:ext cx="700833" cy="4001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000" i="1">
                <a:latin typeface="+mj-lt"/>
              </a:rPr>
              <a:t>reply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2667000" y="2606675"/>
            <a:ext cx="481222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>
                <a:latin typeface="+mj-lt"/>
              </a:rPr>
              <a:t>T</a:t>
            </a:r>
            <a:r>
              <a:rPr lang="en-US" altLang="en-US" sz="2800" baseline="-25000">
                <a:latin typeface="+mj-lt"/>
              </a:rPr>
              <a:t>0</a:t>
            </a: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767388" y="2606675"/>
            <a:ext cx="481222" cy="52322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sz="2800">
                <a:latin typeface="+mj-lt"/>
              </a:rPr>
              <a:t>T</a:t>
            </a:r>
            <a:r>
              <a:rPr lang="en-US" altLang="en-US" sz="2800" baseline="-25000">
                <a:latin typeface="+mj-lt"/>
              </a:rPr>
              <a:t>1</a:t>
            </a:r>
          </a:p>
        </p:txBody>
      </p:sp>
      <p:sp>
        <p:nvSpPr>
          <p:cNvPr id="53" name="Line 15"/>
          <p:cNvSpPr>
            <a:spLocks noChangeShapeType="1"/>
          </p:cNvSpPr>
          <p:nvPr/>
        </p:nvSpPr>
        <p:spPr bwMode="auto">
          <a:xfrm>
            <a:off x="4319588" y="1295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4243388" y="1004888"/>
            <a:ext cx="822854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i="1" dirty="0">
                <a:latin typeface="+mj-lt"/>
              </a:rPr>
              <a:t>T</a:t>
            </a:r>
            <a:r>
              <a:rPr lang="en-US" altLang="en-US" i="1" baseline="-25000" dirty="0">
                <a:latin typeface="+mj-lt"/>
              </a:rPr>
              <a:t>server</a:t>
            </a:r>
          </a:p>
        </p:txBody>
      </p:sp>
      <p:grpSp>
        <p:nvGrpSpPr>
          <p:cNvPr id="55" name="Group 17"/>
          <p:cNvGrpSpPr>
            <a:grpSpLocks/>
          </p:cNvGrpSpPr>
          <p:nvPr/>
        </p:nvGrpSpPr>
        <p:grpSpPr bwMode="auto">
          <a:xfrm>
            <a:off x="3047998" y="2667003"/>
            <a:ext cx="762000" cy="844551"/>
            <a:chOff x="1920" y="2784"/>
            <a:chExt cx="480" cy="532"/>
          </a:xfrm>
        </p:grpSpPr>
        <p:sp>
          <p:nvSpPr>
            <p:cNvPr id="56" name="AutoShape 18"/>
            <p:cNvSpPr>
              <a:spLocks/>
            </p:cNvSpPr>
            <p:nvPr/>
          </p:nvSpPr>
          <p:spPr bwMode="auto">
            <a:xfrm rot="5400000">
              <a:off x="2088" y="2664"/>
              <a:ext cx="192" cy="432"/>
            </a:xfrm>
            <a:prstGeom prst="rightBrace">
              <a:avLst>
                <a:gd name="adj1" fmla="val 187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1920" y="2986"/>
              <a:ext cx="446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r>
                <a:rPr lang="en-US" altLang="en-US" sz="2800">
                  <a:latin typeface="+mj-lt"/>
                </a:rPr>
                <a:t>T</a:t>
              </a:r>
              <a:r>
                <a:rPr lang="en-US" altLang="en-US" sz="2800" baseline="-25000">
                  <a:latin typeface="+mj-lt"/>
                </a:rPr>
                <a:t>min</a:t>
              </a:r>
            </a:p>
          </p:txBody>
        </p:sp>
      </p:grpSp>
      <p:grpSp>
        <p:nvGrpSpPr>
          <p:cNvPr id="58" name="Group 20"/>
          <p:cNvGrpSpPr>
            <a:grpSpLocks/>
          </p:cNvGrpSpPr>
          <p:nvPr/>
        </p:nvGrpSpPr>
        <p:grpSpPr bwMode="auto">
          <a:xfrm>
            <a:off x="5029197" y="2667003"/>
            <a:ext cx="762000" cy="844551"/>
            <a:chOff x="3168" y="2784"/>
            <a:chExt cx="480" cy="532"/>
          </a:xfrm>
        </p:grpSpPr>
        <p:sp>
          <p:nvSpPr>
            <p:cNvPr id="59" name="AutoShape 21"/>
            <p:cNvSpPr>
              <a:spLocks/>
            </p:cNvSpPr>
            <p:nvPr/>
          </p:nvSpPr>
          <p:spPr bwMode="auto">
            <a:xfrm rot="5400000">
              <a:off x="3336" y="2664"/>
              <a:ext cx="192" cy="432"/>
            </a:xfrm>
            <a:prstGeom prst="rightBrace">
              <a:avLst>
                <a:gd name="adj1" fmla="val 187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3168" y="2986"/>
              <a:ext cx="446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r>
                <a:rPr lang="en-US" altLang="en-US" sz="2800">
                  <a:latin typeface="+mj-lt"/>
                </a:rPr>
                <a:t>T</a:t>
              </a:r>
              <a:r>
                <a:rPr lang="en-US" altLang="en-US" sz="2800" baseline="-25000">
                  <a:latin typeface="+mj-lt"/>
                </a:rPr>
                <a:t>min</a:t>
              </a:r>
            </a:p>
          </p:txBody>
        </p:sp>
      </p:grpSp>
      <p:sp>
        <p:nvSpPr>
          <p:cNvPr id="61" name="Line 23"/>
          <p:cNvSpPr>
            <a:spLocks noChangeShapeType="1"/>
          </p:cNvSpPr>
          <p:nvPr/>
        </p:nvSpPr>
        <p:spPr bwMode="auto">
          <a:xfrm flipV="1">
            <a:off x="3810000" y="1676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 flipV="1">
            <a:off x="5105400" y="16764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none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grpSp>
        <p:nvGrpSpPr>
          <p:cNvPr id="63" name="Group 25"/>
          <p:cNvGrpSpPr>
            <a:grpSpLocks/>
          </p:cNvGrpSpPr>
          <p:nvPr/>
        </p:nvGrpSpPr>
        <p:grpSpPr bwMode="auto">
          <a:xfrm>
            <a:off x="609600" y="2743200"/>
            <a:ext cx="3683000" cy="1516063"/>
            <a:chOff x="384" y="2832"/>
            <a:chExt cx="2320" cy="955"/>
          </a:xfrm>
        </p:grpSpPr>
        <p:sp>
          <p:nvSpPr>
            <p:cNvPr id="64" name="Freeform 26"/>
            <p:cNvSpPr>
              <a:spLocks/>
            </p:cNvSpPr>
            <p:nvPr/>
          </p:nvSpPr>
          <p:spPr bwMode="auto">
            <a:xfrm>
              <a:off x="1776" y="2832"/>
              <a:ext cx="928" cy="826"/>
            </a:xfrm>
            <a:custGeom>
              <a:avLst/>
              <a:gdLst>
                <a:gd name="T0" fmla="*/ 0 w 928"/>
                <a:gd name="T1" fmla="*/ 624 h 728"/>
                <a:gd name="T2" fmla="*/ 816 w 928"/>
                <a:gd name="T3" fmla="*/ 624 h 728"/>
                <a:gd name="T4" fmla="*/ 672 w 928"/>
                <a:gd name="T5" fmla="*/ 0 h 728"/>
                <a:gd name="T6" fmla="*/ 0 60000 65536"/>
                <a:gd name="T7" fmla="*/ 0 60000 65536"/>
                <a:gd name="T8" fmla="*/ 0 60000 65536"/>
                <a:gd name="T9" fmla="*/ 0 w 928"/>
                <a:gd name="T10" fmla="*/ 0 h 728"/>
                <a:gd name="T11" fmla="*/ 928 w 92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8" h="728">
                  <a:moveTo>
                    <a:pt x="0" y="624"/>
                  </a:moveTo>
                  <a:cubicBezTo>
                    <a:pt x="352" y="676"/>
                    <a:pt x="704" y="728"/>
                    <a:pt x="816" y="624"/>
                  </a:cubicBezTo>
                  <a:cubicBezTo>
                    <a:pt x="928" y="520"/>
                    <a:pt x="800" y="260"/>
                    <a:pt x="672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384" y="3264"/>
              <a:ext cx="1834" cy="5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r>
                <a:rPr lang="en-US" altLang="en-US" dirty="0">
                  <a:latin typeface="+mj-lt"/>
                </a:rPr>
                <a:t>Earliest time message arrives</a:t>
              </a:r>
            </a:p>
          </p:txBody>
        </p:sp>
      </p:grpSp>
      <p:grpSp>
        <p:nvGrpSpPr>
          <p:cNvPr id="66" name="Group 28"/>
          <p:cNvGrpSpPr>
            <a:grpSpLocks/>
          </p:cNvGrpSpPr>
          <p:nvPr/>
        </p:nvGrpSpPr>
        <p:grpSpPr bwMode="auto">
          <a:xfrm>
            <a:off x="4622800" y="2819400"/>
            <a:ext cx="4292600" cy="1516063"/>
            <a:chOff x="2912" y="2832"/>
            <a:chExt cx="2704" cy="955"/>
          </a:xfrm>
        </p:grpSpPr>
        <p:sp>
          <p:nvSpPr>
            <p:cNvPr id="67" name="Freeform 29"/>
            <p:cNvSpPr>
              <a:spLocks/>
            </p:cNvSpPr>
            <p:nvPr/>
          </p:nvSpPr>
          <p:spPr bwMode="auto">
            <a:xfrm flipH="1">
              <a:off x="2912" y="2832"/>
              <a:ext cx="928" cy="728"/>
            </a:xfrm>
            <a:custGeom>
              <a:avLst/>
              <a:gdLst>
                <a:gd name="T0" fmla="*/ 0 w 928"/>
                <a:gd name="T1" fmla="*/ 624 h 728"/>
                <a:gd name="T2" fmla="*/ 816 w 928"/>
                <a:gd name="T3" fmla="*/ 624 h 728"/>
                <a:gd name="T4" fmla="*/ 672 w 928"/>
                <a:gd name="T5" fmla="*/ 0 h 728"/>
                <a:gd name="T6" fmla="*/ 0 60000 65536"/>
                <a:gd name="T7" fmla="*/ 0 60000 65536"/>
                <a:gd name="T8" fmla="*/ 0 60000 65536"/>
                <a:gd name="T9" fmla="*/ 0 w 928"/>
                <a:gd name="T10" fmla="*/ 0 h 728"/>
                <a:gd name="T11" fmla="*/ 928 w 928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8" h="728">
                  <a:moveTo>
                    <a:pt x="0" y="624"/>
                  </a:moveTo>
                  <a:cubicBezTo>
                    <a:pt x="352" y="676"/>
                    <a:pt x="704" y="728"/>
                    <a:pt x="816" y="624"/>
                  </a:cubicBezTo>
                  <a:cubicBezTo>
                    <a:pt x="928" y="520"/>
                    <a:pt x="800" y="260"/>
                    <a:pt x="672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3830" y="3264"/>
              <a:ext cx="1786" cy="5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r>
                <a:rPr lang="en-US" altLang="en-US" dirty="0">
                  <a:latin typeface="+mj-lt"/>
                </a:rPr>
                <a:t>Latest time message leaves</a:t>
              </a:r>
            </a:p>
          </p:txBody>
        </p:sp>
      </p:grp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3124200" y="1676400"/>
            <a:ext cx="1371600" cy="9144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 flipV="1">
            <a:off x="3124200" y="1676400"/>
            <a:ext cx="1981200" cy="9144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>
            <a:off x="4648200" y="1676400"/>
            <a:ext cx="1143000" cy="9144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72" name="Line 34"/>
          <p:cNvSpPr>
            <a:spLocks noChangeShapeType="1"/>
          </p:cNvSpPr>
          <p:nvPr/>
        </p:nvSpPr>
        <p:spPr bwMode="auto">
          <a:xfrm>
            <a:off x="3810000" y="1676400"/>
            <a:ext cx="1981200" cy="9144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stealth" w="lg" len="lg"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  <a:ea typeface="+mn-ea"/>
            </a:endParaRPr>
          </a:p>
        </p:txBody>
      </p:sp>
      <p:grpSp>
        <p:nvGrpSpPr>
          <p:cNvPr id="73" name="Group 35"/>
          <p:cNvGrpSpPr>
            <a:grpSpLocks/>
          </p:cNvGrpSpPr>
          <p:nvPr/>
        </p:nvGrpSpPr>
        <p:grpSpPr bwMode="auto">
          <a:xfrm>
            <a:off x="2590800" y="4038602"/>
            <a:ext cx="2868613" cy="996951"/>
            <a:chOff x="1632" y="2544"/>
            <a:chExt cx="1807" cy="628"/>
          </a:xfrm>
        </p:grpSpPr>
        <p:sp>
          <p:nvSpPr>
            <p:cNvPr id="74" name="AutoShape 36"/>
            <p:cNvSpPr>
              <a:spLocks/>
            </p:cNvSpPr>
            <p:nvPr/>
          </p:nvSpPr>
          <p:spPr bwMode="auto">
            <a:xfrm rot="5400000">
              <a:off x="2688" y="2256"/>
              <a:ext cx="240" cy="816"/>
            </a:xfrm>
            <a:prstGeom prst="rightBrace">
              <a:avLst>
                <a:gd name="adj1" fmla="val 283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75" name="Text Box 37"/>
            <p:cNvSpPr txBox="1">
              <a:spLocks noChangeArrowheads="1"/>
            </p:cNvSpPr>
            <p:nvPr/>
          </p:nvSpPr>
          <p:spPr bwMode="auto">
            <a:xfrm>
              <a:off x="1632" y="2842"/>
              <a:ext cx="1807" cy="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charset="-128"/>
                </a:defRPr>
              </a:lvl9pPr>
            </a:lstStyle>
            <a:p>
              <a:r>
                <a:rPr lang="en-US" altLang="en-US" sz="2800" dirty="0">
                  <a:latin typeface="+mj-lt"/>
                </a:rPr>
                <a:t>range = T</a:t>
              </a:r>
              <a:r>
                <a:rPr lang="en-US" altLang="en-US" sz="2800" baseline="-25000" dirty="0">
                  <a:latin typeface="+mj-lt"/>
                </a:rPr>
                <a:t>1</a:t>
              </a:r>
              <a:r>
                <a:rPr lang="en-US" altLang="en-US" sz="2800" dirty="0">
                  <a:latin typeface="+mj-lt"/>
                </a:rPr>
                <a:t>-T</a:t>
              </a:r>
              <a:r>
                <a:rPr lang="en-US" altLang="en-US" sz="2800" baseline="-25000" dirty="0">
                  <a:latin typeface="+mj-lt"/>
                </a:rPr>
                <a:t>0</a:t>
              </a:r>
              <a:r>
                <a:rPr lang="en-US" altLang="en-US" sz="2800" dirty="0">
                  <a:latin typeface="+mj-lt"/>
                </a:rPr>
                <a:t>-2T</a:t>
              </a:r>
              <a:r>
                <a:rPr lang="en-US" altLang="en-US" sz="2800" baseline="-25000" dirty="0">
                  <a:latin typeface="+mj-lt"/>
                </a:rPr>
                <a:t>min</a:t>
              </a:r>
            </a:p>
          </p:txBody>
        </p:sp>
      </p:grpSp>
      <p:sp>
        <p:nvSpPr>
          <p:cNvPr id="76" name="Text Box 39"/>
          <p:cNvSpPr txBox="1">
            <a:spLocks noChangeArrowheads="1"/>
          </p:cNvSpPr>
          <p:nvPr/>
        </p:nvSpPr>
        <p:spPr bwMode="auto">
          <a:xfrm>
            <a:off x="2057400" y="5407967"/>
            <a:ext cx="2739853" cy="46166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r>
              <a:rPr lang="en-US" altLang="en-US" dirty="0">
                <a:latin typeface="+mj-lt"/>
              </a:rPr>
              <a:t>Accuracy of Result =</a:t>
            </a:r>
          </a:p>
        </p:txBody>
      </p:sp>
      <p:sp>
        <p:nvSpPr>
          <p:cNvPr id="77" name="Rectangle 41"/>
          <p:cNvSpPr>
            <a:spLocks noChangeArrowheads="1"/>
          </p:cNvSpPr>
          <p:nvPr/>
        </p:nvSpPr>
        <p:spPr bwMode="auto">
          <a:xfrm>
            <a:off x="1143000" y="5105400"/>
            <a:ext cx="6858000" cy="10668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836725" y="5394325"/>
                <a:ext cx="2178239" cy="522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725" y="5394325"/>
                <a:ext cx="2178239" cy="522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3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6" grpId="0"/>
      <p:bldP spid="77" grpId="0" animBg="1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+mj-lt"/>
              </a:rPr>
              <a:t>Active Time Server Algorithm</a:t>
            </a:r>
            <a:endParaRPr lang="en-IN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487" y="914400"/>
                <a:ext cx="8763000" cy="54864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latin typeface="+mn-lt"/>
                  </a:rPr>
                  <a:t>In this approach, </a:t>
                </a:r>
                <a:r>
                  <a:rPr lang="en-US" dirty="0">
                    <a:solidFill>
                      <a:srgbClr val="FF0000"/>
                    </a:solidFill>
                    <a:latin typeface="+mn-lt"/>
                  </a:rPr>
                  <a:t>Time server periodically broadcast its clock time (“ Time = T”) . </a:t>
                </a:r>
              </a:p>
              <a:p>
                <a:pPr algn="just"/>
                <a:r>
                  <a:rPr lang="en-US" dirty="0">
                    <a:latin typeface="+mn-lt"/>
                  </a:rPr>
                  <a:t>Other nodes receive broadcast message and use the clock time in the message for correcting their own clocks. </a:t>
                </a:r>
              </a:p>
              <a:p>
                <a:pPr algn="just"/>
                <a:r>
                  <a:rPr lang="en-US" dirty="0">
                    <a:latin typeface="+mn-lt"/>
                  </a:rPr>
                  <a:t>Each node has a priori knowledge of the approximate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).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baseline="-25000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the time from the propagation server to client node. </a:t>
                </a:r>
              </a:p>
              <a:p>
                <a:pPr algn="just"/>
                <a:r>
                  <a:rPr lang="en-US" dirty="0">
                    <a:latin typeface="+mn-lt"/>
                  </a:rPr>
                  <a:t>Client node is readjusted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. </a:t>
                </a:r>
              </a:p>
              <a:p>
                <a:pPr algn="just">
                  <a:buClr>
                    <a:schemeClr val="tx1"/>
                  </a:buClr>
                </a:pPr>
                <a:r>
                  <a:rPr lang="en-US" b="1" dirty="0">
                    <a:solidFill>
                      <a:schemeClr val="tx2"/>
                    </a:solidFill>
                    <a:latin typeface="+mn-lt"/>
                  </a:rPr>
                  <a:t>Major Faults:</a:t>
                </a:r>
              </a:p>
              <a:p>
                <a:pPr lvl="1" algn="just"/>
                <a:r>
                  <a:rPr lang="en-US" sz="2400" dirty="0">
                    <a:latin typeface="+mn-lt"/>
                  </a:rPr>
                  <a:t>Broadcast message reaches too late at the client node due to some communication fault, Clock of this node readjusted to incorrect value. </a:t>
                </a:r>
              </a:p>
              <a:p>
                <a:pPr lvl="1" algn="just"/>
                <a:r>
                  <a:rPr lang="en-US" sz="2400" dirty="0">
                    <a:latin typeface="+mn-lt"/>
                  </a:rPr>
                  <a:t>Broadcast facility should be supported by network.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487" y="914400"/>
                <a:ext cx="8763000" cy="5486400"/>
              </a:xfrm>
              <a:blipFill>
                <a:blip r:embed="rId3"/>
                <a:stretch>
                  <a:fillRect l="-974" t="-444" r="-1044" b="-4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7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9166C-48B4-4407-9407-EF02F89C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>
                <a:latin typeface="+mj-lt"/>
              </a:rPr>
              <a:t>Active Time Server Algorithm- Solution </a:t>
            </a:r>
            <a:endParaRPr lang="en-IN" sz="42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47FBD0-3C22-46D0-8C6C-02B1C229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altLang="en-US" b="1" dirty="0">
                <a:solidFill>
                  <a:schemeClr val="tx2"/>
                </a:solidFill>
                <a:latin typeface="+mn-lt"/>
              </a:rPr>
              <a:t>Berkeley Algorithm:</a:t>
            </a:r>
            <a:endParaRPr lang="en-US" altLang="en-US" dirty="0">
              <a:latin typeface="+mn-lt"/>
            </a:endParaRPr>
          </a:p>
          <a:p>
            <a:pPr lvl="1" algn="just"/>
            <a:r>
              <a:rPr lang="en-US" altLang="en-US" sz="2400" dirty="0">
                <a:latin typeface="+mn-lt"/>
              </a:rPr>
              <a:t>Used for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internal clock synchronization </a:t>
            </a:r>
            <a:r>
              <a:rPr lang="en-US" altLang="en-US" sz="2400" dirty="0">
                <a:latin typeface="+mn-lt"/>
              </a:rPr>
              <a:t>of a group.</a:t>
            </a:r>
          </a:p>
          <a:p>
            <a:pPr lvl="1" algn="just"/>
            <a:r>
              <a:rPr lang="en-US" altLang="en-US" sz="2400" dirty="0">
                <a:latin typeface="+mn-lt"/>
              </a:rPr>
              <a:t>Time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server periodically sends a message </a:t>
            </a:r>
            <a:r>
              <a:rPr lang="en-US" altLang="en-US" sz="2400" dirty="0">
                <a:latin typeface="+mn-lt"/>
              </a:rPr>
              <a:t>(“time=?”) to all computers in the group. </a:t>
            </a:r>
          </a:p>
          <a:p>
            <a:pPr lvl="1" algn="just"/>
            <a:r>
              <a:rPr lang="en-US" altLang="en-US" sz="2400" dirty="0">
                <a:latin typeface="+mn-lt"/>
              </a:rPr>
              <a:t>Each computer in the group sends its clock value to the server.</a:t>
            </a:r>
          </a:p>
          <a:p>
            <a:pPr lvl="1" algn="just"/>
            <a:r>
              <a:rPr lang="en-US" altLang="en-US" sz="2400" dirty="0">
                <a:latin typeface="+mn-lt"/>
              </a:rPr>
              <a:t>Server has prior knowledge of propagation time from node to  server.</a:t>
            </a:r>
          </a:p>
          <a:p>
            <a:pPr lvl="1" algn="just"/>
            <a:r>
              <a:rPr lang="en-US" altLang="en-US" sz="2400" dirty="0">
                <a:latin typeface="+mn-lt"/>
              </a:rPr>
              <a:t>Time server readjusts the clock values of the reply messages using propagation time &amp; then takes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fault tolerant average.</a:t>
            </a:r>
          </a:p>
          <a:p>
            <a:pPr lvl="1" algn="just"/>
            <a:r>
              <a:rPr lang="en-US" altLang="en-US" sz="2400" dirty="0">
                <a:latin typeface="+mn-lt"/>
              </a:rPr>
              <a:t>The time server readjusts its own time &amp;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sends the adjustment (positive or negative) to each node.</a:t>
            </a: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842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2E941AAA-3D10-489A-A167-17448057708B}"/>
              </a:ext>
            </a:extLst>
          </p:cNvPr>
          <p:cNvSpPr/>
          <p:nvPr/>
        </p:nvSpPr>
        <p:spPr>
          <a:xfrm>
            <a:off x="5428537" y="1399969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0.05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912B001-A251-4409-A5B8-BA96BD1487E5}"/>
              </a:ext>
            </a:extLst>
          </p:cNvPr>
          <p:cNvSpPr/>
          <p:nvPr/>
        </p:nvSpPr>
        <p:spPr>
          <a:xfrm>
            <a:off x="2432753" y="2617637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3:25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675694-6D42-48E5-A082-915D1C78BC7D}"/>
              </a:ext>
            </a:extLst>
          </p:cNvPr>
          <p:cNvSpPr/>
          <p:nvPr/>
        </p:nvSpPr>
        <p:spPr>
          <a:xfrm>
            <a:off x="4643168" y="2622103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9:10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66C1613-4475-4EE7-83E5-2BDC46A89508}"/>
              </a:ext>
            </a:extLst>
          </p:cNvPr>
          <p:cNvSpPr/>
          <p:nvPr/>
        </p:nvSpPr>
        <p:spPr>
          <a:xfrm>
            <a:off x="3963759" y="2622103"/>
            <a:ext cx="679409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2:50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680A5-7E86-4ACA-970E-1FA51D80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Berkeley Algorithm: Example</a:t>
            </a:r>
            <a:endParaRPr lang="en-IN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2F2FF05B-D249-473A-911D-0DF3B577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603" y="1028752"/>
            <a:ext cx="2095499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B6D1AFFF-6AFC-4FF9-B2EF-08588CF8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3313790"/>
            <a:ext cx="2095499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E0B9499-05D6-4FC1-A75B-24DCBD0AE24E}"/>
              </a:ext>
            </a:extLst>
          </p:cNvPr>
          <p:cNvSpPr/>
          <p:nvPr/>
        </p:nvSpPr>
        <p:spPr>
          <a:xfrm>
            <a:off x="6096000" y="3765797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9:10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E5C14602-F684-46E0-8061-6B54C6D5C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10" y="3313790"/>
            <a:ext cx="2095499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5160287-2065-4658-9896-69BEE77B6584}"/>
              </a:ext>
            </a:extLst>
          </p:cNvPr>
          <p:cNvSpPr/>
          <p:nvPr/>
        </p:nvSpPr>
        <p:spPr>
          <a:xfrm>
            <a:off x="3982809" y="3765797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2:50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77EC768D-94CC-40E4-A0F5-C9AFD1AB3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003" y="3318983"/>
            <a:ext cx="2095499" cy="132921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EB9DECA-943C-4C11-AFFA-66E4D7EC56EB}"/>
              </a:ext>
            </a:extLst>
          </p:cNvPr>
          <p:cNvCxnSpPr>
            <a:cxnSpLocks/>
          </p:cNvCxnSpPr>
          <p:nvPr/>
        </p:nvCxnSpPr>
        <p:spPr>
          <a:xfrm>
            <a:off x="4546403" y="2324152"/>
            <a:ext cx="0" cy="1102548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6C399A4-6DF2-4932-894E-F739C154B07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2393753" y="2324152"/>
            <a:ext cx="2077278" cy="994831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492E8F6-5939-4E0B-8284-EF57BBBAABF7}"/>
              </a:ext>
            </a:extLst>
          </p:cNvPr>
          <p:cNvCxnSpPr>
            <a:cxnSpLocks/>
          </p:cNvCxnSpPr>
          <p:nvPr/>
        </p:nvCxnSpPr>
        <p:spPr>
          <a:xfrm>
            <a:off x="4622603" y="2324152"/>
            <a:ext cx="2011392" cy="982576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3947188-0448-44B1-82B1-5548DC41C43C}"/>
              </a:ext>
            </a:extLst>
          </p:cNvPr>
          <p:cNvSpPr/>
          <p:nvPr/>
        </p:nvSpPr>
        <p:spPr>
          <a:xfrm>
            <a:off x="3963760" y="1403384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3:00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A10BEA3-71EE-4A57-81E9-2AF1BBC51351}"/>
              </a:ext>
            </a:extLst>
          </p:cNvPr>
          <p:cNvSpPr/>
          <p:nvPr/>
        </p:nvSpPr>
        <p:spPr>
          <a:xfrm>
            <a:off x="1822253" y="3765797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3:25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D22C366-272C-4A5A-9445-82F4F1545F9A}"/>
              </a:ext>
            </a:extLst>
          </p:cNvPr>
          <p:cNvSpPr/>
          <p:nvPr/>
        </p:nvSpPr>
        <p:spPr>
          <a:xfrm>
            <a:off x="1785668" y="4702356"/>
            <a:ext cx="5715000" cy="17386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3000"/>
              </a:lnSpc>
              <a:buFont typeface="+mj-lt"/>
              <a:buAutoNum type="arabicPeriod"/>
            </a:pPr>
            <a:r>
              <a:rPr lang="en-IN" sz="2400" dirty="0"/>
              <a:t> Request timestamps from all slaves</a:t>
            </a:r>
          </a:p>
          <a:p>
            <a:pPr marL="342900" indent="-342900" algn="just">
              <a:lnSpc>
                <a:spcPct val="113000"/>
              </a:lnSpc>
              <a:buFont typeface="+mj-lt"/>
              <a:buAutoNum type="arabicPeriod"/>
            </a:pPr>
            <a:r>
              <a:rPr lang="en-IN" sz="2400" dirty="0"/>
              <a:t> Compute fault-tolerant average:</a:t>
            </a:r>
          </a:p>
          <a:p>
            <a:pPr lvl="1" algn="just">
              <a:lnSpc>
                <a:spcPct val="113000"/>
              </a:lnSpc>
            </a:pPr>
            <a:r>
              <a:rPr lang="en-IN" sz="2400" dirty="0"/>
              <a:t>(3:25 + 2:50 + 3:00)/3 = 3:05</a:t>
            </a:r>
          </a:p>
          <a:p>
            <a:pPr marL="342900" indent="-342900" algn="just">
              <a:lnSpc>
                <a:spcPct val="113000"/>
              </a:lnSpc>
              <a:buFont typeface="+mj-lt"/>
              <a:buAutoNum type="arabicPeriod"/>
            </a:pPr>
            <a:r>
              <a:rPr lang="en-US" sz="2400" dirty="0"/>
              <a:t> Send offset to each client</a:t>
            </a:r>
          </a:p>
        </p:txBody>
      </p:sp>
      <p:cxnSp>
        <p:nvCxnSpPr>
          <p:cNvPr id="23" name="Curved Connector 10">
            <a:extLst>
              <a:ext uri="{FF2B5EF4-FFF2-40B4-BE49-F238E27FC236}">
                <a16:creationId xmlns:a16="http://schemas.microsoft.com/office/drawing/2014/main" xmlns="" id="{4695A8CA-7334-445F-933A-F8ADAA0F0E47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48117" y="1277361"/>
            <a:ext cx="9541" cy="770504"/>
          </a:xfrm>
          <a:prstGeom prst="curvedConnector3">
            <a:avLst>
              <a:gd name="adj1" fmla="val 4616633"/>
            </a:avLst>
          </a:prstGeom>
          <a:ln w="25400">
            <a:solidFill>
              <a:schemeClr val="tx1"/>
            </a:solidFill>
            <a:prstDash val="lg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2D76DAE-96B3-4F18-829B-481B0A6A8C35}"/>
              </a:ext>
            </a:extLst>
          </p:cNvPr>
          <p:cNvSpPr/>
          <p:nvPr/>
        </p:nvSpPr>
        <p:spPr>
          <a:xfrm>
            <a:off x="6234686" y="3034806"/>
            <a:ext cx="7986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9600" dirty="0">
                <a:solidFill>
                  <a:srgbClr val="FF0000"/>
                </a:solidFill>
              </a:rPr>
              <a:t>×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E6E9E3A-952F-4A71-A003-D2D9683B98FB}"/>
              </a:ext>
            </a:extLst>
          </p:cNvPr>
          <p:cNvSpPr/>
          <p:nvPr/>
        </p:nvSpPr>
        <p:spPr>
          <a:xfrm>
            <a:off x="2365023" y="2617637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-0:20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2801BD1-AACB-48E2-B39E-527D5CD4701D}"/>
              </a:ext>
            </a:extLst>
          </p:cNvPr>
          <p:cNvCxnSpPr>
            <a:cxnSpLocks/>
          </p:cNvCxnSpPr>
          <p:nvPr/>
        </p:nvCxnSpPr>
        <p:spPr>
          <a:xfrm flipH="1">
            <a:off x="2393753" y="2317090"/>
            <a:ext cx="2077278" cy="994831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B48803F5-3FC8-4CF1-8A21-43A6BCF9D299}"/>
              </a:ext>
            </a:extLst>
          </p:cNvPr>
          <p:cNvSpPr/>
          <p:nvPr/>
        </p:nvSpPr>
        <p:spPr>
          <a:xfrm>
            <a:off x="3896029" y="2664107"/>
            <a:ext cx="729777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+0:15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522A5E1E-1D6A-4D92-9BC8-1338E86D188D}"/>
              </a:ext>
            </a:extLst>
          </p:cNvPr>
          <p:cNvCxnSpPr>
            <a:cxnSpLocks/>
          </p:cNvCxnSpPr>
          <p:nvPr/>
        </p:nvCxnSpPr>
        <p:spPr>
          <a:xfrm>
            <a:off x="4546403" y="2317090"/>
            <a:ext cx="0" cy="1102548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85C01D2F-F379-4860-B826-92C698343133}"/>
              </a:ext>
            </a:extLst>
          </p:cNvPr>
          <p:cNvSpPr/>
          <p:nvPr/>
        </p:nvSpPr>
        <p:spPr>
          <a:xfrm>
            <a:off x="4660530" y="2630294"/>
            <a:ext cx="1142998" cy="393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-6:05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C76E05EA-B8F2-425A-B1F5-2A9993F243F6}"/>
              </a:ext>
            </a:extLst>
          </p:cNvPr>
          <p:cNvCxnSpPr>
            <a:cxnSpLocks/>
          </p:cNvCxnSpPr>
          <p:nvPr/>
        </p:nvCxnSpPr>
        <p:spPr>
          <a:xfrm>
            <a:off x="4622603" y="2317090"/>
            <a:ext cx="2011392" cy="982576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6" grpId="0" animBg="1"/>
      <p:bldP spid="8" grpId="0" animBg="1"/>
      <p:bldP spid="14" grpId="0" animBg="1"/>
      <p:bldP spid="17" grpId="0" animBg="1"/>
      <p:bldP spid="22" grpId="0" animBg="1"/>
      <p:bldP spid="25" grpId="0"/>
      <p:bldP spid="29" grpId="0" animBg="1"/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Distributed Algorithms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+mn-lt"/>
              </a:rPr>
              <a:t>All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nodes</a:t>
            </a:r>
            <a:r>
              <a:rPr lang="en-US" altLang="en-US" dirty="0">
                <a:latin typeface="+mn-lt"/>
              </a:rPr>
              <a:t> are equipped with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real time receiver </a:t>
            </a:r>
            <a:r>
              <a:rPr lang="en-US" altLang="en-US" dirty="0">
                <a:latin typeface="+mn-lt"/>
              </a:rPr>
              <a:t>so that each node’s clock is independently synchronized with real time.</a:t>
            </a:r>
          </a:p>
          <a:p>
            <a:pPr algn="just"/>
            <a:r>
              <a:rPr lang="en-US" altLang="en-US" dirty="0">
                <a:latin typeface="+mn-lt"/>
              </a:rPr>
              <a:t>External synchronization also results in internal synchronization.</a:t>
            </a:r>
          </a:p>
          <a:p>
            <a:pPr algn="just"/>
            <a:r>
              <a:rPr lang="en-US" altLang="en-US" dirty="0">
                <a:latin typeface="+mn-lt"/>
              </a:rPr>
              <a:t>Internal synchronization performed for better results.</a:t>
            </a:r>
          </a:p>
          <a:p>
            <a:pPr algn="just"/>
            <a:r>
              <a:rPr lang="en-US" dirty="0">
                <a:latin typeface="+mn-lt"/>
              </a:rPr>
              <a:t>Types of internal Synchronization:</a:t>
            </a:r>
          </a:p>
          <a:p>
            <a:pPr lvl="1" algn="just"/>
            <a:r>
              <a:rPr lang="en-US" altLang="en-US" sz="2400" dirty="0">
                <a:latin typeface="+mn-lt"/>
              </a:rPr>
              <a:t>Global averaging distributed algorithms </a:t>
            </a:r>
          </a:p>
          <a:p>
            <a:pPr lvl="1" algn="just"/>
            <a:r>
              <a:rPr lang="en-US" altLang="en-US" sz="2400" dirty="0">
                <a:latin typeface="+mn-lt"/>
              </a:rPr>
              <a:t>Localized averaging distributed algorithms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735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Global Averaging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+mn-lt"/>
              </a:rPr>
              <a:t>Each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node broadcasts its local clock time </a:t>
            </a:r>
            <a:r>
              <a:rPr lang="en-US" dirty="0">
                <a:latin typeface="+mn-lt"/>
              </a:rPr>
              <a:t>in the form of a special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“resync” </a:t>
            </a:r>
            <a:r>
              <a:rPr lang="en-US" dirty="0">
                <a:latin typeface="+mn-lt"/>
              </a:rPr>
              <a:t>message.</a:t>
            </a:r>
          </a:p>
          <a:p>
            <a:pPr algn="just"/>
            <a:r>
              <a:rPr lang="en-US" altLang="en-US" dirty="0">
                <a:latin typeface="+mn-lt"/>
              </a:rPr>
              <a:t>All broadcasts do not happen simultaneously due to difference in local clocks. </a:t>
            </a:r>
            <a:endParaRPr lang="en-US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After broadcasting the clock value , the clock process of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node waits for time T</a:t>
            </a:r>
            <a:r>
              <a:rPr lang="en-US" dirty="0">
                <a:latin typeface="+mn-lt"/>
              </a:rPr>
              <a:t> ( T is calculated by algorithm). </a:t>
            </a:r>
          </a:p>
          <a:p>
            <a:pPr algn="just"/>
            <a:r>
              <a:rPr lang="en-US" dirty="0">
                <a:latin typeface="+mn-lt"/>
              </a:rPr>
              <a:t>During this period, clock process collects the resync messages broadcast by other nodes. </a:t>
            </a:r>
          </a:p>
          <a:p>
            <a:pPr algn="just"/>
            <a:r>
              <a:rPr lang="en-US" dirty="0">
                <a:latin typeface="+mn-lt"/>
              </a:rPr>
              <a:t>Clock process estimates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skew of its clock with respect to other nodes</a:t>
            </a:r>
            <a:r>
              <a:rPr lang="en-US" dirty="0">
                <a:latin typeface="+mn-lt"/>
              </a:rPr>
              <a:t> (when message received) .</a:t>
            </a:r>
          </a:p>
          <a:p>
            <a:pPr algn="just"/>
            <a:r>
              <a:rPr lang="en-US" dirty="0">
                <a:latin typeface="+mn-lt"/>
              </a:rPr>
              <a:t>It then computes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fault-tolerant average </a:t>
            </a:r>
            <a:r>
              <a:rPr lang="en-US" dirty="0">
                <a:latin typeface="+mn-lt"/>
              </a:rPr>
              <a:t>of the estimated skews and use it to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correct the local clock. </a:t>
            </a:r>
          </a:p>
          <a:p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54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Local Averaging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This algorithm attempt to overcome the drawbacks of the global averaging algorithm. </a:t>
            </a:r>
          </a:p>
          <a:p>
            <a:pPr algn="just"/>
            <a:r>
              <a:rPr lang="en-US" dirty="0">
                <a:latin typeface="+mn-lt"/>
              </a:rPr>
              <a:t>Nodes of a distributed system are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logically arranged </a:t>
            </a:r>
            <a:r>
              <a:rPr lang="en-US" dirty="0">
                <a:latin typeface="+mn-lt"/>
              </a:rPr>
              <a:t>in some kind of pattern such as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Ring.</a:t>
            </a:r>
            <a:r>
              <a:rPr lang="en-US" dirty="0">
                <a:latin typeface="+mn-lt"/>
              </a:rPr>
              <a:t> </a:t>
            </a:r>
          </a:p>
          <a:p>
            <a:pPr algn="just"/>
            <a:r>
              <a:rPr lang="en-US" dirty="0">
                <a:latin typeface="+mn-lt"/>
              </a:rPr>
              <a:t>Periodically each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node exchange its clock time </a:t>
            </a:r>
            <a:r>
              <a:rPr lang="en-US" dirty="0">
                <a:latin typeface="+mn-lt"/>
              </a:rPr>
              <a:t>with its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neighbors</a:t>
            </a:r>
            <a:r>
              <a:rPr lang="en-US" dirty="0">
                <a:latin typeface="+mn-lt"/>
              </a:rPr>
              <a:t> in the ring. </a:t>
            </a:r>
          </a:p>
          <a:p>
            <a:pPr algn="just"/>
            <a:r>
              <a:rPr lang="en-US" dirty="0">
                <a:latin typeface="+mn-lt"/>
              </a:rPr>
              <a:t>And then sets its clock time by taking Average.</a:t>
            </a:r>
          </a:p>
          <a:p>
            <a:pPr algn="just"/>
            <a:r>
              <a:rPr lang="en-US" dirty="0">
                <a:latin typeface="+mn-lt"/>
              </a:rPr>
              <a:t>Average is calculated by , its own clock time and clock times of its neighbors. </a:t>
            </a:r>
          </a:p>
        </p:txBody>
      </p:sp>
    </p:spTree>
    <p:extLst>
      <p:ext uri="{BB962C8B-B14F-4D97-AF65-F5344CB8AC3E}">
        <p14:creationId xmlns:p14="http://schemas.microsoft.com/office/powerpoint/2010/main" val="363967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E1EB07-C803-428D-BB4A-63CB5085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Event Ordering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C78408-2573-42C6-870E-CA290DEC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Observations by Lamport</a:t>
            </a:r>
          </a:p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If two processes do not interact, it is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not necessary to keep their clocks synchronized.</a:t>
            </a:r>
          </a:p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All processes need not agree on exactly what time it is, rather they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agree on the order in which events occur.</a:t>
            </a:r>
          </a:p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Events can be</a:t>
            </a:r>
          </a:p>
          <a:p>
            <a:pPr lvl="1" algn="just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Procedure invocation</a:t>
            </a:r>
          </a:p>
          <a:p>
            <a:pPr lvl="1" algn="just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Instruction execution</a:t>
            </a:r>
          </a:p>
          <a:p>
            <a:pPr lvl="1" algn="just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Message exchange (Send/ Receive)</a:t>
            </a:r>
          </a:p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Defined relation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happened before</a:t>
            </a:r>
            <a:r>
              <a:rPr lang="en-US" altLang="en-US" dirty="0">
                <a:latin typeface="+mn-lt"/>
              </a:rPr>
              <a:t>, for partial ordering of events.</a:t>
            </a:r>
          </a:p>
          <a:p>
            <a:pPr algn="just">
              <a:lnSpc>
                <a:spcPct val="113000"/>
              </a:lnSpc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025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BEA6C6-4B37-4AC4-A6D5-979F5E59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Happened Before Relation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48F758-696F-4374-A8B0-99CFE492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Happened before relation ( casual ordering)</a:t>
            </a:r>
          </a:p>
          <a:p>
            <a:pPr lvl="1" algn="just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If a and b are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events in the same process</a:t>
            </a:r>
            <a:r>
              <a:rPr lang="en-US" altLang="en-US" sz="2400" dirty="0">
                <a:latin typeface="+mn-lt"/>
              </a:rPr>
              <a:t>, and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a occurs before b</a:t>
            </a:r>
            <a:r>
              <a:rPr lang="en-US" altLang="en-US" sz="2400" dirty="0">
                <a:latin typeface="+mn-lt"/>
              </a:rPr>
              <a:t> then a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→</a:t>
            </a:r>
            <a:r>
              <a:rPr lang="en-US" altLang="en-US" sz="2400" dirty="0">
                <a:latin typeface="+mn-lt"/>
              </a:rPr>
              <a:t> b is true. </a:t>
            </a:r>
          </a:p>
          <a:p>
            <a:pPr lvl="1" algn="just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If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a is the event of a message being sent </a:t>
            </a:r>
            <a:r>
              <a:rPr lang="en-US" altLang="en-US" sz="2400" dirty="0">
                <a:latin typeface="+mn-lt"/>
              </a:rPr>
              <a:t>by one process, and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 is the event of the message being received</a:t>
            </a:r>
            <a:r>
              <a:rPr lang="en-US" altLang="en-US" sz="2400" dirty="0">
                <a:latin typeface="+mn-lt"/>
              </a:rPr>
              <a:t> by another process, then a 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→</a:t>
            </a:r>
            <a:r>
              <a:rPr lang="en-US" altLang="en-US" sz="2400" dirty="0">
                <a:latin typeface="+mn-lt"/>
              </a:rPr>
              <a:t> b is also true.</a:t>
            </a:r>
          </a:p>
          <a:p>
            <a:pPr lvl="1" algn="just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If a 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→</a:t>
            </a:r>
            <a:r>
              <a:rPr lang="en-US" altLang="en-US" sz="2400" dirty="0">
                <a:latin typeface="+mn-lt"/>
              </a:rPr>
              <a:t> b and b 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→</a:t>
            </a:r>
            <a:r>
              <a:rPr lang="en-US" altLang="en-US" sz="2400" dirty="0">
                <a:latin typeface="+mn-lt"/>
              </a:rPr>
              <a:t> c, then a </a:t>
            </a:r>
            <a:r>
              <a:rPr lang="en-US" altLang="en-US" sz="2400" dirty="0">
                <a:latin typeface="+mn-lt"/>
                <a:cs typeface="Arial" panose="020B0604020202020204" pitchFamily="34" charset="0"/>
              </a:rPr>
              <a:t>→</a:t>
            </a:r>
            <a:r>
              <a:rPr lang="en-US" altLang="en-US" sz="2400" dirty="0">
                <a:latin typeface="+mn-lt"/>
              </a:rPr>
              <a:t> c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(transitive).  </a:t>
            </a:r>
            <a:endParaRPr lang="en-US" altLang="en-US" dirty="0">
              <a:latin typeface="+mn-lt"/>
            </a:endParaRPr>
          </a:p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Irreflexive,  a </a:t>
            </a:r>
            <a:r>
              <a:rPr lang="en-US" altLang="en-US" dirty="0">
                <a:latin typeface="+mn-lt"/>
                <a:cs typeface="Arial" panose="020B0604020202020204" pitchFamily="34" charset="0"/>
              </a:rPr>
              <a:t>→</a:t>
            </a:r>
            <a:r>
              <a:rPr lang="en-US" altLang="en-US" dirty="0">
                <a:latin typeface="+mn-lt"/>
              </a:rPr>
              <a:t> a  not true.</a:t>
            </a:r>
            <a:endParaRPr lang="en-US" altLang="en-US" dirty="0">
              <a:solidFill>
                <a:srgbClr val="003399"/>
              </a:solidFill>
              <a:latin typeface="+mn-lt"/>
            </a:endParaRPr>
          </a:p>
          <a:p>
            <a:pPr algn="just">
              <a:lnSpc>
                <a:spcPct val="113000"/>
              </a:lnSpc>
              <a:buClr>
                <a:schemeClr val="tx1"/>
              </a:buClr>
            </a:pPr>
            <a:r>
              <a:rPr lang="en-US" altLang="en-US" b="1" dirty="0">
                <a:solidFill>
                  <a:srgbClr val="003399"/>
                </a:solidFill>
                <a:latin typeface="+mn-lt"/>
              </a:rPr>
              <a:t>Concurrent Events </a:t>
            </a:r>
            <a:r>
              <a:rPr lang="en-US" altLang="en-US" b="1" dirty="0">
                <a:latin typeface="+mn-lt"/>
              </a:rPr>
              <a:t>- </a:t>
            </a:r>
            <a:r>
              <a:rPr lang="en-US" altLang="en-US" dirty="0">
                <a:latin typeface="+mn-lt"/>
              </a:rPr>
              <a:t>events a and b are concurrent (a||b) if neither a </a:t>
            </a:r>
            <a:r>
              <a:rPr lang="en-US" altLang="en-US" dirty="0">
                <a:latin typeface="+mn-lt"/>
                <a:cs typeface="Arial" panose="020B0604020202020204" pitchFamily="34" charset="0"/>
              </a:rPr>
              <a:t>→</a:t>
            </a:r>
            <a:r>
              <a:rPr lang="en-US" altLang="en-US" dirty="0">
                <a:latin typeface="+mn-lt"/>
              </a:rPr>
              <a:t> b nor b </a:t>
            </a:r>
            <a:r>
              <a:rPr lang="en-US" altLang="en-US" dirty="0">
                <a:latin typeface="+mn-lt"/>
                <a:cs typeface="Arial" panose="020B0604020202020204" pitchFamily="34" charset="0"/>
              </a:rPr>
              <a:t>→</a:t>
            </a:r>
            <a:r>
              <a:rPr lang="en-US" altLang="en-US" dirty="0">
                <a:latin typeface="+mn-lt"/>
              </a:rPr>
              <a:t> a is true.</a:t>
            </a: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839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2EE64-C279-40CE-A80A-4B2C043C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Logical Clocks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8365D8-EF44-4113-8AD8-5E82C79E8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200"/>
            <a:ext cx="8763000" cy="5638800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>
                <a:latin typeface="+mn-lt"/>
              </a:rPr>
              <a:t>Need globally synchronized clocks  to determine a </a:t>
            </a:r>
            <a:r>
              <a:rPr lang="en-US" altLang="en-US" dirty="0">
                <a:latin typeface="+mn-lt"/>
                <a:cs typeface="Arial" panose="020B0604020202020204" pitchFamily="34" charset="0"/>
              </a:rPr>
              <a:t>→ b</a:t>
            </a:r>
            <a:endParaRPr lang="en-US" altLang="en-US" dirty="0">
              <a:latin typeface="+mn-lt"/>
            </a:endParaRPr>
          </a:p>
          <a:p>
            <a:pPr algn="just"/>
            <a:r>
              <a:rPr lang="en-US" altLang="en-US" sz="2400" dirty="0">
                <a:latin typeface="+mn-lt"/>
              </a:rPr>
              <a:t>Rather use Logical clock concept</a:t>
            </a:r>
          </a:p>
          <a:p>
            <a:pPr lvl="1" algn="just">
              <a:buClr>
                <a:schemeClr val="tx1"/>
              </a:buClr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Associate timestamp </a:t>
            </a:r>
            <a:r>
              <a:rPr lang="en-US" altLang="en-US" sz="2400" dirty="0">
                <a:latin typeface="+mn-lt"/>
              </a:rPr>
              <a:t>with every event.</a:t>
            </a:r>
          </a:p>
          <a:p>
            <a:pPr lvl="1" algn="just"/>
            <a:r>
              <a:rPr lang="en-US" altLang="en-US" sz="2400" dirty="0">
                <a:latin typeface="+mn-lt"/>
              </a:rPr>
              <a:t>Timestamps assigned to events by logical clocks must follow clock condition :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if a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→ b, then C(a) &lt; C(b)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.    </a:t>
            </a:r>
          </a:p>
          <a:p>
            <a:pPr algn="just"/>
            <a:r>
              <a:rPr lang="en-US" altLang="en-US" dirty="0">
                <a:latin typeface="+mn-lt"/>
              </a:rPr>
              <a:t>Conditions to follow to satisfy clock condition</a:t>
            </a:r>
          </a:p>
          <a:p>
            <a:pPr lvl="1" algn="just"/>
            <a:r>
              <a:rPr lang="en-US" altLang="en-US" sz="2400" dirty="0">
                <a:latin typeface="+mn-lt"/>
              </a:rPr>
              <a:t>If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a occurs before b </a:t>
            </a:r>
            <a:r>
              <a:rPr lang="en-US" altLang="en-US" sz="2400" dirty="0">
                <a:latin typeface="+mn-lt"/>
              </a:rPr>
              <a:t>in process P</a:t>
            </a:r>
            <a:r>
              <a:rPr lang="en-US" altLang="en-US" sz="2400" baseline="-25000" dirty="0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then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altLang="en-US" sz="2400" baseline="-25000" dirty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(a) &lt; C</a:t>
            </a:r>
            <a:r>
              <a:rPr lang="en-US" altLang="en-US" sz="2400" baseline="-25000" dirty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(b).</a:t>
            </a:r>
          </a:p>
          <a:p>
            <a:pPr lvl="1" algn="just"/>
            <a:r>
              <a:rPr lang="en-US" altLang="en-US" sz="2400" dirty="0">
                <a:latin typeface="+mn-lt"/>
              </a:rPr>
              <a:t>If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a is the sending of a message </a:t>
            </a:r>
            <a:r>
              <a:rPr lang="en-US" altLang="en-US" sz="2400" dirty="0">
                <a:latin typeface="+mn-lt"/>
              </a:rPr>
              <a:t>by process P</a:t>
            </a:r>
            <a:r>
              <a:rPr lang="en-US" altLang="en-US" sz="2400" baseline="-25000" dirty="0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b is the receipt</a:t>
            </a:r>
            <a:r>
              <a:rPr lang="en-US" altLang="en-US" sz="2400" dirty="0">
                <a:latin typeface="+mn-lt"/>
              </a:rPr>
              <a:t> of that message by process P</a:t>
            </a:r>
            <a:r>
              <a:rPr lang="en-US" altLang="en-US" sz="2400" baseline="-25000" dirty="0">
                <a:latin typeface="+mn-lt"/>
              </a:rPr>
              <a:t>j</a:t>
            </a:r>
            <a:r>
              <a:rPr lang="en-US" altLang="en-US" sz="2400" dirty="0">
                <a:latin typeface="+mn-lt"/>
              </a:rPr>
              <a:t> then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altLang="en-US" sz="2400" baseline="-25000" dirty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(a) &lt;C</a:t>
            </a:r>
            <a:r>
              <a:rPr lang="en-US" altLang="en-US" sz="2400" baseline="-25000" dirty="0">
                <a:solidFill>
                  <a:srgbClr val="FF0000"/>
                </a:solidFill>
                <a:latin typeface="+mn-lt"/>
              </a:rPr>
              <a:t>j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(b).</a:t>
            </a:r>
          </a:p>
          <a:p>
            <a:pPr lvl="1" algn="just"/>
            <a:r>
              <a:rPr lang="en-US" altLang="en-US" sz="2400" dirty="0">
                <a:latin typeface="+mn-lt"/>
              </a:rPr>
              <a:t>Clocks should always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go forward</a:t>
            </a:r>
            <a:r>
              <a:rPr lang="en-US" altLang="en-US" sz="2400" dirty="0">
                <a:latin typeface="+mn-lt"/>
              </a:rPr>
              <a:t>, that is corrections should be positive value.</a:t>
            </a:r>
          </a:p>
          <a:p>
            <a:pPr algn="just"/>
            <a:r>
              <a:rPr lang="en-US" altLang="en-US" dirty="0">
                <a:latin typeface="+mn-lt"/>
              </a:rPr>
              <a:t>To meet the above conditions :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Lamport’s algorithm</a:t>
            </a: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048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Synchronization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Synchronization is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coordination with respect to time</a:t>
            </a:r>
            <a:r>
              <a:rPr lang="en-US" dirty="0">
                <a:latin typeface="+mn-lt"/>
              </a:rPr>
              <a:t>, and refers to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ordering of events </a:t>
            </a:r>
            <a:r>
              <a:rPr lang="en-US" dirty="0">
                <a:latin typeface="+mn-lt"/>
              </a:rPr>
              <a:t>and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execution of instructions in time.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“Ordering of all actions”</a:t>
            </a:r>
          </a:p>
          <a:p>
            <a:pPr algn="just"/>
            <a:r>
              <a:rPr lang="en-US" dirty="0">
                <a:latin typeface="+mn-lt"/>
              </a:rPr>
              <a:t>Because various components of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distributed system must cooperate and exchange information,</a:t>
            </a:r>
            <a:r>
              <a:rPr lang="en-US" dirty="0">
                <a:latin typeface="+mn-lt"/>
              </a:rPr>
              <a:t> synchronization is a necessity.</a:t>
            </a:r>
          </a:p>
          <a:p>
            <a:pPr algn="just"/>
            <a:r>
              <a:rPr lang="en-US" dirty="0">
                <a:latin typeface="+mn-lt"/>
              </a:rPr>
              <a:t>Examples:</a:t>
            </a:r>
          </a:p>
          <a:p>
            <a:pPr lvl="1" algn="just"/>
            <a:r>
              <a:rPr lang="en-US" sz="2400" dirty="0">
                <a:latin typeface="+mn-lt"/>
              </a:rPr>
              <a:t>Producer-Consumer relationship.</a:t>
            </a:r>
          </a:p>
          <a:p>
            <a:pPr lvl="1" algn="just"/>
            <a:r>
              <a:rPr lang="en-US" sz="2400" dirty="0">
                <a:latin typeface="+mn-lt"/>
              </a:rPr>
              <a:t>Tape drive cannot be used simultaneously by multiple processes.</a:t>
            </a:r>
          </a:p>
          <a:p>
            <a:pPr lvl="1" algn="just"/>
            <a:r>
              <a:rPr lang="en-US" sz="2400" dirty="0">
                <a:latin typeface="+mn-lt"/>
              </a:rPr>
              <a:t>ATM machine.</a:t>
            </a:r>
          </a:p>
        </p:txBody>
      </p:sp>
    </p:spTree>
    <p:extLst>
      <p:ext uri="{BB962C8B-B14F-4D97-AF65-F5344CB8AC3E}">
        <p14:creationId xmlns:p14="http://schemas.microsoft.com/office/powerpoint/2010/main" val="36802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A4662-E34F-445D-AFCC-AA582871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Lamport’s Algorithm</a:t>
            </a:r>
            <a:endParaRPr lang="en-IN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674C815-A260-4813-A16F-2507EFFD5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altLang="en-US" dirty="0">
                    <a:latin typeface="+mn-lt"/>
                  </a:rPr>
                  <a:t>The implementation rules of lamport’s algorithm</a:t>
                </a:r>
              </a:p>
              <a:p>
                <a:pPr lvl="1" algn="just">
                  <a:buClr>
                    <a:schemeClr val="tx1"/>
                  </a:buClr>
                </a:pPr>
                <a:r>
                  <a:rPr lang="en-US" altLang="en-US" sz="2400" b="1" dirty="0">
                    <a:solidFill>
                      <a:schemeClr val="tx2"/>
                    </a:solidFill>
                    <a:latin typeface="+mn-lt"/>
                  </a:rPr>
                  <a:t>IR1 :</a:t>
                </a:r>
                <a:r>
                  <a:rPr lang="en-US" altLang="en-US" sz="2400" dirty="0">
                    <a:latin typeface="+mn-lt"/>
                  </a:rPr>
                  <a:t>  Each  process P</a:t>
                </a:r>
                <a:r>
                  <a:rPr lang="en-US" altLang="en-US" sz="2400" baseline="-25000" dirty="0">
                    <a:latin typeface="+mn-lt"/>
                  </a:rPr>
                  <a:t>i</a:t>
                </a:r>
                <a:r>
                  <a:rPr lang="en-US" altLang="en-US" sz="2400" dirty="0">
                    <a:latin typeface="+mn-lt"/>
                  </a:rPr>
                  <a:t> increments C</a:t>
                </a:r>
                <a:r>
                  <a:rPr lang="en-US" altLang="en-US" sz="2400" baseline="-25000" dirty="0">
                    <a:latin typeface="+mn-lt"/>
                  </a:rPr>
                  <a:t>i</a:t>
                </a:r>
                <a:r>
                  <a:rPr lang="en-US" altLang="en-US" sz="2400" dirty="0">
                    <a:latin typeface="+mn-lt"/>
                  </a:rPr>
                  <a:t> between any two events.</a:t>
                </a:r>
              </a:p>
              <a:p>
                <a:pPr marL="2743200" lvl="6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pPr lvl="1" algn="just">
                  <a:buClr>
                    <a:schemeClr val="tx1"/>
                  </a:buClr>
                </a:pPr>
                <a:r>
                  <a:rPr lang="en-US" altLang="en-US" sz="2400" b="1" dirty="0">
                    <a:solidFill>
                      <a:schemeClr val="tx2"/>
                    </a:solidFill>
                    <a:latin typeface="+mn-lt"/>
                  </a:rPr>
                  <a:t>IR2 :</a:t>
                </a:r>
                <a:r>
                  <a:rPr lang="en-US" altLang="en-US" sz="2400" dirty="0">
                    <a:latin typeface="+mn-lt"/>
                  </a:rPr>
                  <a:t> If  event a is the sending of message m by process P</a:t>
                </a:r>
                <a:r>
                  <a:rPr lang="en-US" altLang="en-US" sz="2400" baseline="-25000" dirty="0">
                    <a:latin typeface="+mn-lt"/>
                  </a:rPr>
                  <a:t>i,</a:t>
                </a:r>
                <a:r>
                  <a:rPr lang="en-US" altLang="en-US" sz="2400" dirty="0">
                    <a:latin typeface="+mn-lt"/>
                  </a:rPr>
                  <a:t> the message m contains a timestamp T</a:t>
                </a:r>
                <a:r>
                  <a:rPr lang="en-US" altLang="en-US" sz="2400" baseline="-25000" dirty="0">
                    <a:latin typeface="+mn-lt"/>
                  </a:rPr>
                  <a:t>m</a:t>
                </a:r>
                <a:r>
                  <a:rPr lang="en-US" altLang="en-US" sz="2400" dirty="0">
                    <a:latin typeface="+mn-lt"/>
                  </a:rPr>
                  <a:t> = C</a:t>
                </a:r>
                <a:r>
                  <a:rPr lang="en-US" altLang="en-US" sz="2400" baseline="-25000" dirty="0">
                    <a:latin typeface="+mn-lt"/>
                  </a:rPr>
                  <a:t>i</a:t>
                </a:r>
                <a:r>
                  <a:rPr lang="en-US" altLang="en-US" sz="2400" dirty="0">
                    <a:latin typeface="+mn-lt"/>
                  </a:rPr>
                  <a:t>(a). Upon receiving the message m,  a process P</a:t>
                </a:r>
                <a:r>
                  <a:rPr lang="en-US" altLang="en-US" sz="2400" baseline="-25000" dirty="0">
                    <a:latin typeface="+mn-lt"/>
                  </a:rPr>
                  <a:t>j</a:t>
                </a:r>
                <a:r>
                  <a:rPr lang="en-US" altLang="en-US" sz="2400" dirty="0">
                    <a:latin typeface="+mn-lt"/>
                  </a:rPr>
                  <a:t> sets C</a:t>
                </a:r>
                <a:r>
                  <a:rPr lang="en-US" altLang="en-US" sz="2400" baseline="-25000" dirty="0">
                    <a:latin typeface="+mn-lt"/>
                  </a:rPr>
                  <a:t>j</a:t>
                </a:r>
                <a:r>
                  <a:rPr lang="en-US" altLang="en-US" sz="2400" dirty="0">
                    <a:latin typeface="+mn-lt"/>
                  </a:rPr>
                  <a:t> greater than or equal to its present value but greater than T</a:t>
                </a:r>
                <a:r>
                  <a:rPr lang="en-US" altLang="en-US" sz="2400" baseline="-25000" dirty="0">
                    <a:latin typeface="+mn-lt"/>
                  </a:rPr>
                  <a:t>m.</a:t>
                </a:r>
              </a:p>
              <a:p>
                <a:pPr marL="2743200" lvl="6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alt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I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I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4C815-A260-4813-A16F-2507EFFD5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1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8755D9-9C1F-4FE4-8329-DF3CE117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500" dirty="0">
                <a:latin typeface="+mj-lt"/>
              </a:rPr>
              <a:t>Implementation of Logical Clock using Counters</a:t>
            </a:r>
            <a:endParaRPr lang="en-IN" sz="35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0EDAF6-4F80-486F-A321-CE731F20B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+mn-lt"/>
              </a:rPr>
              <a:t>All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processors have counters </a:t>
            </a:r>
            <a:r>
              <a:rPr lang="en-US" altLang="en-US" dirty="0">
                <a:latin typeface="+mn-lt"/>
              </a:rPr>
              <a:t>acting as logical clocks.</a:t>
            </a:r>
          </a:p>
          <a:p>
            <a:pPr algn="just"/>
            <a:r>
              <a:rPr lang="en-US" altLang="en-US" dirty="0">
                <a:latin typeface="+mn-lt"/>
              </a:rPr>
              <a:t>Counters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initialized to zero &amp; incremented by 1 </a:t>
            </a:r>
            <a:r>
              <a:rPr lang="en-US" altLang="en-US" dirty="0">
                <a:latin typeface="+mn-lt"/>
              </a:rPr>
              <a:t>whenever an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event occurs</a:t>
            </a:r>
            <a:r>
              <a:rPr lang="en-US" altLang="en-US" dirty="0">
                <a:latin typeface="+mn-lt"/>
              </a:rPr>
              <a:t> in that process.</a:t>
            </a:r>
          </a:p>
          <a:p>
            <a:pPr algn="just"/>
            <a:r>
              <a:rPr lang="en-US" altLang="en-US" dirty="0">
                <a:latin typeface="+mn-lt"/>
              </a:rPr>
              <a:t>On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sending of a message,  </a:t>
            </a:r>
            <a:r>
              <a:rPr lang="en-US" altLang="en-US" dirty="0">
                <a:latin typeface="+mn-lt"/>
              </a:rPr>
              <a:t>the process includes the incremented value of the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counter </a:t>
            </a:r>
            <a:r>
              <a:rPr lang="en-US" altLang="en-US" dirty="0">
                <a:latin typeface="+mn-lt"/>
              </a:rPr>
              <a:t>in the message.</a:t>
            </a:r>
          </a:p>
          <a:p>
            <a:pPr algn="just"/>
            <a:r>
              <a:rPr lang="en-US" altLang="en-US" dirty="0">
                <a:latin typeface="+mn-lt"/>
              </a:rPr>
              <a:t>On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receiving the message, counter value incremented by 1 </a:t>
            </a:r>
            <a:r>
              <a:rPr lang="en-US" altLang="en-US" dirty="0">
                <a:latin typeface="+mn-lt"/>
              </a:rPr>
              <a:t>&amp; then checked against counter value received with message.</a:t>
            </a:r>
          </a:p>
          <a:p>
            <a:pPr lvl="1" algn="just"/>
            <a:r>
              <a:rPr lang="en-US" altLang="en-US" sz="2400" dirty="0">
                <a:latin typeface="+mn-lt"/>
              </a:rPr>
              <a:t>If counter value is less than that of received message, the counter value set to (timestamp in the received message + 1).   Ex. e</a:t>
            </a:r>
            <a:r>
              <a:rPr lang="en-US" altLang="en-US" sz="2400" baseline="-25000" dirty="0">
                <a:latin typeface="+mn-lt"/>
              </a:rPr>
              <a:t>13</a:t>
            </a:r>
            <a:endParaRPr lang="en-US" altLang="en-US" sz="2400" dirty="0">
              <a:latin typeface="+mn-lt"/>
            </a:endParaRPr>
          </a:p>
          <a:p>
            <a:pPr lvl="1" algn="just"/>
            <a:r>
              <a:rPr lang="en-US" altLang="en-US" sz="2400" dirty="0">
                <a:latin typeface="+mn-lt"/>
              </a:rPr>
              <a:t>If not , the counter value is left as it is. Ex.  e</a:t>
            </a:r>
            <a:r>
              <a:rPr lang="en-US" altLang="en-US" sz="2400" baseline="-25000" dirty="0">
                <a:latin typeface="+mn-lt"/>
              </a:rPr>
              <a:t>08</a:t>
            </a:r>
            <a:endParaRPr lang="en-US" altLang="en-US" sz="2400" dirty="0">
              <a:latin typeface="+mn-lt"/>
            </a:endParaRP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87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B2D5B-D930-4C5B-8F07-8B17883C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Implementation of Logical Clock</a:t>
            </a:r>
            <a:endParaRPr lang="en-IN" dirty="0">
              <a:latin typeface="+mj-lt"/>
            </a:endParaRP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xmlns="" id="{9A7E9A08-5836-4376-8034-AF1837887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0748" y="1220306"/>
            <a:ext cx="0" cy="427482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xmlns="" id="{007EF3C7-4650-4D28-AC74-9014D91AD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220306"/>
            <a:ext cx="0" cy="42714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F9DB687-5AAF-4583-87A2-E374A82E6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92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3ECCC83-407E-483B-B5A0-C72E77CAA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5884" y="1478747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0F6D89E-5603-42F3-92AE-92049DB0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04278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23AAD67-31B0-4430-AABD-4CC368492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05516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970624E-F459-4E87-880B-239BB0582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6964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F6F2F8A-E3F5-4039-8A71-EFC6A6B87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48399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4DAF774B-0CDC-45A3-A70F-EDE1F233F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548" y="2979295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213C3BB-C855-4935-AB9C-5512E2429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049" y="347241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B367A86-2D6A-458A-A7CF-612DCF5E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95504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2D1646C9-D616-4657-A10E-CD24E175A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12352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37A2B371-BDFF-4FC9-8460-4BFA3ACAD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65532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F41D0EC-278C-49B3-99AA-F4426A34D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705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699A7077-5FEB-4390-AACD-E79C0E0085E7}"/>
              </a:ext>
            </a:extLst>
          </p:cNvPr>
          <p:cNvCxnSpPr>
            <a:cxnSpLocks/>
          </p:cNvCxnSpPr>
          <p:nvPr/>
        </p:nvCxnSpPr>
        <p:spPr>
          <a:xfrm flipV="1">
            <a:off x="2209800" y="5491710"/>
            <a:ext cx="3581400" cy="122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C270B2C-D647-4047-93C7-CC01B6CCBD8F}"/>
                  </a:ext>
                </a:extLst>
              </p:cNvPr>
              <p:cNvSpPr txBox="1"/>
              <p:nvPr/>
            </p:nvSpPr>
            <p:spPr>
              <a:xfrm>
                <a:off x="2253039" y="3375043"/>
                <a:ext cx="3247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270B2C-D647-4047-93C7-CC01B6CCB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9" y="3375043"/>
                <a:ext cx="324704" cy="246221"/>
              </a:xfrm>
              <a:prstGeom prst="rect">
                <a:avLst/>
              </a:prstGeom>
              <a:blipFill>
                <a:blip r:embed="rId2"/>
                <a:stretch>
                  <a:fillRect l="-9434" r="-3774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9E375CCB-F8BF-49C7-B45F-E24A4FD5D925}"/>
                  </a:ext>
                </a:extLst>
              </p:cNvPr>
              <p:cNvSpPr txBox="1"/>
              <p:nvPr/>
            </p:nvSpPr>
            <p:spPr>
              <a:xfrm>
                <a:off x="2261180" y="4424539"/>
                <a:ext cx="3247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375CCB-F8BF-49C7-B45F-E24A4FD5D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180" y="4424539"/>
                <a:ext cx="324704" cy="246221"/>
              </a:xfrm>
              <a:prstGeom prst="rect">
                <a:avLst/>
              </a:prstGeom>
              <a:blipFill>
                <a:blip r:embed="rId3"/>
                <a:stretch>
                  <a:fillRect l="-9434" r="-3774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2FA14F9F-4698-46A4-B076-FD2F6D859706}"/>
                  </a:ext>
                </a:extLst>
              </p:cNvPr>
              <p:cNvSpPr txBox="1"/>
              <p:nvPr/>
            </p:nvSpPr>
            <p:spPr>
              <a:xfrm>
                <a:off x="2253039" y="3888051"/>
                <a:ext cx="3247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A14F9F-4698-46A4-B076-FD2F6D859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9" y="3888051"/>
                <a:ext cx="324704" cy="246221"/>
              </a:xfrm>
              <a:prstGeom prst="rect">
                <a:avLst/>
              </a:prstGeom>
              <a:blipFill>
                <a:blip r:embed="rId4"/>
                <a:stretch>
                  <a:fillRect l="-9434" r="-3774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426FBD17-E9CF-4F11-9EA5-A045B3226F5C}"/>
                  </a:ext>
                </a:extLst>
              </p:cNvPr>
              <p:cNvSpPr txBox="1"/>
              <p:nvPr/>
            </p:nvSpPr>
            <p:spPr>
              <a:xfrm>
                <a:off x="5455893" y="4978498"/>
                <a:ext cx="3199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6FBD17-E9CF-4F11-9EA5-A045B3226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93" y="4978498"/>
                <a:ext cx="319959" cy="246221"/>
              </a:xfrm>
              <a:prstGeom prst="rect">
                <a:avLst/>
              </a:prstGeom>
              <a:blipFill>
                <a:blip r:embed="rId5"/>
                <a:stretch>
                  <a:fillRect l="-9615" r="-3846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07EE3DF8-6C65-43BA-9AA0-DBF890CFEE91}"/>
                  </a:ext>
                </a:extLst>
              </p:cNvPr>
              <p:cNvSpPr txBox="1"/>
              <p:nvPr/>
            </p:nvSpPr>
            <p:spPr>
              <a:xfrm>
                <a:off x="2253039" y="2880375"/>
                <a:ext cx="3247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EE3DF8-6C65-43BA-9AA0-DBF890CFE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039" y="2880375"/>
                <a:ext cx="324704" cy="246221"/>
              </a:xfrm>
              <a:prstGeom prst="rect">
                <a:avLst/>
              </a:prstGeom>
              <a:blipFill>
                <a:blip r:embed="rId6"/>
                <a:stretch>
                  <a:fillRect l="-9434" r="-3774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D5D1EB4D-1018-4110-B6C1-76F4DFB5B7E1}"/>
                  </a:ext>
                </a:extLst>
              </p:cNvPr>
              <p:cNvSpPr txBox="1"/>
              <p:nvPr/>
            </p:nvSpPr>
            <p:spPr>
              <a:xfrm>
                <a:off x="2267345" y="1875495"/>
                <a:ext cx="3247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D1EB4D-1018-4110-B6C1-76F4DFB5B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345" y="1875495"/>
                <a:ext cx="324704" cy="246221"/>
              </a:xfrm>
              <a:prstGeom prst="rect">
                <a:avLst/>
              </a:prstGeom>
              <a:blipFill>
                <a:blip r:embed="rId7"/>
                <a:stretch>
                  <a:fillRect l="-9434" r="-3774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A28A4FC1-BC56-4D22-BE02-BA11949A599F}"/>
                  </a:ext>
                </a:extLst>
              </p:cNvPr>
              <p:cNvSpPr txBox="1"/>
              <p:nvPr/>
            </p:nvSpPr>
            <p:spPr>
              <a:xfrm>
                <a:off x="2260575" y="2379727"/>
                <a:ext cx="3247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28A4FC1-BC56-4D22-BE02-BA11949A5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575" y="2379727"/>
                <a:ext cx="324704" cy="246221"/>
              </a:xfrm>
              <a:prstGeom prst="rect">
                <a:avLst/>
              </a:prstGeom>
              <a:blipFill>
                <a:blip r:embed="rId8"/>
                <a:stretch>
                  <a:fillRect l="-9434" r="-3774" b="-12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1EB64A6E-9A94-47E8-B780-CA4B8DCAC526}"/>
                  </a:ext>
                </a:extLst>
              </p:cNvPr>
              <p:cNvSpPr txBox="1"/>
              <p:nvPr/>
            </p:nvSpPr>
            <p:spPr>
              <a:xfrm>
                <a:off x="2246236" y="1380625"/>
                <a:ext cx="3247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B64A6E-9A94-47E8-B780-CA4B8DCAC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236" y="1380625"/>
                <a:ext cx="324704" cy="246221"/>
              </a:xfrm>
              <a:prstGeom prst="rect">
                <a:avLst/>
              </a:prstGeom>
              <a:blipFill>
                <a:blip r:embed="rId9"/>
                <a:stretch>
                  <a:fillRect l="-7407" r="-1852" b="-12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10D9F07A-1C24-40AB-95C0-749522CE2DAE}"/>
                  </a:ext>
                </a:extLst>
              </p:cNvPr>
              <p:cNvSpPr txBox="1"/>
              <p:nvPr/>
            </p:nvSpPr>
            <p:spPr>
              <a:xfrm>
                <a:off x="1520664" y="5345248"/>
                <a:ext cx="684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D9F07A-1C24-40AB-95C0-749522CE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64" y="5345248"/>
                <a:ext cx="684675" cy="276999"/>
              </a:xfrm>
              <a:prstGeom prst="rect">
                <a:avLst/>
              </a:prstGeom>
              <a:blipFill>
                <a:blip r:embed="rId10"/>
                <a:stretch>
                  <a:fillRect l="-4425" r="-7965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642F0C22-451F-42B7-92D4-ED956DEAAEC6}"/>
                  </a:ext>
                </a:extLst>
              </p:cNvPr>
              <p:cNvSpPr txBox="1"/>
              <p:nvPr/>
            </p:nvSpPr>
            <p:spPr>
              <a:xfrm>
                <a:off x="1523814" y="4916354"/>
                <a:ext cx="684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2F0C22-451F-42B7-92D4-ED956DEAA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814" y="4916354"/>
                <a:ext cx="684675" cy="276999"/>
              </a:xfrm>
              <a:prstGeom prst="rect">
                <a:avLst/>
              </a:prstGeom>
              <a:blipFill>
                <a:blip r:embed="rId11"/>
                <a:stretch>
                  <a:fillRect l="-4464" r="-8036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D7D49AF0-CDB3-46BF-85E4-67442C922CD7}"/>
                  </a:ext>
                </a:extLst>
              </p:cNvPr>
              <p:cNvSpPr txBox="1"/>
              <p:nvPr/>
            </p:nvSpPr>
            <p:spPr>
              <a:xfrm>
                <a:off x="1508970" y="4418842"/>
                <a:ext cx="684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7D49AF0-CDB3-46BF-85E4-67442C922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70" y="4418842"/>
                <a:ext cx="684675" cy="276999"/>
              </a:xfrm>
              <a:prstGeom prst="rect">
                <a:avLst/>
              </a:prstGeom>
              <a:blipFill>
                <a:blip r:embed="rId12"/>
                <a:stretch>
                  <a:fillRect l="-4464" r="-8036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3DADAF2F-0BCC-4A03-B42B-BDA6E68FBB70}"/>
                  </a:ext>
                </a:extLst>
              </p:cNvPr>
              <p:cNvSpPr txBox="1"/>
              <p:nvPr/>
            </p:nvSpPr>
            <p:spPr>
              <a:xfrm>
                <a:off x="1508970" y="3919309"/>
                <a:ext cx="684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ADAF2F-0BCC-4A03-B42B-BDA6E68FB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70" y="3919309"/>
                <a:ext cx="684675" cy="276999"/>
              </a:xfrm>
              <a:prstGeom prst="rect">
                <a:avLst/>
              </a:prstGeom>
              <a:blipFill>
                <a:blip r:embed="rId13"/>
                <a:stretch>
                  <a:fillRect l="-4464" r="-8036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75FF6689-BAFA-407F-83F1-D5EBCD4E40DC}"/>
                  </a:ext>
                </a:extLst>
              </p:cNvPr>
              <p:cNvSpPr txBox="1"/>
              <p:nvPr/>
            </p:nvSpPr>
            <p:spPr>
              <a:xfrm>
                <a:off x="1500829" y="3352800"/>
                <a:ext cx="684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FF6689-BAFA-407F-83F1-D5EBCD4E4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29" y="3352800"/>
                <a:ext cx="684675" cy="276999"/>
              </a:xfrm>
              <a:prstGeom prst="rect">
                <a:avLst/>
              </a:prstGeom>
              <a:blipFill>
                <a:blip r:embed="rId14"/>
                <a:stretch>
                  <a:fillRect l="-4425" r="-7965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29096CE5-02CA-4B32-B1E7-1EF91BF07EA7}"/>
                  </a:ext>
                </a:extLst>
              </p:cNvPr>
              <p:cNvSpPr txBox="1"/>
              <p:nvPr/>
            </p:nvSpPr>
            <p:spPr>
              <a:xfrm>
                <a:off x="1500828" y="2911476"/>
                <a:ext cx="684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096CE5-02CA-4B32-B1E7-1EF91BF07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828" y="2911476"/>
                <a:ext cx="684675" cy="276999"/>
              </a:xfrm>
              <a:prstGeom prst="rect">
                <a:avLst/>
              </a:prstGeom>
              <a:blipFill>
                <a:blip r:embed="rId15"/>
                <a:stretch>
                  <a:fillRect l="-4425" r="-7965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CAD78826-08E4-4862-8E48-F5F3FB7BE868}"/>
                  </a:ext>
                </a:extLst>
              </p:cNvPr>
              <p:cNvSpPr txBox="1"/>
              <p:nvPr/>
            </p:nvSpPr>
            <p:spPr>
              <a:xfrm>
                <a:off x="1508970" y="2430629"/>
                <a:ext cx="684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D78826-08E4-4862-8E48-F5F3FB7BE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70" y="2430629"/>
                <a:ext cx="684675" cy="276999"/>
              </a:xfrm>
              <a:prstGeom prst="rect">
                <a:avLst/>
              </a:prstGeom>
              <a:blipFill>
                <a:blip r:embed="rId16"/>
                <a:stretch>
                  <a:fillRect l="-4464" r="-8036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2BED4AB7-BFE1-4ACF-ABE1-78CB890FA5A9}"/>
                  </a:ext>
                </a:extLst>
              </p:cNvPr>
              <p:cNvSpPr txBox="1"/>
              <p:nvPr/>
            </p:nvSpPr>
            <p:spPr>
              <a:xfrm>
                <a:off x="1520664" y="1887099"/>
                <a:ext cx="684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ED4AB7-BFE1-4ACF-ABE1-78CB890FA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664" y="1887099"/>
                <a:ext cx="684675" cy="276999"/>
              </a:xfrm>
              <a:prstGeom prst="rect">
                <a:avLst/>
              </a:prstGeom>
              <a:blipFill>
                <a:blip r:embed="rId17"/>
                <a:stretch>
                  <a:fillRect l="-4425" r="-7965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7C71751-1479-4925-B9E7-1D211417BE4A}"/>
                  </a:ext>
                </a:extLst>
              </p:cNvPr>
              <p:cNvSpPr txBox="1"/>
              <p:nvPr/>
            </p:nvSpPr>
            <p:spPr>
              <a:xfrm>
                <a:off x="1508970" y="1384659"/>
                <a:ext cx="684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7C71751-1479-4925-B9E7-1D211417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970" y="1384659"/>
                <a:ext cx="684675" cy="276999"/>
              </a:xfrm>
              <a:prstGeom prst="rect">
                <a:avLst/>
              </a:prstGeom>
              <a:blipFill>
                <a:blip r:embed="rId18"/>
                <a:stretch>
                  <a:fillRect l="-4464" r="-8036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xmlns="" id="{889BB917-E7D1-4E19-B157-34FD0CF4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87898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3028B091-DD5D-452A-85DF-66F16AFFF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69029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2B939527-AE5A-4F7E-AA6A-150FD3C73724}"/>
              </a:ext>
            </a:extLst>
          </p:cNvPr>
          <p:cNvCxnSpPr>
            <a:cxnSpLocks/>
            <a:stCxn id="13" idx="6"/>
            <a:endCxn id="44" idx="2"/>
          </p:cNvCxnSpPr>
          <p:nvPr/>
        </p:nvCxnSpPr>
        <p:spPr>
          <a:xfrm flipV="1">
            <a:off x="2744449" y="2766490"/>
            <a:ext cx="2513351" cy="782120"/>
          </a:xfrm>
          <a:prstGeom prst="straightConnector1">
            <a:avLst/>
          </a:prstGeom>
          <a:ln w="25400">
            <a:solidFill>
              <a:schemeClr val="tx2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9DEE995E-D34F-422F-BC26-C9785E0E7DE2}"/>
              </a:ext>
            </a:extLst>
          </p:cNvPr>
          <p:cNvCxnSpPr>
            <a:cxnSpLocks/>
            <a:stCxn id="43" idx="2"/>
            <a:endCxn id="7" idx="6"/>
          </p:cNvCxnSpPr>
          <p:nvPr/>
        </p:nvCxnSpPr>
        <p:spPr>
          <a:xfrm flipH="1" flipV="1">
            <a:off x="2738284" y="1554947"/>
            <a:ext cx="2519516" cy="609151"/>
          </a:xfrm>
          <a:prstGeom prst="line">
            <a:avLst/>
          </a:prstGeom>
          <a:ln w="25400">
            <a:solidFill>
              <a:schemeClr val="tx2"/>
            </a:solidFill>
            <a:prstDash val="sys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0029F5DD-A070-48DA-B73F-196CAC98A68A}"/>
                  </a:ext>
                </a:extLst>
              </p:cNvPr>
              <p:cNvSpPr txBox="1"/>
              <p:nvPr/>
            </p:nvSpPr>
            <p:spPr>
              <a:xfrm>
                <a:off x="5892493" y="5313990"/>
                <a:ext cx="689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029F5DD-A070-48DA-B73F-196CAC98A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93" y="5313990"/>
                <a:ext cx="689996" cy="276999"/>
              </a:xfrm>
              <a:prstGeom prst="rect">
                <a:avLst/>
              </a:prstGeom>
              <a:blipFill>
                <a:blip r:embed="rId19"/>
                <a:stretch>
                  <a:fillRect l="-4425" r="-7080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AB1D1869-C6A8-4550-8A0F-2359342F8A61}"/>
                  </a:ext>
                </a:extLst>
              </p:cNvPr>
              <p:cNvSpPr txBox="1"/>
              <p:nvPr/>
            </p:nvSpPr>
            <p:spPr>
              <a:xfrm>
                <a:off x="5897745" y="4974017"/>
                <a:ext cx="689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1D1869-C6A8-4550-8A0F-2359342F8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45" y="4974017"/>
                <a:ext cx="689996" cy="276999"/>
              </a:xfrm>
              <a:prstGeom prst="rect">
                <a:avLst/>
              </a:prstGeom>
              <a:blipFill>
                <a:blip r:embed="rId20"/>
                <a:stretch>
                  <a:fillRect l="-4386" r="-7018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525B7E43-768D-42A0-9201-3EE52960C3F4}"/>
                  </a:ext>
                </a:extLst>
              </p:cNvPr>
              <p:cNvSpPr txBox="1"/>
              <p:nvPr/>
            </p:nvSpPr>
            <p:spPr>
              <a:xfrm>
                <a:off x="5903401" y="4196308"/>
                <a:ext cx="689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25B7E43-768D-42A0-9201-3EE52960C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401" y="4196308"/>
                <a:ext cx="689996" cy="276999"/>
              </a:xfrm>
              <a:prstGeom prst="rect">
                <a:avLst/>
              </a:prstGeom>
              <a:blipFill>
                <a:blip r:embed="rId21"/>
                <a:stretch>
                  <a:fillRect l="-4386" r="-7018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9CE28302-B545-4C00-9F00-170FC0D0427E}"/>
                  </a:ext>
                </a:extLst>
              </p:cNvPr>
              <p:cNvSpPr txBox="1"/>
              <p:nvPr/>
            </p:nvSpPr>
            <p:spPr>
              <a:xfrm>
                <a:off x="5892493" y="2591467"/>
                <a:ext cx="689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CE28302-B545-4C00-9F00-170FC0D04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93" y="2591467"/>
                <a:ext cx="689996" cy="276999"/>
              </a:xfrm>
              <a:prstGeom prst="rect">
                <a:avLst/>
              </a:prstGeom>
              <a:blipFill>
                <a:blip r:embed="rId22"/>
                <a:stretch>
                  <a:fillRect l="-4425" r="-7080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08064ED4-59C2-4045-9E49-837CF3FBA75C}"/>
                  </a:ext>
                </a:extLst>
              </p:cNvPr>
              <p:cNvSpPr txBox="1"/>
              <p:nvPr/>
            </p:nvSpPr>
            <p:spPr>
              <a:xfrm>
                <a:off x="2244639" y="4967324"/>
                <a:ext cx="3247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8064ED4-59C2-4045-9E49-837CF3FBA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639" y="4967324"/>
                <a:ext cx="324704" cy="246221"/>
              </a:xfrm>
              <a:prstGeom prst="rect">
                <a:avLst/>
              </a:prstGeom>
              <a:blipFill>
                <a:blip r:embed="rId23"/>
                <a:stretch>
                  <a:fillRect l="-7547" r="-3774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D82A1526-CEB2-435E-91AD-0CA25C2D1B76}"/>
                  </a:ext>
                </a:extLst>
              </p:cNvPr>
              <p:cNvSpPr txBox="1"/>
              <p:nvPr/>
            </p:nvSpPr>
            <p:spPr>
              <a:xfrm>
                <a:off x="5455893" y="4158605"/>
                <a:ext cx="3199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82A1526-CEB2-435E-91AD-0CA25C2D1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93" y="4158605"/>
                <a:ext cx="319959" cy="246221"/>
              </a:xfrm>
              <a:prstGeom prst="rect">
                <a:avLst/>
              </a:prstGeom>
              <a:blipFill>
                <a:blip r:embed="rId24"/>
                <a:stretch>
                  <a:fillRect l="-9615" r="-3846" b="-12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FCE8B234-C27C-4828-A0B5-4A23CA3D19B7}"/>
                  </a:ext>
                </a:extLst>
              </p:cNvPr>
              <p:cNvSpPr txBox="1"/>
              <p:nvPr/>
            </p:nvSpPr>
            <p:spPr>
              <a:xfrm>
                <a:off x="5455893" y="2622245"/>
                <a:ext cx="3199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CE8B234-C27C-4828-A0B5-4A23CA3D1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93" y="2622245"/>
                <a:ext cx="319959" cy="246221"/>
              </a:xfrm>
              <a:prstGeom prst="rect">
                <a:avLst/>
              </a:prstGeom>
              <a:blipFill>
                <a:blip r:embed="rId25"/>
                <a:stretch>
                  <a:fillRect l="-9615" r="-3846" b="-12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3B6000EC-D677-4A90-9942-F90060A42598}"/>
                  </a:ext>
                </a:extLst>
              </p:cNvPr>
              <p:cNvSpPr txBox="1"/>
              <p:nvPr/>
            </p:nvSpPr>
            <p:spPr>
              <a:xfrm>
                <a:off x="5455893" y="2025598"/>
                <a:ext cx="3199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B6000EC-D677-4A90-9942-F90060A42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893" y="2025598"/>
                <a:ext cx="319959" cy="246221"/>
              </a:xfrm>
              <a:prstGeom prst="rect">
                <a:avLst/>
              </a:prstGeom>
              <a:blipFill>
                <a:blip r:embed="rId26"/>
                <a:stretch>
                  <a:fillRect l="-9615" r="-3846" b="-12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0E1006B8-726B-4235-9F05-10155E673331}"/>
              </a:ext>
            </a:extLst>
          </p:cNvPr>
          <p:cNvSpPr txBox="1"/>
          <p:nvPr/>
        </p:nvSpPr>
        <p:spPr>
          <a:xfrm>
            <a:off x="5812817" y="2909568"/>
            <a:ext cx="1539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/>
              <a:t>Since 3 is less than timestamp 4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E9B6791A-8EE5-4398-8162-4145F06FDD14}"/>
              </a:ext>
            </a:extLst>
          </p:cNvPr>
          <p:cNvCxnSpPr>
            <a:endCxn id="61" idx="3"/>
          </p:cNvCxnSpPr>
          <p:nvPr/>
        </p:nvCxnSpPr>
        <p:spPr>
          <a:xfrm>
            <a:off x="6400800" y="2729966"/>
            <a:ext cx="181689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E4F82BA7-4547-44BA-8D75-86C62CFB5FB8}"/>
              </a:ext>
            </a:extLst>
          </p:cNvPr>
          <p:cNvSpPr txBox="1"/>
          <p:nvPr/>
        </p:nvSpPr>
        <p:spPr>
          <a:xfrm>
            <a:off x="6577983" y="2540509"/>
            <a:ext cx="242293" cy="378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A252A3C4-0639-47F3-8C57-439ED022EB7D}"/>
                  </a:ext>
                </a:extLst>
              </p:cNvPr>
              <p:cNvSpPr txBox="1"/>
              <p:nvPr/>
            </p:nvSpPr>
            <p:spPr>
              <a:xfrm>
                <a:off x="5887987" y="1975205"/>
                <a:ext cx="689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252A3C4-0639-47F3-8C57-439ED022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987" y="1975205"/>
                <a:ext cx="689997" cy="276999"/>
              </a:xfrm>
              <a:prstGeom prst="rect">
                <a:avLst/>
              </a:prstGeom>
              <a:blipFill>
                <a:blip r:embed="rId27"/>
                <a:stretch>
                  <a:fillRect l="-4425" r="-7080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709704AC-3415-49B6-8E95-E295C4519B51}"/>
              </a:ext>
            </a:extLst>
          </p:cNvPr>
          <p:cNvSpPr txBox="1"/>
          <p:nvPr/>
        </p:nvSpPr>
        <p:spPr>
          <a:xfrm>
            <a:off x="2070672" y="5643323"/>
            <a:ext cx="11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 P</a:t>
            </a:r>
            <a:r>
              <a:rPr lang="en-IN" baseline="-250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2B723A3C-90A0-4C0D-8AE9-A725DB216462}"/>
              </a:ext>
            </a:extLst>
          </p:cNvPr>
          <p:cNvSpPr txBox="1"/>
          <p:nvPr/>
        </p:nvSpPr>
        <p:spPr>
          <a:xfrm>
            <a:off x="4742588" y="5638800"/>
            <a:ext cx="11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Process P</a:t>
            </a:r>
            <a:r>
              <a:rPr lang="en-IN" baseline="-25000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7C773EF-0203-4E45-9343-F9F5806A4299}"/>
              </a:ext>
            </a:extLst>
          </p:cNvPr>
          <p:cNvSpPr txBox="1"/>
          <p:nvPr/>
        </p:nvSpPr>
        <p:spPr>
          <a:xfrm rot="20604978">
            <a:off x="3239009" y="2805260"/>
            <a:ext cx="15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Timestamp = 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E581E56-414A-4300-993D-1D77F40C9BEC}"/>
              </a:ext>
            </a:extLst>
          </p:cNvPr>
          <p:cNvSpPr txBox="1"/>
          <p:nvPr/>
        </p:nvSpPr>
        <p:spPr>
          <a:xfrm rot="806736">
            <a:off x="3239009" y="1526567"/>
            <a:ext cx="156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Timestamp = 6</a:t>
            </a:r>
          </a:p>
        </p:txBody>
      </p:sp>
    </p:spTree>
    <p:extLst>
      <p:ext uri="{BB962C8B-B14F-4D97-AF65-F5344CB8AC3E}">
        <p14:creationId xmlns:p14="http://schemas.microsoft.com/office/powerpoint/2010/main" val="8869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58" grpId="0"/>
      <p:bldP spid="59" grpId="0"/>
      <p:bldP spid="60" grpId="0"/>
      <p:bldP spid="61" grpId="0"/>
      <p:bldP spid="64" grpId="0"/>
      <p:bldP spid="65" grpId="0"/>
      <p:bldP spid="66" grpId="0"/>
      <p:bldP spid="68" grpId="0"/>
      <p:bldP spid="69" grpId="0"/>
      <p:bldP spid="75" grpId="0"/>
      <p:bldP spid="76" grpId="0"/>
      <p:bldP spid="77" grpId="0"/>
      <p:bldP spid="79" grpId="0"/>
      <p:bldP spid="3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Mutual Exclusion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>
                <a:latin typeface="+mn-lt"/>
              </a:rPr>
              <a:t>Exclusive access to shared resources achieved by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critical sections &amp; mutual exclusion.</a:t>
            </a:r>
          </a:p>
          <a:p>
            <a:pPr algn="just"/>
            <a:r>
              <a:rPr lang="en-US" altLang="en-US" dirty="0">
                <a:latin typeface="+mn-lt"/>
              </a:rPr>
              <a:t>Conditions to be satisfied by mutual exclusion:</a:t>
            </a:r>
          </a:p>
          <a:p>
            <a:pPr lvl="1" algn="just">
              <a:buClr>
                <a:schemeClr val="tx1"/>
              </a:buClr>
            </a:pPr>
            <a:r>
              <a:rPr lang="en-US" altLang="en-US" sz="2400" b="1" dirty="0">
                <a:solidFill>
                  <a:schemeClr val="tx2"/>
                </a:solidFill>
                <a:latin typeface="+mn-lt"/>
              </a:rPr>
              <a:t>Mutual exclusion </a:t>
            </a:r>
            <a:r>
              <a:rPr lang="en-US" altLang="en-US" sz="2400" dirty="0">
                <a:latin typeface="+mn-lt"/>
              </a:rPr>
              <a:t>- Given a shared resource accessed by multiple concurrent processes, at any time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only one process should access the resource.</a:t>
            </a:r>
            <a:r>
              <a:rPr lang="en-US" altLang="en-US" sz="2400" dirty="0">
                <a:latin typeface="+mn-lt"/>
              </a:rPr>
              <a:t> A process that has been granted the resource must release it before it can be granted to another process.</a:t>
            </a:r>
          </a:p>
          <a:p>
            <a:pPr lvl="1" algn="just">
              <a:buClr>
                <a:schemeClr val="tx1"/>
              </a:buClr>
            </a:pPr>
            <a:r>
              <a:rPr lang="en-US" altLang="en-US" sz="2400" b="1" dirty="0">
                <a:solidFill>
                  <a:schemeClr val="tx2"/>
                </a:solidFill>
                <a:latin typeface="+mn-lt"/>
              </a:rPr>
              <a:t>No starvation </a:t>
            </a:r>
            <a:r>
              <a:rPr lang="en-US" altLang="en-US" sz="2400" dirty="0">
                <a:latin typeface="+mn-lt"/>
              </a:rPr>
              <a:t>– If every process that is granted resource eventually releases it, every request will be eventually granted.</a:t>
            </a:r>
          </a:p>
          <a:p>
            <a:pPr lvl="0" algn="just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159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381C4-3177-4805-A568-C7D7D423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>
                <a:latin typeface="+mj-lt"/>
              </a:rPr>
              <a:t>Centralized Mutual Exclusion Algorithm</a:t>
            </a:r>
            <a:endParaRPr lang="en-IN" sz="40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14DB82-3933-4227-9DC1-8137D653A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+mn-lt"/>
              </a:rPr>
              <a:t>Coordinator coordinates entry to critical section.</a:t>
            </a:r>
          </a:p>
          <a:p>
            <a:pPr algn="just"/>
            <a:r>
              <a:rPr lang="en-US" altLang="en-US" dirty="0">
                <a:latin typeface="+mn-lt"/>
              </a:rPr>
              <a:t>Allows only one process to enter critical section.</a:t>
            </a:r>
          </a:p>
          <a:p>
            <a:pPr algn="just"/>
            <a:r>
              <a:rPr lang="en-US" altLang="en-US" dirty="0">
                <a:latin typeface="+mn-lt"/>
              </a:rPr>
              <a:t>Ensures no starvation as uses first come, first served policy.</a:t>
            </a:r>
          </a:p>
          <a:p>
            <a:pPr algn="just"/>
            <a:r>
              <a:rPr lang="en-US" altLang="en-US" dirty="0">
                <a:latin typeface="+mn-lt"/>
              </a:rPr>
              <a:t>Simple implementation</a:t>
            </a:r>
          </a:p>
          <a:p>
            <a:pPr algn="just"/>
            <a:r>
              <a:rPr lang="en-US" altLang="en-US" dirty="0">
                <a:latin typeface="+mn-lt"/>
              </a:rPr>
              <a:t>3 messages per critical section – request, reply, release.</a:t>
            </a:r>
          </a:p>
          <a:p>
            <a:pPr algn="just"/>
            <a:r>
              <a:rPr lang="en-US" altLang="en-US" dirty="0">
                <a:latin typeface="+mn-lt"/>
              </a:rPr>
              <a:t>Single point of failure &amp; performance bottleneck.</a:t>
            </a: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550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xmlns="" id="{95AB5205-1F6A-47FA-89E8-D1A977442F7D}"/>
              </a:ext>
            </a:extLst>
          </p:cNvPr>
          <p:cNvSpPr/>
          <p:nvPr/>
        </p:nvSpPr>
        <p:spPr>
          <a:xfrm>
            <a:off x="3878641" y="948718"/>
            <a:ext cx="755703" cy="75570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A9013-FE80-41E9-A017-3720FD5E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+mj-lt"/>
              </a:rPr>
              <a:t>Centralized Mutual Exclusion Algorithm</a:t>
            </a:r>
            <a:endParaRPr lang="en-IN" dirty="0"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CFEE3C3F-091B-4314-B0CD-92B2E5CBCD1E}"/>
              </a:ext>
            </a:extLst>
          </p:cNvPr>
          <p:cNvSpPr/>
          <p:nvPr/>
        </p:nvSpPr>
        <p:spPr>
          <a:xfrm>
            <a:off x="3764279" y="2773678"/>
            <a:ext cx="1005840" cy="10058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 baseline="-25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60BB1176-A0B6-462E-B904-5732FBDBA8A1}"/>
              </a:ext>
            </a:extLst>
          </p:cNvPr>
          <p:cNvSpPr/>
          <p:nvPr/>
        </p:nvSpPr>
        <p:spPr>
          <a:xfrm>
            <a:off x="1811033" y="2898747"/>
            <a:ext cx="755703" cy="75570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2A5A276-1786-43BE-A8EA-7CD8CDDF4534}"/>
              </a:ext>
            </a:extLst>
          </p:cNvPr>
          <p:cNvSpPr/>
          <p:nvPr/>
        </p:nvSpPr>
        <p:spPr>
          <a:xfrm>
            <a:off x="5986514" y="2945885"/>
            <a:ext cx="755703" cy="75570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F079F824-1974-43B4-93F6-8C5DDAE36CED}"/>
                  </a:ext>
                </a:extLst>
              </p:cNvPr>
              <p:cNvSpPr txBox="1"/>
              <p:nvPr/>
            </p:nvSpPr>
            <p:spPr>
              <a:xfrm>
                <a:off x="4074454" y="3059668"/>
                <a:ext cx="38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9F824-1974-43B4-93F6-8C5DDAE36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54" y="3059668"/>
                <a:ext cx="385490" cy="369332"/>
              </a:xfrm>
              <a:prstGeom prst="rect">
                <a:avLst/>
              </a:prstGeom>
              <a:blipFill>
                <a:blip r:embed="rId2"/>
                <a:stretch>
                  <a:fillRect l="-17188" r="-4688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988B5B5-20F4-4C5B-8B67-3F72EB2F8E72}"/>
                  </a:ext>
                </a:extLst>
              </p:cNvPr>
              <p:cNvSpPr txBox="1"/>
              <p:nvPr/>
            </p:nvSpPr>
            <p:spPr>
              <a:xfrm>
                <a:off x="6179763" y="3091932"/>
                <a:ext cx="369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8B5B5-20F4-4C5B-8B67-3F72EB2F8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9763" y="3091932"/>
                <a:ext cx="369204" cy="369332"/>
              </a:xfrm>
              <a:prstGeom prst="rect">
                <a:avLst/>
              </a:prstGeom>
              <a:blipFill>
                <a:blip r:embed="rId3"/>
                <a:stretch>
                  <a:fillRect l="-20000" r="-8333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A293D55B-F755-4A7E-AA22-B1E1C3B93A6B}"/>
                  </a:ext>
                </a:extLst>
              </p:cNvPr>
              <p:cNvSpPr txBox="1"/>
              <p:nvPr/>
            </p:nvSpPr>
            <p:spPr>
              <a:xfrm>
                <a:off x="2007840" y="3059668"/>
                <a:ext cx="3620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93D55B-F755-4A7E-AA22-B1E1C3B93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840" y="3059668"/>
                <a:ext cx="362087" cy="369332"/>
              </a:xfrm>
              <a:prstGeom prst="rect">
                <a:avLst/>
              </a:prstGeom>
              <a:blipFill>
                <a:blip r:embed="rId4"/>
                <a:stretch>
                  <a:fillRect l="-18333" r="-6667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0240B003-AC87-4F47-B025-3F7B624C6EF8}"/>
                  </a:ext>
                </a:extLst>
              </p:cNvPr>
              <p:cNvSpPr txBox="1"/>
              <p:nvPr/>
            </p:nvSpPr>
            <p:spPr>
              <a:xfrm>
                <a:off x="4071890" y="1132252"/>
                <a:ext cx="3692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40B003-AC87-4F47-B025-3F7B624C6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890" y="1132252"/>
                <a:ext cx="369204" cy="369332"/>
              </a:xfrm>
              <a:prstGeom prst="rect">
                <a:avLst/>
              </a:prstGeom>
              <a:blipFill>
                <a:blip r:embed="rId5"/>
                <a:stretch>
                  <a:fillRect l="-19672" r="-6557"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F87CCAB1-8706-4835-A8D4-0C6EB0D53B30}"/>
              </a:ext>
            </a:extLst>
          </p:cNvPr>
          <p:cNvCxnSpPr>
            <a:cxnSpLocks/>
          </p:cNvCxnSpPr>
          <p:nvPr/>
        </p:nvCxnSpPr>
        <p:spPr>
          <a:xfrm>
            <a:off x="2538832" y="3427513"/>
            <a:ext cx="125335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DE9EDB3-B937-4BB2-8284-3549755EC665}"/>
              </a:ext>
            </a:extLst>
          </p:cNvPr>
          <p:cNvCxnSpPr>
            <a:cxnSpLocks/>
          </p:cNvCxnSpPr>
          <p:nvPr/>
        </p:nvCxnSpPr>
        <p:spPr>
          <a:xfrm>
            <a:off x="2566736" y="3276600"/>
            <a:ext cx="119754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58ED15F-59CA-4ECD-B649-24DA6F924AAA}"/>
              </a:ext>
            </a:extLst>
          </p:cNvPr>
          <p:cNvCxnSpPr>
            <a:cxnSpLocks/>
          </p:cNvCxnSpPr>
          <p:nvPr/>
        </p:nvCxnSpPr>
        <p:spPr>
          <a:xfrm>
            <a:off x="2510929" y="3058856"/>
            <a:ext cx="1309156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DE3B924A-5AE3-46AE-A868-803B169AB8CF}"/>
              </a:ext>
            </a:extLst>
          </p:cNvPr>
          <p:cNvCxnSpPr/>
          <p:nvPr/>
        </p:nvCxnSpPr>
        <p:spPr>
          <a:xfrm>
            <a:off x="4714312" y="3497357"/>
            <a:ext cx="13091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CC4C7DE-A0DB-46C2-8AB6-FDA45F7BC3AE}"/>
              </a:ext>
            </a:extLst>
          </p:cNvPr>
          <p:cNvCxnSpPr>
            <a:cxnSpLocks/>
          </p:cNvCxnSpPr>
          <p:nvPr/>
        </p:nvCxnSpPr>
        <p:spPr>
          <a:xfrm>
            <a:off x="4783351" y="3352800"/>
            <a:ext cx="1197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179BCCD-8D2F-4D41-AEDF-60299D6078D2}"/>
              </a:ext>
            </a:extLst>
          </p:cNvPr>
          <p:cNvCxnSpPr/>
          <p:nvPr/>
        </p:nvCxnSpPr>
        <p:spPr>
          <a:xfrm>
            <a:off x="4727545" y="3119640"/>
            <a:ext cx="130915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46">
            <a:extLst>
              <a:ext uri="{FF2B5EF4-FFF2-40B4-BE49-F238E27FC236}">
                <a16:creationId xmlns:a16="http://schemas.microsoft.com/office/drawing/2014/main" xmlns="" id="{714148B8-339C-4150-A01E-C4C39D21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641" y="3376576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1 Request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xmlns="" id="{DFE288AB-55FC-4B62-9208-ECE286467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666" y="3071681"/>
            <a:ext cx="120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8 Reply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xmlns="" id="{83AA7266-C72D-44B6-83D9-3A07D2538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480" y="2818213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9 Release</a:t>
            </a:r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xmlns="" id="{2F1FBB50-01E7-4A00-B5F3-F02CC22B3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986" y="2802944"/>
            <a:ext cx="909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5 Release</a:t>
            </a:r>
          </a:p>
        </p:txBody>
      </p:sp>
      <p:sp>
        <p:nvSpPr>
          <p:cNvPr id="27" name="Text Box 45">
            <a:extLst>
              <a:ext uri="{FF2B5EF4-FFF2-40B4-BE49-F238E27FC236}">
                <a16:creationId xmlns:a16="http://schemas.microsoft.com/office/drawing/2014/main" xmlns="" id="{0B9DD912-F986-49A2-B371-4259189C6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45" y="3004914"/>
            <a:ext cx="8655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2 Reply</a:t>
            </a:r>
          </a:p>
        </p:txBody>
      </p:sp>
      <p:sp>
        <p:nvSpPr>
          <p:cNvPr id="28" name="Text Box 47">
            <a:extLst>
              <a:ext uri="{FF2B5EF4-FFF2-40B4-BE49-F238E27FC236}">
                <a16:creationId xmlns:a16="http://schemas.microsoft.com/office/drawing/2014/main" xmlns="" id="{2513A10D-0DE5-4C2A-A905-AF0C3B0E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757" y="3447798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4 Request</a:t>
            </a:r>
          </a:p>
        </p:txBody>
      </p:sp>
      <p:sp>
        <p:nvSpPr>
          <p:cNvPr id="29" name="Text Box 48">
            <a:extLst>
              <a:ext uri="{FF2B5EF4-FFF2-40B4-BE49-F238E27FC236}">
                <a16:creationId xmlns:a16="http://schemas.microsoft.com/office/drawing/2014/main" xmlns="" id="{C182DED7-FA4A-48D9-99C8-8AABB8B36BC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24360" y="2007708"/>
            <a:ext cx="9921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3 Request</a:t>
            </a: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xmlns="" id="{4154AF20-B051-45CF-B3CA-67CAAED4F11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134074" y="1989947"/>
            <a:ext cx="8788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>
                <a:latin typeface="+mj-lt"/>
              </a:rPr>
              <a:t>7 Release</a:t>
            </a:r>
          </a:p>
        </p:txBody>
      </p:sp>
      <p:sp>
        <p:nvSpPr>
          <p:cNvPr id="31" name="Rectangle 50">
            <a:extLst>
              <a:ext uri="{FF2B5EF4-FFF2-40B4-BE49-F238E27FC236}">
                <a16:creationId xmlns:a16="http://schemas.microsoft.com/office/drawing/2014/main" xmlns="" id="{07146B3B-B8C1-4C2D-A9CE-F350A210F68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33969" y="1920561"/>
            <a:ext cx="11048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>
                <a:latin typeface="+mj-lt"/>
              </a:rPr>
              <a:t>6 Reply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6696DFA0-F540-4B37-B917-839B73FE4538}"/>
              </a:ext>
            </a:extLst>
          </p:cNvPr>
          <p:cNvCxnSpPr>
            <a:cxnSpLocks/>
          </p:cNvCxnSpPr>
          <p:nvPr/>
        </p:nvCxnSpPr>
        <p:spPr>
          <a:xfrm>
            <a:off x="4071890" y="1646558"/>
            <a:ext cx="0" cy="117165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7D031CCF-B957-4660-A54A-05A403C75B81}"/>
              </a:ext>
            </a:extLst>
          </p:cNvPr>
          <p:cNvCxnSpPr>
            <a:cxnSpLocks/>
          </p:cNvCxnSpPr>
          <p:nvPr/>
        </p:nvCxnSpPr>
        <p:spPr>
          <a:xfrm rot="5400000">
            <a:off x="3777245" y="2229341"/>
            <a:ext cx="108867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0C9B768A-91C6-456C-9776-A559C9A200FA}"/>
              </a:ext>
            </a:extLst>
          </p:cNvPr>
          <p:cNvCxnSpPr>
            <a:cxnSpLocks/>
          </p:cNvCxnSpPr>
          <p:nvPr/>
        </p:nvCxnSpPr>
        <p:spPr>
          <a:xfrm>
            <a:off x="4459944" y="1649277"/>
            <a:ext cx="0" cy="1166215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6">
            <a:extLst>
              <a:ext uri="{FF2B5EF4-FFF2-40B4-BE49-F238E27FC236}">
                <a16:creationId xmlns:a16="http://schemas.microsoft.com/office/drawing/2014/main" xmlns="" id="{70AD99AE-1189-4CC1-BBD6-D9ABE9D7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367" y="4103137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Initial state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xmlns="" id="{1A77733E-DE02-45DC-9255-EF6645724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93386"/>
              </p:ext>
            </p:extLst>
          </p:nvPr>
        </p:nvGraphicFramePr>
        <p:xfrm>
          <a:off x="3351341" y="4109071"/>
          <a:ext cx="1810302" cy="368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xmlns="" val="1530787219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26100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xmlns="" id="{63530027-FAB0-48E0-ACCB-1B624CD19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864191"/>
              </p:ext>
            </p:extLst>
          </p:nvPr>
        </p:nvGraphicFramePr>
        <p:xfrm>
          <a:off x="3351341" y="4561495"/>
          <a:ext cx="1810302" cy="38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xmlns="" val="1530787219"/>
                    </a:ext>
                  </a:extLst>
                </a:gridCol>
              </a:tblGrid>
              <a:tr h="383001"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261007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xmlns="" id="{ED23F189-BFEA-4096-89BC-F1E07F2CE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36052"/>
              </p:ext>
            </p:extLst>
          </p:nvPr>
        </p:nvGraphicFramePr>
        <p:xfrm>
          <a:off x="3351341" y="5540937"/>
          <a:ext cx="1810302" cy="394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xmlns="" val="1530787219"/>
                    </a:ext>
                  </a:extLst>
                </a:gridCol>
              </a:tblGrid>
              <a:tr h="394022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26100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xmlns="" id="{7F6FEAE7-CC32-43EF-AE6E-D16C60AD7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67007"/>
              </p:ext>
            </p:extLst>
          </p:nvPr>
        </p:nvGraphicFramePr>
        <p:xfrm>
          <a:off x="3362048" y="6047116"/>
          <a:ext cx="1810302" cy="3685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xmlns="" val="1530787219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261007"/>
                  </a:ext>
                </a:extLst>
              </a:tr>
            </a:tbl>
          </a:graphicData>
        </a:graphic>
      </p:graphicFrame>
      <p:sp>
        <p:nvSpPr>
          <p:cNvPr id="52" name="Text Box 19">
            <a:extLst>
              <a:ext uri="{FF2B5EF4-FFF2-40B4-BE49-F238E27FC236}">
                <a16:creationId xmlns:a16="http://schemas.microsoft.com/office/drawing/2014/main" xmlns="" id="{7C557AEF-B99F-4109-B8E4-F80E10399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694" y="4575810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3</a:t>
            </a:r>
          </a:p>
        </p:txBody>
      </p:sp>
      <p:sp>
        <p:nvSpPr>
          <p:cNvPr id="53" name="Text Box 20">
            <a:extLst>
              <a:ext uri="{FF2B5EF4-FFF2-40B4-BE49-F238E27FC236}">
                <a16:creationId xmlns:a16="http://schemas.microsoft.com/office/drawing/2014/main" xmlns="" id="{FAAD500B-DD13-4569-ABB3-BCB74C981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694" y="5063533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4</a:t>
            </a:r>
          </a:p>
        </p:txBody>
      </p:sp>
      <p:sp>
        <p:nvSpPr>
          <p:cNvPr id="54" name="Text Box 21">
            <a:extLst>
              <a:ext uri="{FF2B5EF4-FFF2-40B4-BE49-F238E27FC236}">
                <a16:creationId xmlns:a16="http://schemas.microsoft.com/office/drawing/2014/main" xmlns="" id="{904A0F44-F0A4-42B2-9199-8952EBE8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213" y="5544423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5</a:t>
            </a:r>
          </a:p>
        </p:txBody>
      </p:sp>
      <p:sp>
        <p:nvSpPr>
          <p:cNvPr id="55" name="Text Box 22">
            <a:extLst>
              <a:ext uri="{FF2B5EF4-FFF2-40B4-BE49-F238E27FC236}">
                <a16:creationId xmlns:a16="http://schemas.microsoft.com/office/drawing/2014/main" xmlns="" id="{DEBBE077-D851-436A-B527-F26647CA2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050926"/>
            <a:ext cx="1676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Status after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18896A9B-5941-4CDE-98B8-8FDF706F026B}"/>
                  </a:ext>
                </a:extLst>
              </p:cNvPr>
              <p:cNvSpPr txBox="1"/>
              <p:nvPr/>
            </p:nvSpPr>
            <p:spPr>
              <a:xfrm>
                <a:off x="4702882" y="4565627"/>
                <a:ext cx="447331" cy="3686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8896A9B-5941-4CDE-98B8-8FDF706F0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882" y="4565627"/>
                <a:ext cx="447331" cy="368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39B12A88-7F7E-4825-ACF6-1023F654CA74}"/>
              </a:ext>
            </a:extLst>
          </p:cNvPr>
          <p:cNvCxnSpPr>
            <a:cxnSpLocks/>
          </p:cNvCxnSpPr>
          <p:nvPr/>
        </p:nvCxnSpPr>
        <p:spPr>
          <a:xfrm>
            <a:off x="4714312" y="4565627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xmlns="" id="{96489BD0-3D4D-475D-BCC2-F460EA6D5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69538"/>
              </p:ext>
            </p:extLst>
          </p:nvPr>
        </p:nvGraphicFramePr>
        <p:xfrm>
          <a:off x="3348201" y="5053350"/>
          <a:ext cx="1810302" cy="38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0302">
                  <a:extLst>
                    <a:ext uri="{9D8B030D-6E8A-4147-A177-3AD203B41FA5}">
                      <a16:colId xmlns:a16="http://schemas.microsoft.com/office/drawing/2014/main" xmlns="" val="1530787219"/>
                    </a:ext>
                  </a:extLst>
                </a:gridCol>
              </a:tblGrid>
              <a:tr h="383001">
                <a:tc>
                  <a:txBody>
                    <a:bodyPr/>
                    <a:lstStyle/>
                    <a:p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7261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FE89B8F9-E816-4017-847F-8AB45B60C517}"/>
                  </a:ext>
                </a:extLst>
              </p:cNvPr>
              <p:cNvSpPr txBox="1"/>
              <p:nvPr/>
            </p:nvSpPr>
            <p:spPr>
              <a:xfrm>
                <a:off x="4699742" y="5057482"/>
                <a:ext cx="447331" cy="36868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89B8F9-E816-4017-847F-8AB45B60C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742" y="5057482"/>
                <a:ext cx="447331" cy="3686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C3C80CB5-54CB-4A28-85BB-49E121D50CA4}"/>
              </a:ext>
            </a:extLst>
          </p:cNvPr>
          <p:cNvCxnSpPr>
            <a:cxnSpLocks/>
          </p:cNvCxnSpPr>
          <p:nvPr/>
        </p:nvCxnSpPr>
        <p:spPr>
          <a:xfrm>
            <a:off x="4699742" y="5053350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27B668EB-F3AB-4252-8A25-FD27C88A7F5E}"/>
                  </a:ext>
                </a:extLst>
              </p:cNvPr>
              <p:cNvSpPr txBox="1"/>
              <p:nvPr/>
            </p:nvSpPr>
            <p:spPr>
              <a:xfrm>
                <a:off x="4248305" y="5063263"/>
                <a:ext cx="447331" cy="3686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7B668EB-F3AB-4252-8A25-FD27C88A7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305" y="5063263"/>
                <a:ext cx="447331" cy="3686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2FEFB4DC-DA37-425C-AED8-D8B9DAC5AE62}"/>
              </a:ext>
            </a:extLst>
          </p:cNvPr>
          <p:cNvCxnSpPr>
            <a:cxnSpLocks/>
          </p:cNvCxnSpPr>
          <p:nvPr/>
        </p:nvCxnSpPr>
        <p:spPr>
          <a:xfrm>
            <a:off x="4247870" y="5053350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7CB18132-86AC-4201-AD83-08AEDA97A925}"/>
                  </a:ext>
                </a:extLst>
              </p:cNvPr>
              <p:cNvSpPr txBox="1"/>
              <p:nvPr/>
            </p:nvSpPr>
            <p:spPr>
              <a:xfrm>
                <a:off x="4703181" y="5552094"/>
                <a:ext cx="447331" cy="3686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CB18132-86AC-4201-AD83-08AEDA97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181" y="5552094"/>
                <a:ext cx="447331" cy="3686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xmlns="" id="{6A53DF4A-69F2-4A7F-9B8F-8ED6205AA0B9}"/>
              </a:ext>
            </a:extLst>
          </p:cNvPr>
          <p:cNvCxnSpPr>
            <a:cxnSpLocks/>
          </p:cNvCxnSpPr>
          <p:nvPr/>
        </p:nvCxnSpPr>
        <p:spPr>
          <a:xfrm>
            <a:off x="4714312" y="5541265"/>
            <a:ext cx="0" cy="3795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4FE603AB-BC64-4829-93D3-4338F9AD1061}"/>
              </a:ext>
            </a:extLst>
          </p:cNvPr>
          <p:cNvSpPr/>
          <p:nvPr/>
        </p:nvSpPr>
        <p:spPr>
          <a:xfrm>
            <a:off x="4783351" y="975497"/>
            <a:ext cx="3522449" cy="840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Process P</a:t>
            </a:r>
            <a:r>
              <a:rPr lang="en-US" altLang="en-US" baseline="-25000" dirty="0"/>
              <a:t>2</a:t>
            </a:r>
            <a:r>
              <a:rPr lang="en-US" altLang="en-US" dirty="0"/>
              <a:t> then asks permission to enter the same critical region.  The coordinator does not reply.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30734032-0FD3-4D23-9D08-E91BBE69CEAD}"/>
              </a:ext>
            </a:extLst>
          </p:cNvPr>
          <p:cNvSpPr/>
          <p:nvPr/>
        </p:nvSpPr>
        <p:spPr>
          <a:xfrm>
            <a:off x="48203" y="3856420"/>
            <a:ext cx="3124189" cy="840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When process P</a:t>
            </a:r>
            <a:r>
              <a:rPr lang="en-US" altLang="en-US" baseline="-25000" dirty="0"/>
              <a:t>1</a:t>
            </a:r>
            <a:r>
              <a:rPr lang="en-US" altLang="en-US" dirty="0"/>
              <a:t> exits the  critical section sends a release message to P</a:t>
            </a:r>
            <a:r>
              <a:rPr lang="en-US" altLang="en-US" baseline="-25000" dirty="0"/>
              <a:t>c </a:t>
            </a:r>
            <a:endParaRPr lang="en-US" alt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7F37BABD-7DC6-493A-A0C0-EDFF4658C68C}"/>
              </a:ext>
            </a:extLst>
          </p:cNvPr>
          <p:cNvSpPr/>
          <p:nvPr/>
        </p:nvSpPr>
        <p:spPr>
          <a:xfrm>
            <a:off x="72301" y="3856420"/>
            <a:ext cx="3124189" cy="840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Process P</a:t>
            </a:r>
            <a:r>
              <a:rPr lang="en-US" altLang="en-US" baseline="-25000" dirty="0"/>
              <a:t>1</a:t>
            </a:r>
            <a:r>
              <a:rPr lang="en-US" altLang="en-US" dirty="0"/>
              <a:t> wants to enter a critical section for which it sends a request to P</a:t>
            </a:r>
            <a:r>
              <a:rPr lang="en-US" altLang="en-US" baseline="-25000" dirty="0"/>
              <a:t>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808278FE-EE2F-4B4F-ABFB-65008D01804F}"/>
              </a:ext>
            </a:extLst>
          </p:cNvPr>
          <p:cNvSpPr/>
          <p:nvPr/>
        </p:nvSpPr>
        <p:spPr>
          <a:xfrm>
            <a:off x="72301" y="1712478"/>
            <a:ext cx="3124189" cy="8402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P</a:t>
            </a:r>
            <a:r>
              <a:rPr lang="en-US" altLang="en-US" baseline="-25000" dirty="0"/>
              <a:t>c  </a:t>
            </a:r>
            <a:r>
              <a:rPr lang="en-US" altLang="en-US" dirty="0"/>
              <a:t>sends back a reply message granting permission to P</a:t>
            </a:r>
            <a:r>
              <a:rPr lang="en-US" altLang="en-US" baseline="-25000" dirty="0"/>
              <a:t>1</a:t>
            </a:r>
            <a:r>
              <a:rPr lang="en-US" altLang="en-US" dirty="0"/>
              <a:t> as critical section is free.  </a:t>
            </a:r>
            <a:endParaRPr lang="en-US" altLang="en-US" baseline="-250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00F93438-7409-414A-AE3F-D9027E25EB0A}"/>
              </a:ext>
            </a:extLst>
          </p:cNvPr>
          <p:cNvSpPr/>
          <p:nvPr/>
        </p:nvSpPr>
        <p:spPr>
          <a:xfrm>
            <a:off x="56224" y="1599767"/>
            <a:ext cx="3124189" cy="10895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On receiving release message, P</a:t>
            </a:r>
            <a:r>
              <a:rPr lang="en-US" altLang="en-US" baseline="-25000" dirty="0"/>
              <a:t>c </a:t>
            </a:r>
            <a:r>
              <a:rPr lang="en-US" altLang="en-US" dirty="0"/>
              <a:t>takes the first request from the queue and sends a reply message.</a:t>
            </a:r>
          </a:p>
        </p:txBody>
      </p:sp>
    </p:spTree>
    <p:extLst>
      <p:ext uri="{BB962C8B-B14F-4D97-AF65-F5344CB8AC3E}">
        <p14:creationId xmlns:p14="http://schemas.microsoft.com/office/powerpoint/2010/main" val="410652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" grpId="0" animBg="1"/>
      <p:bldP spid="6" grpId="0" animBg="1"/>
      <p:bldP spid="7" grpId="0" animBg="1"/>
      <p:bldP spid="8" grpId="0"/>
      <p:bldP spid="10" grpId="0"/>
      <p:bldP spid="11" grpId="0"/>
      <p:bldP spid="12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45" grpId="0"/>
      <p:bldP spid="52" grpId="0"/>
      <p:bldP spid="53" grpId="0"/>
      <p:bldP spid="54" grpId="0"/>
      <p:bldP spid="55" grpId="0"/>
      <p:bldP spid="57" grpId="0" animBg="1"/>
      <p:bldP spid="64" grpId="0" animBg="1"/>
      <p:bldP spid="66" grpId="0" animBg="1"/>
      <p:bldP spid="68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61153A-5657-48CF-B57B-7C51C827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+mj-lt"/>
              </a:rPr>
              <a:t>Distributed Mutual Exclusion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AE97A-FA55-45A9-BC1A-1787B47CE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Ricart &amp; Agrawala’s Algorithm</a:t>
            </a:r>
          </a:p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When a process wants to enter the CS, it sends a request message to all other processes, and when it receives reply from all processes, then only it is allowed to enter the CS.</a:t>
            </a:r>
          </a:p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The request message contains following information:</a:t>
            </a:r>
          </a:p>
          <a:p>
            <a:pPr lvl="1" algn="just">
              <a:lnSpc>
                <a:spcPct val="113000"/>
              </a:lnSpc>
              <a:buClr>
                <a:schemeClr val="tx1"/>
              </a:buClr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Process identifier</a:t>
            </a:r>
          </a:p>
          <a:p>
            <a:pPr lvl="1" algn="just">
              <a:lnSpc>
                <a:spcPct val="113000"/>
              </a:lnSpc>
              <a:buClr>
                <a:schemeClr val="tx1"/>
              </a:buClr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Name of CS</a:t>
            </a:r>
          </a:p>
          <a:p>
            <a:pPr lvl="1" algn="just">
              <a:lnSpc>
                <a:spcPct val="113000"/>
              </a:lnSpc>
              <a:buClr>
                <a:schemeClr val="tx1"/>
              </a:buClr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Unique time stamp</a:t>
            </a:r>
            <a:r>
              <a:rPr lang="en-US" altLang="en-US" sz="2400" dirty="0">
                <a:latin typeface="+mn-lt"/>
              </a:rPr>
              <a:t> generated by process for request message.</a:t>
            </a:r>
          </a:p>
          <a:p>
            <a:pPr algn="just">
              <a:lnSpc>
                <a:spcPct val="113000"/>
              </a:lnSpc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14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D5CEA-DB89-455F-82D4-9137E14F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+mj-lt"/>
              </a:rPr>
              <a:t>Distributed Mutual Exclusion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A5A138-9514-423E-A82C-1358ECCFB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The decision whether receiving process replies immediately to a request message or defers its reply is based on three cases:</a:t>
            </a:r>
          </a:p>
          <a:p>
            <a:pPr marL="914400" lvl="1" indent="-457200" algn="just">
              <a:lnSpc>
                <a:spcPct val="113000"/>
              </a:lnSpc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If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receiver</a:t>
            </a:r>
            <a:r>
              <a:rPr lang="en-US" altLang="en-US" sz="2400" dirty="0">
                <a:latin typeface="+mn-lt"/>
              </a:rPr>
              <a:t> process is in its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critical section</a:t>
            </a:r>
            <a:r>
              <a:rPr lang="en-US" altLang="en-US" sz="2400" dirty="0">
                <a:latin typeface="+mn-lt"/>
              </a:rPr>
              <a:t>, then it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defers its reply.</a:t>
            </a:r>
          </a:p>
          <a:p>
            <a:pPr marL="914400" lvl="1" indent="-457200" algn="just">
              <a:lnSpc>
                <a:spcPct val="113000"/>
              </a:lnSpc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If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receiver</a:t>
            </a:r>
            <a:r>
              <a:rPr lang="en-US" altLang="en-US" sz="2400" dirty="0">
                <a:latin typeface="+mn-lt"/>
              </a:rPr>
              <a:t> process does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not want to enter its critical section</a:t>
            </a:r>
            <a:r>
              <a:rPr lang="en-US" altLang="en-US" sz="2400" dirty="0">
                <a:latin typeface="+mn-lt"/>
              </a:rPr>
              <a:t>, then it immediately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sends a reply.</a:t>
            </a:r>
          </a:p>
          <a:p>
            <a:pPr marL="914400" lvl="1" indent="-457200" algn="just">
              <a:lnSpc>
                <a:spcPct val="113000"/>
              </a:lnSpc>
              <a:buFont typeface="+mj-lt"/>
              <a:buAutoNum type="arabicPeriod"/>
            </a:pPr>
            <a:r>
              <a:rPr lang="en-US" altLang="en-US" sz="2400" dirty="0">
                <a:latin typeface="+mn-lt"/>
              </a:rPr>
              <a:t>If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receiver</a:t>
            </a:r>
            <a:r>
              <a:rPr lang="en-US" altLang="en-US" sz="2400" dirty="0">
                <a:latin typeface="+mn-lt"/>
              </a:rPr>
              <a:t> process itself is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waiting to enter critical section</a:t>
            </a:r>
            <a:r>
              <a:rPr lang="en-US" altLang="en-US" sz="2400" dirty="0">
                <a:latin typeface="+mn-lt"/>
              </a:rPr>
              <a:t>, then it compares its own request timestamp with the timestamp in request message</a:t>
            </a:r>
          </a:p>
          <a:p>
            <a:pPr lvl="3" algn="just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If its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own request timestamp</a:t>
            </a:r>
            <a:r>
              <a:rPr lang="en-US" altLang="en-US" sz="2400" dirty="0">
                <a:latin typeface="+mn-lt"/>
              </a:rPr>
              <a:t> is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greater</a:t>
            </a:r>
            <a:r>
              <a:rPr lang="en-US" altLang="en-US" sz="2400" dirty="0">
                <a:latin typeface="+mn-lt"/>
              </a:rPr>
              <a:t> than timestamp in request message, then it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sends a reply </a:t>
            </a:r>
            <a:r>
              <a:rPr lang="en-US" altLang="en-US" sz="2400" dirty="0">
                <a:latin typeface="+mn-lt"/>
              </a:rPr>
              <a:t>immediately.</a:t>
            </a:r>
          </a:p>
          <a:p>
            <a:pPr lvl="3" algn="just">
              <a:lnSpc>
                <a:spcPct val="113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Otherwise, the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reply is deferred.</a:t>
            </a:r>
          </a:p>
          <a:p>
            <a:pPr marL="0" indent="0" algn="just">
              <a:lnSpc>
                <a:spcPct val="113000"/>
              </a:lnSpc>
              <a:buNone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863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2E3B9-383B-44F0-AB33-D3DFAFE3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99201"/>
            <a:ext cx="8763000" cy="808037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+mj-lt"/>
              </a:rPr>
              <a:t>Distributed Mutual Exclusion Algorithm</a:t>
            </a:r>
            <a:endParaRPr lang="en-IN" baseline="-25000" dirty="0">
              <a:latin typeface="+mj-lt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xmlns="" id="{FD39C400-AC4C-438A-A087-D09E994D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3" y="1358767"/>
            <a:ext cx="192722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xmlns="" id="{C10AFD12-45B3-465C-A3E1-26E278923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7287" y="1673092"/>
            <a:ext cx="0" cy="981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xmlns="" id="{F66B6F85-764C-46E9-B4FA-CD5B26565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49" y="1047617"/>
            <a:ext cx="8382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OK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xmlns="" id="{39171B83-E0F8-4E6E-A265-14EEDC3B909B}"/>
              </a:ext>
            </a:extLst>
          </p:cNvPr>
          <p:cNvSpPr txBox="1">
            <a:spLocks noChangeArrowheads="1"/>
          </p:cNvSpPr>
          <p:nvPr/>
        </p:nvSpPr>
        <p:spPr bwMode="auto">
          <a:xfrm rot="1832236">
            <a:off x="6038848" y="1946142"/>
            <a:ext cx="8382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OK</a:t>
            </a:r>
          </a:p>
        </p:txBody>
      </p:sp>
      <p:sp>
        <p:nvSpPr>
          <p:cNvPr id="6" name="Text Box 28">
            <a:extLst>
              <a:ext uri="{FF2B5EF4-FFF2-40B4-BE49-F238E27FC236}">
                <a16:creationId xmlns:a16="http://schemas.microsoft.com/office/drawing/2014/main" xmlns="" id="{84B2CF4C-09AD-45A2-BE41-C2FFE840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6" y="327646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dirty="0"/>
              <a:t>(b)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2745FAF-46B1-4625-A30A-7F3CD38E62A7}"/>
              </a:ext>
            </a:extLst>
          </p:cNvPr>
          <p:cNvGrpSpPr/>
          <p:nvPr/>
        </p:nvGrpSpPr>
        <p:grpSpPr>
          <a:xfrm>
            <a:off x="4944728" y="1213375"/>
            <a:ext cx="445556" cy="443186"/>
            <a:chOff x="4738503" y="1597348"/>
            <a:chExt cx="445556" cy="44318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D7ED1FFC-AE31-4EDA-ADF5-C5357DA922D3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8ECCCFC-3F6E-4388-B8E4-3B4B00237FA9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D252FBB-F4CF-47CF-832D-A5032645A6D8}"/>
              </a:ext>
            </a:extLst>
          </p:cNvPr>
          <p:cNvGrpSpPr/>
          <p:nvPr/>
        </p:nvGrpSpPr>
        <p:grpSpPr>
          <a:xfrm>
            <a:off x="4944728" y="2657978"/>
            <a:ext cx="445556" cy="443186"/>
            <a:chOff x="4738503" y="1597348"/>
            <a:chExt cx="445556" cy="44318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10689058-652A-4262-8F03-EBD58F850BF6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DE9EAF3D-83E5-4A09-B218-926BCCCDDE1A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39FC72C4-0D01-44E6-92AD-F702790448DE}"/>
              </a:ext>
            </a:extLst>
          </p:cNvPr>
          <p:cNvGrpSpPr/>
          <p:nvPr/>
        </p:nvGrpSpPr>
        <p:grpSpPr>
          <a:xfrm>
            <a:off x="7282922" y="2650960"/>
            <a:ext cx="445556" cy="443186"/>
            <a:chOff x="4738503" y="1597348"/>
            <a:chExt cx="445556" cy="4431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2DD5B06F-80F8-4387-94F7-A1E4D3B908B7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487F23E-F07A-4AC1-8236-9629D94AFB15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150DC674-EB76-4024-AEE1-6776FD93A494}"/>
              </a:ext>
            </a:extLst>
          </p:cNvPr>
          <p:cNvGrpSpPr/>
          <p:nvPr/>
        </p:nvGrpSpPr>
        <p:grpSpPr>
          <a:xfrm>
            <a:off x="7306928" y="1230180"/>
            <a:ext cx="445556" cy="443186"/>
            <a:chOff x="4738503" y="1597348"/>
            <a:chExt cx="445556" cy="44318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2310EC49-44D7-4A12-9CD2-E27C119C8110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EB965F07-EAA5-4D56-8807-73475DED05BC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2</a:t>
              </a:r>
            </a:p>
          </p:txBody>
        </p:sp>
      </p:grpSp>
      <p:sp>
        <p:nvSpPr>
          <p:cNvPr id="40" name="Line 18">
            <a:extLst>
              <a:ext uri="{FF2B5EF4-FFF2-40B4-BE49-F238E27FC236}">
                <a16:creationId xmlns:a16="http://schemas.microsoft.com/office/drawing/2014/main" xmlns="" id="{56C9ACCF-819C-4F49-AA63-A279A211D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99" y="1593040"/>
            <a:ext cx="1927844" cy="120637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xmlns="" id="{2C0605B5-E928-4DC3-8FE2-295F5817D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400" y="1648601"/>
            <a:ext cx="0" cy="96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xmlns="" id="{DE08BA16-2632-4EE6-B22A-CDCA7CA94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238" y="1364439"/>
            <a:ext cx="19272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" name="Line 17">
            <a:extLst>
              <a:ext uri="{FF2B5EF4-FFF2-40B4-BE49-F238E27FC236}">
                <a16:creationId xmlns:a16="http://schemas.microsoft.com/office/drawing/2014/main" xmlns="" id="{2F18B920-747F-456F-A7A0-64DB3F055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202" y="1637489"/>
            <a:ext cx="0" cy="976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18">
            <a:extLst>
              <a:ext uri="{FF2B5EF4-FFF2-40B4-BE49-F238E27FC236}">
                <a16:creationId xmlns:a16="http://schemas.microsoft.com/office/drawing/2014/main" xmlns="" id="{BCD458AA-CAC0-497B-892F-21BABF339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013" y="1596214"/>
            <a:ext cx="1981202" cy="1123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Line 20">
            <a:extLst>
              <a:ext uri="{FF2B5EF4-FFF2-40B4-BE49-F238E27FC236}">
                <a16:creationId xmlns:a16="http://schemas.microsoft.com/office/drawing/2014/main" xmlns="" id="{703AE779-29DD-40DC-A722-27C6302251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238" y="1516839"/>
            <a:ext cx="19272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05" name="Text Box 21">
            <a:extLst>
              <a:ext uri="{FF2B5EF4-FFF2-40B4-BE49-F238E27FC236}">
                <a16:creationId xmlns:a16="http://schemas.microsoft.com/office/drawing/2014/main" xmlns="" id="{3C01C808-319F-48E9-A282-9DA2B300C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189" y="1477151"/>
            <a:ext cx="8382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TS=4</a:t>
            </a:r>
          </a:p>
        </p:txBody>
      </p:sp>
      <p:sp>
        <p:nvSpPr>
          <p:cNvPr id="106" name="Text Box 22">
            <a:extLst>
              <a:ext uri="{FF2B5EF4-FFF2-40B4-BE49-F238E27FC236}">
                <a16:creationId xmlns:a16="http://schemas.microsoft.com/office/drawing/2014/main" xmlns="" id="{8EDC85FC-2961-4B11-A723-ED86971B43EC}"/>
              </a:ext>
            </a:extLst>
          </p:cNvPr>
          <p:cNvSpPr txBox="1">
            <a:spLocks noChangeArrowheads="1"/>
          </p:cNvSpPr>
          <p:nvPr/>
        </p:nvSpPr>
        <p:spPr bwMode="auto">
          <a:xfrm rot="19802312">
            <a:off x="914001" y="2094689"/>
            <a:ext cx="8382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TS=4</a:t>
            </a:r>
          </a:p>
        </p:txBody>
      </p:sp>
      <p:sp>
        <p:nvSpPr>
          <p:cNvPr id="107" name="Text Box 23">
            <a:extLst>
              <a:ext uri="{FF2B5EF4-FFF2-40B4-BE49-F238E27FC236}">
                <a16:creationId xmlns:a16="http://schemas.microsoft.com/office/drawing/2014/main" xmlns="" id="{9C15E90C-6933-429D-86AC-DBB1BC214A4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0088" y="1926413"/>
            <a:ext cx="698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TS=6</a:t>
            </a:r>
          </a:p>
        </p:txBody>
      </p:sp>
      <p:sp>
        <p:nvSpPr>
          <p:cNvPr id="108" name="Text Box 24">
            <a:extLst>
              <a:ext uri="{FF2B5EF4-FFF2-40B4-BE49-F238E27FC236}">
                <a16:creationId xmlns:a16="http://schemas.microsoft.com/office/drawing/2014/main" xmlns="" id="{CF617A1E-A2E5-4CD2-B26D-DD3109C1CB2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674143" y="2034363"/>
            <a:ext cx="715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TS=4</a:t>
            </a:r>
          </a:p>
        </p:txBody>
      </p:sp>
      <p:sp>
        <p:nvSpPr>
          <p:cNvPr id="109" name="Text Box 25">
            <a:extLst>
              <a:ext uri="{FF2B5EF4-FFF2-40B4-BE49-F238E27FC236}">
                <a16:creationId xmlns:a16="http://schemas.microsoft.com/office/drawing/2014/main" xmlns="" id="{82E42D3A-15AE-4650-B9E7-DD18092C7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701" y="1083451"/>
            <a:ext cx="8382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TS=6</a:t>
            </a:r>
          </a:p>
        </p:txBody>
      </p:sp>
      <p:sp>
        <p:nvSpPr>
          <p:cNvPr id="110" name="Text Box 26">
            <a:extLst>
              <a:ext uri="{FF2B5EF4-FFF2-40B4-BE49-F238E27FC236}">
                <a16:creationId xmlns:a16="http://schemas.microsoft.com/office/drawing/2014/main" xmlns="" id="{76B7BDE3-B13D-453F-B83A-CD875B2E181C}"/>
              </a:ext>
            </a:extLst>
          </p:cNvPr>
          <p:cNvSpPr txBox="1">
            <a:spLocks noChangeArrowheads="1"/>
          </p:cNvSpPr>
          <p:nvPr/>
        </p:nvSpPr>
        <p:spPr bwMode="auto">
          <a:xfrm rot="1832236">
            <a:off x="1877614" y="2239151"/>
            <a:ext cx="8382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TS=6</a:t>
            </a:r>
          </a:p>
        </p:txBody>
      </p:sp>
      <p:sp>
        <p:nvSpPr>
          <p:cNvPr id="111" name="Text Box 27">
            <a:extLst>
              <a:ext uri="{FF2B5EF4-FFF2-40B4-BE49-F238E27FC236}">
                <a16:creationId xmlns:a16="http://schemas.microsoft.com/office/drawing/2014/main" xmlns="" id="{4606B615-5F79-4A03-9F4D-9EBB94C8F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0" y="3101164"/>
            <a:ext cx="1447801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Already in CS</a:t>
            </a:r>
          </a:p>
        </p:txBody>
      </p:sp>
      <p:sp>
        <p:nvSpPr>
          <p:cNvPr id="99" name="Text Box 28">
            <a:extLst>
              <a:ext uri="{FF2B5EF4-FFF2-40B4-BE49-F238E27FC236}">
                <a16:creationId xmlns:a16="http://schemas.microsoft.com/office/drawing/2014/main" xmlns="" id="{E90B095F-BFE9-4A68-A13F-B977B851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301" y="3282139"/>
            <a:ext cx="6858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dirty="0"/>
              <a:t>(a)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xmlns="" id="{AD838CAE-6C75-42AF-B9E2-7B9DCB4A93DB}"/>
              </a:ext>
            </a:extLst>
          </p:cNvPr>
          <p:cNvGrpSpPr/>
          <p:nvPr/>
        </p:nvGrpSpPr>
        <p:grpSpPr>
          <a:xfrm>
            <a:off x="336680" y="1230180"/>
            <a:ext cx="445556" cy="443186"/>
            <a:chOff x="4738503" y="1597348"/>
            <a:chExt cx="445556" cy="443186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xmlns="" id="{B0EA3C09-49C0-4931-BEEF-A3A62F832E81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FB850769-1D3D-40FA-9046-E8EBC1583AB7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1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E8CBC897-CCB5-4989-AF2A-1C9B6B9AF5CA}"/>
              </a:ext>
            </a:extLst>
          </p:cNvPr>
          <p:cNvGrpSpPr/>
          <p:nvPr/>
        </p:nvGrpSpPr>
        <p:grpSpPr>
          <a:xfrm>
            <a:off x="336398" y="2614389"/>
            <a:ext cx="445556" cy="443186"/>
            <a:chOff x="4738503" y="1597348"/>
            <a:chExt cx="445556" cy="44318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E153B669-D8C9-42CD-AB10-477196A03ABA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14E094D5-D742-4939-BD1D-4C0883C5AD65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4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7254F6E6-71C9-45A8-9FB1-F5AD4BDC409E}"/>
              </a:ext>
            </a:extLst>
          </p:cNvPr>
          <p:cNvGrpSpPr/>
          <p:nvPr/>
        </p:nvGrpSpPr>
        <p:grpSpPr>
          <a:xfrm>
            <a:off x="2678644" y="2617429"/>
            <a:ext cx="445556" cy="443186"/>
            <a:chOff x="4738503" y="1597348"/>
            <a:chExt cx="445556" cy="44318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xmlns="" id="{3F989999-169F-49F6-AD2D-07DB9DE11941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34F0764C-DF1D-4618-98CB-577267141154}"/>
                </a:ext>
              </a:extLst>
            </p:cNvPr>
            <p:cNvSpPr txBox="1"/>
            <p:nvPr/>
          </p:nvSpPr>
          <p:spPr>
            <a:xfrm>
              <a:off x="4796913" y="162266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3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E57419BA-A44C-4220-AFD3-181AF7316CC3}"/>
              </a:ext>
            </a:extLst>
          </p:cNvPr>
          <p:cNvGrpSpPr/>
          <p:nvPr/>
        </p:nvGrpSpPr>
        <p:grpSpPr>
          <a:xfrm>
            <a:off x="2698880" y="1230180"/>
            <a:ext cx="445556" cy="443186"/>
            <a:chOff x="4738503" y="1597348"/>
            <a:chExt cx="445556" cy="443186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xmlns="" id="{643BAE87-6D3E-42C7-A3D3-80E11B6B4958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603BEEDE-FC1D-422E-B480-EE79B84E59D9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2</a:t>
              </a:r>
            </a:p>
          </p:txBody>
        </p:sp>
      </p:grpSp>
      <p:sp>
        <p:nvSpPr>
          <p:cNvPr id="124" name="Line 18">
            <a:extLst>
              <a:ext uri="{FF2B5EF4-FFF2-40B4-BE49-F238E27FC236}">
                <a16:creationId xmlns:a16="http://schemas.microsoft.com/office/drawing/2014/main" xmlns="" id="{BA672243-6CD2-47CE-A3E1-D8F746D37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0691" y="1596605"/>
            <a:ext cx="1952467" cy="12217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xmlns="" id="{B1875DB1-3B97-4FBA-B63E-CB663FFA4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59134"/>
              </p:ext>
            </p:extLst>
          </p:nvPr>
        </p:nvGraphicFramePr>
        <p:xfrm>
          <a:off x="3499066" y="2745857"/>
          <a:ext cx="1354112" cy="32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112">
                  <a:extLst>
                    <a:ext uri="{9D8B030D-6E8A-4147-A177-3AD203B41FA5}">
                      <a16:colId xmlns:a16="http://schemas.microsoft.com/office/drawing/2014/main" xmlns="" val="1530787219"/>
                    </a:ext>
                  </a:extLst>
                </a:gridCol>
              </a:tblGrid>
              <a:tr h="290920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41564" marB="41564"/>
                </a:tc>
                <a:extLst>
                  <a:ext uri="{0D108BD9-81ED-4DB2-BD59-A6C34878D82A}">
                    <a16:rowId xmlns:a16="http://schemas.microsoft.com/office/drawing/2014/main" xmlns="" val="4047261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xmlns="" id="{DF51A6E0-6E13-464A-B155-59646C621545}"/>
                  </a:ext>
                </a:extLst>
              </p:cNvPr>
              <p:cNvSpPr txBox="1"/>
              <p:nvPr/>
            </p:nvSpPr>
            <p:spPr>
              <a:xfrm>
                <a:off x="4465568" y="2759777"/>
                <a:ext cx="37904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F51A6E0-6E13-464A-B155-59646C62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568" y="2759777"/>
                <a:ext cx="379043" cy="276999"/>
              </a:xfrm>
              <a:prstGeom prst="rect">
                <a:avLst/>
              </a:prstGeom>
              <a:blipFill>
                <a:blip r:embed="rId2"/>
                <a:stretch>
                  <a:fillRect l="-161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xmlns="" id="{E1DB8A5D-FAD9-4EEF-9E7B-51ECBBFBD698}"/>
                  </a:ext>
                </a:extLst>
              </p:cNvPr>
              <p:cNvSpPr txBox="1"/>
              <p:nvPr/>
            </p:nvSpPr>
            <p:spPr>
              <a:xfrm>
                <a:off x="4017920" y="2759777"/>
                <a:ext cx="35492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1DB8A5D-FAD9-4EEF-9E7B-51ECBBFB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20" y="2759777"/>
                <a:ext cx="354922" cy="276999"/>
              </a:xfrm>
              <a:prstGeom prst="rect">
                <a:avLst/>
              </a:prstGeom>
              <a:blipFill>
                <a:blip r:embed="rId3"/>
                <a:stretch>
                  <a:fillRect l="-3448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xmlns="" id="{3E6FA454-339E-44BA-A21C-72F8E3545370}"/>
              </a:ext>
            </a:extLst>
          </p:cNvPr>
          <p:cNvCxnSpPr>
            <a:cxnSpLocks/>
          </p:cNvCxnSpPr>
          <p:nvPr/>
        </p:nvCxnSpPr>
        <p:spPr>
          <a:xfrm>
            <a:off x="3945409" y="2748949"/>
            <a:ext cx="0" cy="323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6C155487-9DD2-4747-A443-F381992DF5C5}"/>
              </a:ext>
            </a:extLst>
          </p:cNvPr>
          <p:cNvCxnSpPr>
            <a:cxnSpLocks/>
          </p:cNvCxnSpPr>
          <p:nvPr/>
        </p:nvCxnSpPr>
        <p:spPr>
          <a:xfrm>
            <a:off x="4388713" y="2745856"/>
            <a:ext cx="0" cy="326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Table 139">
            <a:extLst>
              <a:ext uri="{FF2B5EF4-FFF2-40B4-BE49-F238E27FC236}">
                <a16:creationId xmlns:a16="http://schemas.microsoft.com/office/drawing/2014/main" xmlns="" id="{8182535C-AACE-43DD-A921-3168F3C47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240015"/>
              </p:ext>
            </p:extLst>
          </p:nvPr>
        </p:nvGraphicFramePr>
        <p:xfrm>
          <a:off x="7818854" y="1266072"/>
          <a:ext cx="1020346" cy="32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346">
                  <a:extLst>
                    <a:ext uri="{9D8B030D-6E8A-4147-A177-3AD203B41FA5}">
                      <a16:colId xmlns:a16="http://schemas.microsoft.com/office/drawing/2014/main" xmlns="" val="1530787219"/>
                    </a:ext>
                  </a:extLst>
                </a:gridCol>
              </a:tblGrid>
              <a:tr h="290920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41564" marB="41564"/>
                </a:tc>
                <a:extLst>
                  <a:ext uri="{0D108BD9-81ED-4DB2-BD59-A6C34878D82A}">
                    <a16:rowId xmlns:a16="http://schemas.microsoft.com/office/drawing/2014/main" xmlns="" val="4047261007"/>
                  </a:ext>
                </a:extLst>
              </a:tr>
            </a:tbl>
          </a:graphicData>
        </a:graphic>
      </p:graphicFrame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xmlns="" id="{07458D08-5BA5-44A8-962C-78E8F7A046B2}"/>
              </a:ext>
            </a:extLst>
          </p:cNvPr>
          <p:cNvCxnSpPr>
            <a:cxnSpLocks/>
          </p:cNvCxnSpPr>
          <p:nvPr/>
        </p:nvCxnSpPr>
        <p:spPr>
          <a:xfrm>
            <a:off x="8458200" y="1266072"/>
            <a:ext cx="0" cy="319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xmlns="" id="{E97853ED-0EB1-4EAE-AA3C-FE9F16DE4415}"/>
                  </a:ext>
                </a:extLst>
              </p:cNvPr>
              <p:cNvSpPr txBox="1"/>
              <p:nvPr/>
            </p:nvSpPr>
            <p:spPr>
              <a:xfrm>
                <a:off x="8505142" y="1282682"/>
                <a:ext cx="30480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97853ED-0EB1-4EAE-AA3C-FE9F16DE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142" y="1282682"/>
                <a:ext cx="304801" cy="276999"/>
              </a:xfrm>
              <a:prstGeom prst="rect">
                <a:avLst/>
              </a:prstGeom>
              <a:blipFill>
                <a:blip r:embed="rId4"/>
                <a:stretch>
                  <a:fillRect l="-12000" r="-4000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ext Box 27">
            <a:extLst>
              <a:ext uri="{FF2B5EF4-FFF2-40B4-BE49-F238E27FC236}">
                <a16:creationId xmlns:a16="http://schemas.microsoft.com/office/drawing/2014/main" xmlns="" id="{90C1BF61-99ED-45C5-AF6E-B4243E55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72825"/>
            <a:ext cx="16576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Defers sending a reply to P</a:t>
            </a:r>
            <a:r>
              <a:rPr lang="en-US" altLang="en-US" sz="1600" baseline="-25000" dirty="0">
                <a:latin typeface="+mj-lt"/>
              </a:rPr>
              <a:t>1</a:t>
            </a:r>
            <a:r>
              <a:rPr lang="en-US" altLang="en-US" sz="1600" dirty="0">
                <a:latin typeface="+mj-lt"/>
              </a:rPr>
              <a:t> and P</a:t>
            </a:r>
            <a:r>
              <a:rPr lang="en-US" altLang="en-US" sz="1600" baseline="-25000" dirty="0">
                <a:latin typeface="+mj-lt"/>
              </a:rPr>
              <a:t>2</a:t>
            </a:r>
          </a:p>
        </p:txBody>
      </p:sp>
      <p:sp>
        <p:nvSpPr>
          <p:cNvPr id="147" name="Text Box 27">
            <a:extLst>
              <a:ext uri="{FF2B5EF4-FFF2-40B4-BE49-F238E27FC236}">
                <a16:creationId xmlns:a16="http://schemas.microsoft.com/office/drawing/2014/main" xmlns="" id="{EEBE911E-CC67-41DF-9483-118DA1F10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256" y="1582912"/>
            <a:ext cx="14203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Defers sending a reply to P</a:t>
            </a:r>
            <a:r>
              <a:rPr lang="en-US" altLang="en-US" sz="1600" baseline="-25000" dirty="0">
                <a:latin typeface="+mj-lt"/>
              </a:rPr>
              <a:t>1</a:t>
            </a:r>
            <a:r>
              <a:rPr lang="en-US" altLang="en-US" sz="1600" dirty="0">
                <a:latin typeface="+mj-lt"/>
              </a:rPr>
              <a:t> </a:t>
            </a:r>
            <a:endParaRPr lang="en-US" altLang="en-US" sz="1600" baseline="-25000" dirty="0">
              <a:latin typeface="+mj-lt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994F03A8-615F-4FFA-94CA-7FBF72240F09}"/>
              </a:ext>
            </a:extLst>
          </p:cNvPr>
          <p:cNvGrpSpPr/>
          <p:nvPr/>
        </p:nvGrpSpPr>
        <p:grpSpPr>
          <a:xfrm>
            <a:off x="304800" y="4055811"/>
            <a:ext cx="445556" cy="443186"/>
            <a:chOff x="4738503" y="1597348"/>
            <a:chExt cx="445556" cy="44318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xmlns="" id="{01DA3CC5-D3ED-40C3-8BC7-AB3573AEB1F1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E28BDC9E-09C2-42AD-82DC-239C0E2BBED7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1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D776F84A-7716-47EF-9B3D-266F5A512AB5}"/>
              </a:ext>
            </a:extLst>
          </p:cNvPr>
          <p:cNvGrpSpPr/>
          <p:nvPr/>
        </p:nvGrpSpPr>
        <p:grpSpPr>
          <a:xfrm>
            <a:off x="304800" y="5500414"/>
            <a:ext cx="445556" cy="443186"/>
            <a:chOff x="4738503" y="1597348"/>
            <a:chExt cx="445556" cy="443186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xmlns="" id="{DF9B1320-FD96-4950-979D-A4FEC4009D49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B419BF69-4A93-4B5F-BD22-57BAA6B5D9D9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4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xmlns="" id="{7835A3E5-2CCD-4446-93F4-089C6A2513FF}"/>
              </a:ext>
            </a:extLst>
          </p:cNvPr>
          <p:cNvGrpSpPr/>
          <p:nvPr/>
        </p:nvGrpSpPr>
        <p:grpSpPr>
          <a:xfrm>
            <a:off x="2642994" y="5493396"/>
            <a:ext cx="445556" cy="443186"/>
            <a:chOff x="4738503" y="1597348"/>
            <a:chExt cx="445556" cy="443186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xmlns="" id="{7F1FAA7E-FC6B-4E2A-94C6-72325CF28390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D81C884D-2FEB-41BB-9945-4A66D1CB4CFC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3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5D808F2C-4579-4E97-948B-717DD19E15AF}"/>
              </a:ext>
            </a:extLst>
          </p:cNvPr>
          <p:cNvGrpSpPr/>
          <p:nvPr/>
        </p:nvGrpSpPr>
        <p:grpSpPr>
          <a:xfrm>
            <a:off x="2667000" y="4072616"/>
            <a:ext cx="445556" cy="443186"/>
            <a:chOff x="4738503" y="1597348"/>
            <a:chExt cx="445556" cy="443186"/>
          </a:xfrm>
        </p:grpSpPr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D27AE14E-4210-4504-B81C-CDD98E615927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6C9FBE9B-76B4-443A-A6DE-1185414D2726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2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6FE7B8F2-D1C6-4906-9C85-63935EF54461}"/>
              </a:ext>
            </a:extLst>
          </p:cNvPr>
          <p:cNvGrpSpPr/>
          <p:nvPr/>
        </p:nvGrpSpPr>
        <p:grpSpPr>
          <a:xfrm>
            <a:off x="4953000" y="4055811"/>
            <a:ext cx="445556" cy="443186"/>
            <a:chOff x="4738503" y="1597348"/>
            <a:chExt cx="445556" cy="443186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xmlns="" id="{02A46C59-33B8-4578-AAFB-0B150F7AD9D5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xmlns="" id="{D9C52172-55C5-4E64-B7FA-A6DF99A8689F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1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1C0D0EC5-F6CE-4DDB-AC3C-669B131031A3}"/>
              </a:ext>
            </a:extLst>
          </p:cNvPr>
          <p:cNvGrpSpPr/>
          <p:nvPr/>
        </p:nvGrpSpPr>
        <p:grpSpPr>
          <a:xfrm>
            <a:off x="4953000" y="5500414"/>
            <a:ext cx="445556" cy="443186"/>
            <a:chOff x="4738503" y="1597348"/>
            <a:chExt cx="445556" cy="443186"/>
          </a:xfrm>
        </p:grpSpPr>
        <p:sp>
          <p:nvSpPr>
            <p:cNvPr id="188" name="Oval 187">
              <a:extLst>
                <a:ext uri="{FF2B5EF4-FFF2-40B4-BE49-F238E27FC236}">
                  <a16:creationId xmlns:a16="http://schemas.microsoft.com/office/drawing/2014/main" xmlns="" id="{ECC1ACE8-7901-427F-81EC-C7A455911C36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xmlns="" id="{AF8AEAA8-A60B-4A30-A977-20E09DF3CF2E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4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xmlns="" id="{7BE6556A-54B7-4FA9-B51C-48206FE155A8}"/>
              </a:ext>
            </a:extLst>
          </p:cNvPr>
          <p:cNvGrpSpPr/>
          <p:nvPr/>
        </p:nvGrpSpPr>
        <p:grpSpPr>
          <a:xfrm>
            <a:off x="7291194" y="5493396"/>
            <a:ext cx="445556" cy="443186"/>
            <a:chOff x="4738503" y="1597348"/>
            <a:chExt cx="445556" cy="443186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xmlns="" id="{735A3307-8195-4BFA-8F54-C50CD5104385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xmlns="" id="{EC31513E-6F49-4D92-A6A2-D6DDB128CC0B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3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xmlns="" id="{2A6ADF42-7A1A-4312-AF35-3E9001078BD1}"/>
              </a:ext>
            </a:extLst>
          </p:cNvPr>
          <p:cNvGrpSpPr/>
          <p:nvPr/>
        </p:nvGrpSpPr>
        <p:grpSpPr>
          <a:xfrm>
            <a:off x="7315200" y="4072616"/>
            <a:ext cx="445556" cy="443186"/>
            <a:chOff x="4738503" y="1597348"/>
            <a:chExt cx="445556" cy="443186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xmlns="" id="{C8E3AB7A-E61C-4056-A9FB-F1F6B73C4652}"/>
                </a:ext>
              </a:extLst>
            </p:cNvPr>
            <p:cNvSpPr/>
            <p:nvPr/>
          </p:nvSpPr>
          <p:spPr>
            <a:xfrm>
              <a:off x="4738503" y="1597348"/>
              <a:ext cx="445556" cy="4431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xmlns="" id="{808FC77B-BABF-4CF4-B86D-4F4E41A6C9AE}"/>
                </a:ext>
              </a:extLst>
            </p:cNvPr>
            <p:cNvSpPr txBox="1"/>
            <p:nvPr/>
          </p:nvSpPr>
          <p:spPr>
            <a:xfrm>
              <a:off x="4795675" y="1642646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dirty="0"/>
                <a:t>P</a:t>
              </a:r>
              <a:r>
                <a:rPr lang="en-IN" sz="1600" baseline="-25000" dirty="0"/>
                <a:t>2</a:t>
              </a:r>
            </a:p>
          </p:txBody>
        </p:sp>
      </p:grpSp>
      <p:sp>
        <p:nvSpPr>
          <p:cNvPr id="208" name="Text Box 27">
            <a:extLst>
              <a:ext uri="{FF2B5EF4-FFF2-40B4-BE49-F238E27FC236}">
                <a16:creationId xmlns:a16="http://schemas.microsoft.com/office/drawing/2014/main" xmlns="" id="{A33E94FE-FDE1-433C-A127-68BE970CB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0" y="5986462"/>
            <a:ext cx="952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Exits CS</a:t>
            </a:r>
          </a:p>
        </p:txBody>
      </p:sp>
      <p:sp>
        <p:nvSpPr>
          <p:cNvPr id="209" name="Text Box 27">
            <a:extLst>
              <a:ext uri="{FF2B5EF4-FFF2-40B4-BE49-F238E27FC236}">
                <a16:creationId xmlns:a16="http://schemas.microsoft.com/office/drawing/2014/main" xmlns="" id="{9398DE82-A8AB-48B7-9B87-C96F5B788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982" y="4409938"/>
            <a:ext cx="952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Enters CS</a:t>
            </a:r>
          </a:p>
        </p:txBody>
      </p:sp>
      <p:sp>
        <p:nvSpPr>
          <p:cNvPr id="210" name="Text Box 27">
            <a:extLst>
              <a:ext uri="{FF2B5EF4-FFF2-40B4-BE49-F238E27FC236}">
                <a16:creationId xmlns:a16="http://schemas.microsoft.com/office/drawing/2014/main" xmlns="" id="{1AF3D781-982B-4D17-AD74-F14E99916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677" y="4101109"/>
            <a:ext cx="952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Exits CS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xmlns="" id="{C399C32C-73C4-445E-BFDE-CB2A3F8DAAFD}"/>
              </a:ext>
            </a:extLst>
          </p:cNvPr>
          <p:cNvCxnSpPr>
            <a:stCxn id="176" idx="0"/>
            <a:endCxn id="173" idx="4"/>
          </p:cNvCxnSpPr>
          <p:nvPr/>
        </p:nvCxnSpPr>
        <p:spPr>
          <a:xfrm flipV="1">
            <a:off x="527578" y="4498997"/>
            <a:ext cx="0" cy="1001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0FE39E2B-0721-4376-98FE-750C2039E463}"/>
              </a:ext>
            </a:extLst>
          </p:cNvPr>
          <p:cNvCxnSpPr>
            <a:cxnSpLocks/>
            <a:endCxn id="182" idx="3"/>
          </p:cNvCxnSpPr>
          <p:nvPr/>
        </p:nvCxnSpPr>
        <p:spPr>
          <a:xfrm flipV="1">
            <a:off x="715113" y="4450899"/>
            <a:ext cx="2017137" cy="113162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xmlns="" id="{A182A3BC-E1C2-4CB7-AC2A-9CDADBBDE6D5}"/>
              </a:ext>
            </a:extLst>
          </p:cNvPr>
          <p:cNvCxnSpPr>
            <a:stCxn id="194" idx="2"/>
            <a:endCxn id="185" idx="6"/>
          </p:cNvCxnSpPr>
          <p:nvPr/>
        </p:nvCxnSpPr>
        <p:spPr>
          <a:xfrm flipH="1" flipV="1">
            <a:off x="5398556" y="4277404"/>
            <a:ext cx="1916644" cy="16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 Box 28">
            <a:extLst>
              <a:ext uri="{FF2B5EF4-FFF2-40B4-BE49-F238E27FC236}">
                <a16:creationId xmlns:a16="http://schemas.microsoft.com/office/drawing/2014/main" xmlns="" id="{4BBBA9F5-8948-40C5-B0B4-08A11AF1A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713" y="6047135"/>
            <a:ext cx="6858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dirty="0"/>
              <a:t>(c)</a:t>
            </a:r>
          </a:p>
        </p:txBody>
      </p:sp>
      <p:sp>
        <p:nvSpPr>
          <p:cNvPr id="223" name="Text Box 28">
            <a:extLst>
              <a:ext uri="{FF2B5EF4-FFF2-40B4-BE49-F238E27FC236}">
                <a16:creationId xmlns:a16="http://schemas.microsoft.com/office/drawing/2014/main" xmlns="" id="{0AB314BF-D0D8-494A-8001-4EBF50E05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48" y="6047135"/>
            <a:ext cx="6858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dirty="0"/>
              <a:t>(d)</a:t>
            </a:r>
          </a:p>
        </p:txBody>
      </p:sp>
      <p:graphicFrame>
        <p:nvGraphicFramePr>
          <p:cNvPr id="224" name="Table 223">
            <a:extLst>
              <a:ext uri="{FF2B5EF4-FFF2-40B4-BE49-F238E27FC236}">
                <a16:creationId xmlns:a16="http://schemas.microsoft.com/office/drawing/2014/main" xmlns="" id="{9BEAC188-4DF5-4D90-9CB4-20FEBA20E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87750"/>
              </p:ext>
            </p:extLst>
          </p:nvPr>
        </p:nvGraphicFramePr>
        <p:xfrm>
          <a:off x="3200400" y="4114800"/>
          <a:ext cx="1020346" cy="32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346">
                  <a:extLst>
                    <a:ext uri="{9D8B030D-6E8A-4147-A177-3AD203B41FA5}">
                      <a16:colId xmlns:a16="http://schemas.microsoft.com/office/drawing/2014/main" xmlns="" val="1530787219"/>
                    </a:ext>
                  </a:extLst>
                </a:gridCol>
              </a:tblGrid>
              <a:tr h="290920">
                <a:tc>
                  <a:txBody>
                    <a:bodyPr/>
                    <a:lstStyle/>
                    <a:p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41564" marB="41564"/>
                </a:tc>
                <a:extLst>
                  <a:ext uri="{0D108BD9-81ED-4DB2-BD59-A6C34878D82A}">
                    <a16:rowId xmlns:a16="http://schemas.microsoft.com/office/drawing/2014/main" xmlns="" val="4047261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xmlns="" id="{D08AE8CE-506B-43D2-92C2-22688D2FA668}"/>
                  </a:ext>
                </a:extLst>
              </p:cNvPr>
              <p:cNvSpPr txBox="1"/>
              <p:nvPr/>
            </p:nvSpPr>
            <p:spPr>
              <a:xfrm>
                <a:off x="3841703" y="4126297"/>
                <a:ext cx="33135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D08AE8CE-506B-43D2-92C2-22688D2FA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03" y="4126297"/>
                <a:ext cx="331351" cy="276999"/>
              </a:xfrm>
              <a:prstGeom prst="rect">
                <a:avLst/>
              </a:prstGeom>
              <a:blipFill>
                <a:blip r:embed="rId5"/>
                <a:stretch>
                  <a:fillRect l="-7273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xmlns="" id="{9FB973FC-0E9E-4BC3-8084-C7B290FBB19F}"/>
              </a:ext>
            </a:extLst>
          </p:cNvPr>
          <p:cNvCxnSpPr>
            <a:cxnSpLocks/>
          </p:cNvCxnSpPr>
          <p:nvPr/>
        </p:nvCxnSpPr>
        <p:spPr>
          <a:xfrm>
            <a:off x="3841703" y="4114800"/>
            <a:ext cx="0" cy="324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 Box 27">
            <a:extLst>
              <a:ext uri="{FF2B5EF4-FFF2-40B4-BE49-F238E27FC236}">
                <a16:creationId xmlns:a16="http://schemas.microsoft.com/office/drawing/2014/main" xmlns="" id="{DF8C9320-88AF-41F3-9A30-41A835A14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56" y="4538624"/>
            <a:ext cx="952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Enters CS</a:t>
            </a:r>
          </a:p>
        </p:txBody>
      </p:sp>
      <p:sp>
        <p:nvSpPr>
          <p:cNvPr id="233" name="Text Box 25">
            <a:extLst>
              <a:ext uri="{FF2B5EF4-FFF2-40B4-BE49-F238E27FC236}">
                <a16:creationId xmlns:a16="http://schemas.microsoft.com/office/drawing/2014/main" xmlns="" id="{536EA586-3450-4A99-91B1-B8FA08E05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849" y="3969903"/>
            <a:ext cx="8382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OK</a:t>
            </a:r>
          </a:p>
        </p:txBody>
      </p:sp>
      <p:sp>
        <p:nvSpPr>
          <p:cNvPr id="234" name="Text Box 25">
            <a:extLst>
              <a:ext uri="{FF2B5EF4-FFF2-40B4-BE49-F238E27FC236}">
                <a16:creationId xmlns:a16="http://schemas.microsoft.com/office/drawing/2014/main" xmlns="" id="{1B79C53E-6C5A-4101-B851-6B38FE26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99" y="4841309"/>
            <a:ext cx="8382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OK</a:t>
            </a:r>
          </a:p>
        </p:txBody>
      </p:sp>
      <p:sp>
        <p:nvSpPr>
          <p:cNvPr id="235" name="Text Box 25">
            <a:extLst>
              <a:ext uri="{FF2B5EF4-FFF2-40B4-BE49-F238E27FC236}">
                <a16:creationId xmlns:a16="http://schemas.microsoft.com/office/drawing/2014/main" xmlns="" id="{691B2B25-BC93-4EA2-B0C9-C6C540DE3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8926" y="1988364"/>
            <a:ext cx="8382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OK</a:t>
            </a:r>
          </a:p>
        </p:txBody>
      </p:sp>
      <p:sp>
        <p:nvSpPr>
          <p:cNvPr id="236" name="Text Box 25">
            <a:extLst>
              <a:ext uri="{FF2B5EF4-FFF2-40B4-BE49-F238E27FC236}">
                <a16:creationId xmlns:a16="http://schemas.microsoft.com/office/drawing/2014/main" xmlns="" id="{EAA84DA5-1D4E-4290-9591-8F4ABC6A6D66}"/>
              </a:ext>
            </a:extLst>
          </p:cNvPr>
          <p:cNvSpPr txBox="1">
            <a:spLocks noChangeArrowheads="1"/>
          </p:cNvSpPr>
          <p:nvPr/>
        </p:nvSpPr>
        <p:spPr bwMode="auto">
          <a:xfrm rot="19694017">
            <a:off x="1310659" y="4673034"/>
            <a:ext cx="838201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117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5" grpId="0"/>
      <p:bldP spid="26" grpId="0"/>
      <p:bldP spid="6" grpId="0"/>
      <p:bldP spid="40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99" grpId="0"/>
      <p:bldP spid="124" grpId="0" animBg="1"/>
      <p:bldP spid="132" grpId="0" animBg="1"/>
      <p:bldP spid="133" grpId="0" animBg="1"/>
      <p:bldP spid="145" grpId="0" animBg="1"/>
      <p:bldP spid="146" grpId="0"/>
      <p:bldP spid="147" grpId="0"/>
      <p:bldP spid="208" grpId="0"/>
      <p:bldP spid="209" grpId="0"/>
      <p:bldP spid="210" grpId="0"/>
      <p:bldP spid="222" grpId="0"/>
      <p:bldP spid="223" grpId="0"/>
      <p:bldP spid="225" grpId="0" animBg="1"/>
      <p:bldP spid="228" grpId="0"/>
      <p:bldP spid="233" grpId="0"/>
      <p:bldP spid="234" grpId="0"/>
      <p:bldP spid="235" grpId="0"/>
      <p:bldP spid="2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Token Ring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505200"/>
            <a:ext cx="8763000" cy="2743200"/>
          </a:xfrm>
        </p:spPr>
        <p:txBody>
          <a:bodyPr>
            <a:noAutofit/>
          </a:bodyPr>
          <a:lstStyle/>
          <a:p>
            <a:pPr lvl="0" algn="just">
              <a:spcBef>
                <a:spcPts val="576"/>
              </a:spcBef>
            </a:pPr>
            <a:r>
              <a:rPr lang="en-US" sz="2200" dirty="0">
                <a:latin typeface="+mn-lt"/>
              </a:rPr>
              <a:t>When the ring is initialized, process 0 is given a token. </a:t>
            </a:r>
          </a:p>
          <a:p>
            <a:pPr lvl="0" algn="just">
              <a:spcBef>
                <a:spcPts val="576"/>
              </a:spcBef>
            </a:pPr>
            <a:r>
              <a:rPr lang="en-US" sz="2200" dirty="0">
                <a:latin typeface="+mn-lt"/>
              </a:rPr>
              <a:t>The token circulates around the ring. </a:t>
            </a:r>
          </a:p>
          <a:p>
            <a:pPr lvl="0" algn="just">
              <a:spcBef>
                <a:spcPts val="576"/>
              </a:spcBef>
            </a:pPr>
            <a:r>
              <a:rPr lang="en-US" sz="2200" dirty="0">
                <a:latin typeface="+mn-lt"/>
              </a:rPr>
              <a:t>When a process acquires the token from its neighbor, it checks to see if it is attempting to enter a critical region. </a:t>
            </a:r>
          </a:p>
          <a:p>
            <a:pPr algn="just">
              <a:spcBef>
                <a:spcPts val="576"/>
              </a:spcBef>
            </a:pPr>
            <a:r>
              <a:rPr lang="en-US" sz="2200" dirty="0">
                <a:latin typeface="+mn-lt"/>
              </a:rPr>
              <a:t>If so, the process enters the region, does all the work it needs to, and leaves the region. </a:t>
            </a:r>
          </a:p>
          <a:p>
            <a:pPr algn="just">
              <a:spcBef>
                <a:spcPts val="576"/>
              </a:spcBef>
            </a:pPr>
            <a:r>
              <a:rPr lang="en-IN" sz="2200" dirty="0">
                <a:latin typeface="+mn-lt"/>
              </a:rPr>
              <a:t>It then passes the token to its neighbour process.</a:t>
            </a:r>
            <a:endParaRPr lang="en-US" sz="2200" dirty="0">
              <a:latin typeface="+mn-lt"/>
            </a:endParaRPr>
          </a:p>
          <a:p>
            <a:pPr lvl="0" algn="just">
              <a:spcBef>
                <a:spcPts val="576"/>
              </a:spcBef>
            </a:pPr>
            <a:endParaRPr lang="en-US" sz="2200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26115636"/>
              </p:ext>
            </p:extLst>
          </p:nvPr>
        </p:nvGraphicFramePr>
        <p:xfrm>
          <a:off x="6097453" y="838200"/>
          <a:ext cx="2964999" cy="2457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78426" y="2895600"/>
            <a:ext cx="48627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8426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11826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45226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078626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628899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145426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678826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212226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785903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800" y="2133601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837928" y="2133599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1371735" y="2133601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1904863" y="2133599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Oval 25"/>
          <p:cNvSpPr/>
          <p:nvPr/>
        </p:nvSpPr>
        <p:spPr>
          <a:xfrm>
            <a:off x="2442755" y="2129245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7" name="Oval 26"/>
          <p:cNvSpPr/>
          <p:nvPr/>
        </p:nvSpPr>
        <p:spPr>
          <a:xfrm>
            <a:off x="2975883" y="2129243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3509690" y="2129245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Oval 28"/>
          <p:cNvSpPr/>
          <p:nvPr/>
        </p:nvSpPr>
        <p:spPr>
          <a:xfrm>
            <a:off x="4042818" y="2129243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615135" y="2129243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341213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170445" y="2129243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6026" y="2971800"/>
            <a:ext cx="5147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An unordered group of processes on a network.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27309" y="3200400"/>
            <a:ext cx="4113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 logical ring constructed in software.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6246BF9-429E-4FCF-A41C-060FEB04380D}"/>
              </a:ext>
            </a:extLst>
          </p:cNvPr>
          <p:cNvSpPr txBox="1"/>
          <p:nvPr/>
        </p:nvSpPr>
        <p:spPr>
          <a:xfrm>
            <a:off x="5758808" y="1976234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Token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B1B41BDC-07E7-4DDE-853D-A2B1DF9680F0}"/>
              </a:ext>
            </a:extLst>
          </p:cNvPr>
          <p:cNvSpPr txBox="1"/>
          <p:nvPr/>
        </p:nvSpPr>
        <p:spPr>
          <a:xfrm>
            <a:off x="6057153" y="1241109"/>
            <a:ext cx="73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194657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4" grpId="0"/>
      <p:bldP spid="35" grpId="0"/>
      <p:bldP spid="37" grpId="0"/>
      <p:bldP spid="37" grpId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0A808E-6D20-45BE-9AF0-625806C0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Synchronization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F08C3E-076F-4620-AB9E-88C8D323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Difficult to implement synchronization in distributed environment</a:t>
            </a:r>
          </a:p>
          <a:p>
            <a:pPr lvl="1" algn="just"/>
            <a:r>
              <a:rPr lang="en-US" altLang="en-US" sz="2400" dirty="0">
                <a:latin typeface="+mn-lt"/>
              </a:rPr>
              <a:t>Memory is not shared.</a:t>
            </a:r>
          </a:p>
          <a:p>
            <a:pPr lvl="1" algn="just"/>
            <a:r>
              <a:rPr lang="en-US" altLang="en-US" sz="2400" dirty="0">
                <a:latin typeface="+mn-lt"/>
              </a:rPr>
              <a:t>Clock is not shared.</a:t>
            </a:r>
          </a:p>
          <a:p>
            <a:pPr lvl="1" algn="just"/>
            <a:r>
              <a:rPr lang="en-US" altLang="en-US" sz="2400" dirty="0">
                <a:latin typeface="+mn-lt"/>
              </a:rPr>
              <a:t>Decisions are usually based on local information.</a:t>
            </a:r>
          </a:p>
          <a:p>
            <a:pPr lvl="1" algn="just"/>
            <a:r>
              <a:rPr lang="en-US" altLang="en-US" sz="2400" dirty="0">
                <a:latin typeface="+mn-lt"/>
              </a:rPr>
              <a:t>Centralized solutions undesirable (single point of failure, performance bottleneck).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95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Token Ring Algorithm</a:t>
            </a:r>
            <a:endParaRPr lang="en-IN" sz="54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43" y="3459070"/>
            <a:ext cx="8763000" cy="2657823"/>
          </a:xfrm>
        </p:spPr>
        <p:txBody>
          <a:bodyPr>
            <a:noAutofit/>
          </a:bodyPr>
          <a:lstStyle/>
          <a:p>
            <a:pPr lvl="0" algn="just">
              <a:spcBef>
                <a:spcPts val="576"/>
              </a:spcBef>
            </a:pPr>
            <a:r>
              <a:rPr lang="en-US" sz="2000" dirty="0">
                <a:latin typeface="+mn-lt"/>
              </a:rPr>
              <a:t>After it has exited, it passes the token along the ring. It is not permitted to enter a second critical region using the same token.</a:t>
            </a:r>
          </a:p>
          <a:p>
            <a:pPr lvl="0" algn="just">
              <a:spcBef>
                <a:spcPts val="576"/>
              </a:spcBef>
            </a:pPr>
            <a:r>
              <a:rPr lang="en-US" sz="2000" dirty="0">
                <a:latin typeface="+mn-lt"/>
              </a:rPr>
              <a:t>If a process is handed the token by its neighbor and is not interested in entering a critical region, it just passes it along. </a:t>
            </a:r>
          </a:p>
          <a:p>
            <a:pPr lvl="0" algn="just">
              <a:spcBef>
                <a:spcPts val="576"/>
              </a:spcBef>
            </a:pPr>
            <a:r>
              <a:rPr lang="en-US" sz="2000" dirty="0">
                <a:latin typeface="+mn-lt"/>
              </a:rPr>
              <a:t>As a consequence, when no processes want to enter any critical regions, the token just circulates at high speed around the ring.</a:t>
            </a:r>
          </a:p>
          <a:p>
            <a:pPr algn="just">
              <a:spcBef>
                <a:spcPts val="576"/>
              </a:spcBef>
            </a:pPr>
            <a:r>
              <a:rPr lang="en-US" sz="2000" dirty="0">
                <a:latin typeface="+mn-lt"/>
              </a:rPr>
              <a:t>It is passed from process k to process k +1 (modulo the ring size) in point-to-point messages.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91682835"/>
              </p:ext>
            </p:extLst>
          </p:nvPr>
        </p:nvGraphicFramePr>
        <p:xfrm>
          <a:off x="5769974" y="838200"/>
          <a:ext cx="2964999" cy="2457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09600" y="2895600"/>
            <a:ext cx="48627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9600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43000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676400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209800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760073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276600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810000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43400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917077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5974" y="2133601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Oval 22"/>
          <p:cNvSpPr/>
          <p:nvPr/>
        </p:nvSpPr>
        <p:spPr>
          <a:xfrm>
            <a:off x="969102" y="2133599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1502909" y="2133601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Oval 24"/>
          <p:cNvSpPr/>
          <p:nvPr/>
        </p:nvSpPr>
        <p:spPr>
          <a:xfrm>
            <a:off x="2036037" y="2133599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Oval 25"/>
          <p:cNvSpPr/>
          <p:nvPr/>
        </p:nvSpPr>
        <p:spPr>
          <a:xfrm>
            <a:off x="2573929" y="2129245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7" name="Oval 26"/>
          <p:cNvSpPr/>
          <p:nvPr/>
        </p:nvSpPr>
        <p:spPr>
          <a:xfrm>
            <a:off x="3107057" y="2129243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/>
          <p:cNvSpPr/>
          <p:nvPr/>
        </p:nvSpPr>
        <p:spPr>
          <a:xfrm>
            <a:off x="3640864" y="2129245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Oval 28"/>
          <p:cNvSpPr/>
          <p:nvPr/>
        </p:nvSpPr>
        <p:spPr>
          <a:xfrm>
            <a:off x="4173992" y="2129243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0" name="Oval 29"/>
          <p:cNvSpPr/>
          <p:nvPr/>
        </p:nvSpPr>
        <p:spPr>
          <a:xfrm>
            <a:off x="4746309" y="2129243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472387" y="2514600"/>
            <a:ext cx="0" cy="381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301619" y="2129243"/>
            <a:ext cx="381000" cy="381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" y="2971800"/>
            <a:ext cx="5147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An unordered group of processes on a network.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105400" y="3200400"/>
            <a:ext cx="4113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</a:rPr>
              <a:t>A logical ring constructed in software.</a:t>
            </a:r>
          </a:p>
        </p:txBody>
      </p:sp>
    </p:spTree>
    <p:extLst>
      <p:ext uri="{BB962C8B-B14F-4D97-AF65-F5344CB8AC3E}">
        <p14:creationId xmlns:p14="http://schemas.microsoft.com/office/powerpoint/2010/main" val="412115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2795A1-952E-4C10-A8EE-5741C26D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Token Ring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77582E-8B1A-4A35-B59A-A803F8A23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13000"/>
              </a:lnSpc>
            </a:pPr>
            <a:r>
              <a:rPr lang="en-US" altLang="en-US" dirty="0">
                <a:latin typeface="+mn-lt"/>
              </a:rPr>
              <a:t>Two types of failure can occur:</a:t>
            </a:r>
          </a:p>
          <a:p>
            <a:pPr algn="just">
              <a:lnSpc>
                <a:spcPct val="113000"/>
              </a:lnSpc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Process failure: </a:t>
            </a:r>
            <a:r>
              <a:rPr lang="en-IN" dirty="0">
                <a:latin typeface="+mn-lt"/>
              </a:rPr>
              <a:t>A process failure in the system causes the logical ring to break.</a:t>
            </a:r>
          </a:p>
          <a:p>
            <a:pPr lvl="1" algn="just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Requires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detection of failed process &amp; dynamic reconfiguration </a:t>
            </a:r>
            <a:r>
              <a:rPr lang="en-US" altLang="en-US" sz="2400" dirty="0">
                <a:latin typeface="+mn-lt"/>
              </a:rPr>
              <a:t>of logical ring.</a:t>
            </a:r>
          </a:p>
          <a:p>
            <a:pPr lvl="1" algn="just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Process receiving token sends back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acknowledgement </a:t>
            </a:r>
            <a:r>
              <a:rPr lang="en-US" altLang="en-US" sz="2400" dirty="0">
                <a:latin typeface="+mn-lt"/>
              </a:rPr>
              <a:t>to neighbor.</a:t>
            </a:r>
          </a:p>
          <a:p>
            <a:pPr lvl="1" algn="just">
              <a:lnSpc>
                <a:spcPct val="113000"/>
              </a:lnSpc>
            </a:pPr>
            <a:r>
              <a:rPr lang="en-US" altLang="en-US" sz="2400" dirty="0">
                <a:latin typeface="+mn-lt"/>
              </a:rPr>
              <a:t>When a process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detects failure of neighbor</a:t>
            </a:r>
            <a:r>
              <a:rPr lang="en-US" altLang="en-US" sz="2400" dirty="0">
                <a:latin typeface="+mn-lt"/>
              </a:rPr>
              <a:t>, it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removes failed process</a:t>
            </a:r>
            <a:r>
              <a:rPr lang="en-US" altLang="en-US" sz="2400" dirty="0">
                <a:latin typeface="+mn-lt"/>
              </a:rPr>
              <a:t> by skipping it &amp; passing token to process after it.</a:t>
            </a:r>
          </a:p>
          <a:p>
            <a:pPr lvl="1" algn="just">
              <a:lnSpc>
                <a:spcPct val="113000"/>
              </a:lnSpc>
            </a:pPr>
            <a:r>
              <a:rPr lang="en-IN" sz="2400" dirty="0">
                <a:latin typeface="+mn-lt"/>
              </a:rPr>
              <a:t>When a process becomes </a:t>
            </a:r>
            <a:r>
              <a:rPr lang="en-IN" sz="2400" dirty="0">
                <a:solidFill>
                  <a:srgbClr val="FF0000"/>
                </a:solidFill>
                <a:latin typeface="+mn-lt"/>
              </a:rPr>
              <a:t>alive after recovery</a:t>
            </a:r>
            <a:r>
              <a:rPr lang="en-IN" sz="2400" dirty="0">
                <a:latin typeface="+mn-lt"/>
              </a:rPr>
              <a:t>, It </a:t>
            </a:r>
            <a:r>
              <a:rPr lang="en-IN" sz="2400" dirty="0">
                <a:solidFill>
                  <a:srgbClr val="FF0000"/>
                </a:solidFill>
                <a:latin typeface="+mn-lt"/>
              </a:rPr>
              <a:t>informs the neighbour previous </a:t>
            </a:r>
            <a:r>
              <a:rPr lang="en-IN" sz="2400" dirty="0">
                <a:latin typeface="+mn-lt"/>
              </a:rPr>
              <a:t>to it so that it gets the token during the next round of circulation.</a:t>
            </a:r>
          </a:p>
          <a:p>
            <a:pPr lvl="1" algn="just">
              <a:lnSpc>
                <a:spcPct val="113000"/>
              </a:lnSpc>
            </a:pPr>
            <a:endParaRPr lang="en-US" altLang="en-US" sz="2400" dirty="0">
              <a:latin typeface="+mn-lt"/>
            </a:endParaRPr>
          </a:p>
          <a:p>
            <a:pPr algn="just">
              <a:lnSpc>
                <a:spcPct val="113000"/>
              </a:lnSpc>
              <a:buClr>
                <a:schemeClr val="tx1"/>
              </a:buClr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706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52868-7A8A-456A-AD88-1A18EDD8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Token Ring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6B4246-9B63-4CF4-8760-2A8EFD54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Lost token: </a:t>
            </a:r>
            <a:r>
              <a:rPr lang="en-IN" dirty="0">
                <a:latin typeface="+mn-lt"/>
              </a:rPr>
              <a:t>if the token is lost, a new token must be generated.</a:t>
            </a:r>
          </a:p>
          <a:p>
            <a:pPr lvl="1" algn="just"/>
            <a:r>
              <a:rPr lang="en-US" altLang="en-US" sz="2400" dirty="0">
                <a:latin typeface="+mn-lt"/>
              </a:rPr>
              <a:t>Must have mechanism to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detect &amp; regenerate token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lvl="1" algn="just"/>
            <a:r>
              <a:rPr lang="en-US" altLang="en-US" sz="2400" dirty="0">
                <a:latin typeface="+mn-lt"/>
              </a:rPr>
              <a:t>Designate process as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monitor.</a:t>
            </a:r>
            <a:r>
              <a:rPr lang="en-US" altLang="en-US" sz="2400" dirty="0">
                <a:latin typeface="+mn-lt"/>
              </a:rPr>
              <a:t> Monitor periodically circulates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“who has token”.</a:t>
            </a:r>
          </a:p>
          <a:p>
            <a:pPr lvl="1" algn="just">
              <a:buClr>
                <a:schemeClr val="tx1"/>
              </a:buClr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Owner</a:t>
            </a:r>
            <a:r>
              <a:rPr lang="en-US" altLang="en-US" sz="2400" dirty="0">
                <a:latin typeface="+mn-lt"/>
              </a:rPr>
              <a:t> of token writes its </a:t>
            </a: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process identifier </a:t>
            </a:r>
            <a:r>
              <a:rPr lang="en-US" altLang="en-US" sz="2400" dirty="0">
                <a:latin typeface="+mn-lt"/>
              </a:rPr>
              <a:t>in message &amp; passes on.</a:t>
            </a:r>
          </a:p>
          <a:p>
            <a:pPr lvl="1" algn="just"/>
            <a:r>
              <a:rPr lang="en-US" altLang="en-US" sz="2400" dirty="0">
                <a:latin typeface="+mn-lt"/>
              </a:rPr>
              <a:t>On receipt of message, monitor checks process identifier field. If empty generate new token &amp; passes it.</a:t>
            </a:r>
          </a:p>
          <a:p>
            <a:pPr lvl="1" algn="just"/>
            <a:r>
              <a:rPr lang="en-US" altLang="en-US" sz="2400" dirty="0">
                <a:latin typeface="+mn-lt"/>
              </a:rPr>
              <a:t>Multiple monitors can be used.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627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588DE7-0BFD-44EB-A80E-524B452D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39F375-7A56-4FEE-B723-2B39AF7B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86400"/>
          </a:xfrm>
        </p:spPr>
        <p:txBody>
          <a:bodyPr/>
          <a:lstStyle/>
          <a:p>
            <a:pPr algn="just"/>
            <a:r>
              <a:rPr lang="en-US" altLang="en-US" dirty="0">
                <a:latin typeface="+mn-lt"/>
              </a:rPr>
              <a:t>A set of processes is in a deadlock state if every process in the set is waiting for an event (release) that can only be caused by some other process in the same set.</a:t>
            </a:r>
          </a:p>
          <a:p>
            <a:pPr algn="just"/>
            <a:r>
              <a:rPr lang="en-IN" dirty="0">
                <a:latin typeface="+mn-lt"/>
              </a:rPr>
              <a:t>Example: </a:t>
            </a:r>
          </a:p>
          <a:p>
            <a:pPr lvl="1" algn="just"/>
            <a:r>
              <a:rPr lang="en-IN" sz="2400" dirty="0">
                <a:latin typeface="+mn-lt"/>
              </a:rPr>
              <a:t>System has 2 tape drives</a:t>
            </a:r>
          </a:p>
          <a:p>
            <a:pPr lvl="1" algn="just"/>
            <a:r>
              <a:rPr lang="en-IN" sz="2400" dirty="0">
                <a:latin typeface="+mn-lt"/>
              </a:rPr>
              <a:t>P1 and P2 each hold one tape drive and each needs another one.</a:t>
            </a:r>
            <a:r>
              <a:rPr lang="en-US" sz="2400" dirty="0">
                <a:latin typeface="+mn-lt"/>
              </a:rPr>
              <a:t> </a:t>
            </a:r>
            <a:endParaRPr lang="en-IN" sz="2400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7E9E3BD-C878-48CE-8135-E646D628F3D2}"/>
              </a:ext>
            </a:extLst>
          </p:cNvPr>
          <p:cNvSpPr/>
          <p:nvPr/>
        </p:nvSpPr>
        <p:spPr>
          <a:xfrm>
            <a:off x="943737" y="4105511"/>
            <a:ext cx="831273" cy="831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D4B6CED-6535-432E-A1D0-4D45616B50B4}"/>
              </a:ext>
            </a:extLst>
          </p:cNvPr>
          <p:cNvSpPr/>
          <p:nvPr/>
        </p:nvSpPr>
        <p:spPr>
          <a:xfrm>
            <a:off x="882965" y="5945906"/>
            <a:ext cx="95281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A1C18A6-26B2-4D5D-8981-8D13B09E1594}"/>
              </a:ext>
            </a:extLst>
          </p:cNvPr>
          <p:cNvSpPr txBox="1"/>
          <p:nvPr/>
        </p:nvSpPr>
        <p:spPr>
          <a:xfrm>
            <a:off x="882965" y="43321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6481C4E-B4CD-4B68-82AA-7A6449818C0D}"/>
              </a:ext>
            </a:extLst>
          </p:cNvPr>
          <p:cNvSpPr txBox="1"/>
          <p:nvPr/>
        </p:nvSpPr>
        <p:spPr>
          <a:xfrm>
            <a:off x="853148" y="5951740"/>
            <a:ext cx="104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Resource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44AD50C6-8E58-4D68-B4D1-8EDD8353AAA4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359373" y="4936784"/>
            <a:ext cx="1" cy="100912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2D468B-0B8B-42CF-A005-68F354A7AE06}"/>
              </a:ext>
            </a:extLst>
          </p:cNvPr>
          <p:cNvSpPr txBox="1"/>
          <p:nvPr/>
        </p:nvSpPr>
        <p:spPr>
          <a:xfrm>
            <a:off x="381000" y="5259278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Request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38AB778-EC19-428C-9B45-B54BF36BB817}"/>
              </a:ext>
            </a:extLst>
          </p:cNvPr>
          <p:cNvSpPr/>
          <p:nvPr/>
        </p:nvSpPr>
        <p:spPr>
          <a:xfrm>
            <a:off x="2811939" y="4117106"/>
            <a:ext cx="831273" cy="831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6D46073F-B36B-47EC-821A-A6AAA5B63265}"/>
              </a:ext>
            </a:extLst>
          </p:cNvPr>
          <p:cNvSpPr/>
          <p:nvPr/>
        </p:nvSpPr>
        <p:spPr>
          <a:xfrm>
            <a:off x="2751167" y="5957501"/>
            <a:ext cx="952816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1AE221A-8DA6-441A-B291-BBC6C5282529}"/>
              </a:ext>
            </a:extLst>
          </p:cNvPr>
          <p:cNvSpPr txBox="1"/>
          <p:nvPr/>
        </p:nvSpPr>
        <p:spPr>
          <a:xfrm>
            <a:off x="2809699" y="43321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13984B5-3E34-48BB-B9C1-6B0DD29F2DC5}"/>
              </a:ext>
            </a:extLst>
          </p:cNvPr>
          <p:cNvSpPr txBox="1"/>
          <p:nvPr/>
        </p:nvSpPr>
        <p:spPr>
          <a:xfrm>
            <a:off x="2705348" y="5949972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Resource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1A75A784-4F72-4793-96A3-CB0D814AB57A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3227575" y="4948379"/>
            <a:ext cx="1" cy="100912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CA65CD1-78EA-4162-94B7-9CC57EA72543}"/>
              </a:ext>
            </a:extLst>
          </p:cNvPr>
          <p:cNvSpPr txBox="1"/>
          <p:nvPr/>
        </p:nvSpPr>
        <p:spPr>
          <a:xfrm>
            <a:off x="2568006" y="525667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Hold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D1585E-62D4-4FEA-8E4E-DC1C500AB60C}"/>
              </a:ext>
            </a:extLst>
          </p:cNvPr>
          <p:cNvSpPr/>
          <p:nvPr/>
        </p:nvSpPr>
        <p:spPr>
          <a:xfrm>
            <a:off x="6477000" y="3964706"/>
            <a:ext cx="624548" cy="62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</a:t>
            </a:r>
            <a:r>
              <a:rPr lang="en-IN" sz="2000" baseline="-250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EC0FF07B-1E9F-4BB5-9282-629A6EBE1EEF}"/>
              </a:ext>
            </a:extLst>
          </p:cNvPr>
          <p:cNvSpPr/>
          <p:nvPr/>
        </p:nvSpPr>
        <p:spPr>
          <a:xfrm>
            <a:off x="6484208" y="5776252"/>
            <a:ext cx="624548" cy="62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</a:t>
            </a:r>
            <a:r>
              <a:rPr lang="en-IN" sz="2000" baseline="-25000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DF45744-D198-45ED-8E0B-B33F42392058}"/>
              </a:ext>
            </a:extLst>
          </p:cNvPr>
          <p:cNvSpPr/>
          <p:nvPr/>
        </p:nvSpPr>
        <p:spPr>
          <a:xfrm>
            <a:off x="5236852" y="4960348"/>
            <a:ext cx="516156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</a:t>
            </a:r>
            <a:r>
              <a:rPr lang="en-IN" sz="2000" baseline="-25000" dirty="0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0C91241-E18A-4B51-BE27-890B0246FFB5}"/>
              </a:ext>
            </a:extLst>
          </p:cNvPr>
          <p:cNvSpPr/>
          <p:nvPr/>
        </p:nvSpPr>
        <p:spPr>
          <a:xfrm>
            <a:off x="7762284" y="4960349"/>
            <a:ext cx="516156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</a:t>
            </a:r>
            <a:r>
              <a:rPr lang="en-IN" sz="2000" baseline="-25000" dirty="0"/>
              <a:t>2</a:t>
            </a:r>
          </a:p>
        </p:txBody>
      </p:sp>
      <p:cxnSp>
        <p:nvCxnSpPr>
          <p:cNvPr id="32" name="Curved Connector 10">
            <a:extLst>
              <a:ext uri="{FF2B5EF4-FFF2-40B4-BE49-F238E27FC236}">
                <a16:creationId xmlns:a16="http://schemas.microsoft.com/office/drawing/2014/main" xmlns="" id="{0E70AB9B-C408-4812-BA74-D20C019D2284}"/>
              </a:ext>
            </a:extLst>
          </p:cNvPr>
          <p:cNvCxnSpPr>
            <a:cxnSpLocks/>
            <a:stCxn id="31" idx="0"/>
            <a:endCxn id="26" idx="6"/>
          </p:cNvCxnSpPr>
          <p:nvPr/>
        </p:nvCxnSpPr>
        <p:spPr>
          <a:xfrm rot="16200000" flipV="1">
            <a:off x="7219271" y="4159258"/>
            <a:ext cx="683369" cy="91881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10">
            <a:extLst>
              <a:ext uri="{FF2B5EF4-FFF2-40B4-BE49-F238E27FC236}">
                <a16:creationId xmlns:a16="http://schemas.microsoft.com/office/drawing/2014/main" xmlns="" id="{A786A9F8-5B16-4E37-ABE5-F22172041545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rot="10800000" flipV="1">
            <a:off x="5494930" y="4276980"/>
            <a:ext cx="982070" cy="68336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0">
            <a:extLst>
              <a:ext uri="{FF2B5EF4-FFF2-40B4-BE49-F238E27FC236}">
                <a16:creationId xmlns:a16="http://schemas.microsoft.com/office/drawing/2014/main" xmlns="" id="{182AEEEC-736C-4CAF-9412-C92CA0CEAF46}"/>
              </a:ext>
            </a:extLst>
          </p:cNvPr>
          <p:cNvCxnSpPr>
            <a:cxnSpLocks/>
            <a:stCxn id="30" idx="2"/>
            <a:endCxn id="27" idx="2"/>
          </p:cNvCxnSpPr>
          <p:nvPr/>
        </p:nvCxnSpPr>
        <p:spPr>
          <a:xfrm rot="16200000" flipH="1">
            <a:off x="5683558" y="5287875"/>
            <a:ext cx="612023" cy="98927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10">
            <a:extLst>
              <a:ext uri="{FF2B5EF4-FFF2-40B4-BE49-F238E27FC236}">
                <a16:creationId xmlns:a16="http://schemas.microsoft.com/office/drawing/2014/main" xmlns="" id="{01E8584D-B364-4C8A-A0C2-7E0B094ABCCF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7108756" y="5476504"/>
            <a:ext cx="911606" cy="61202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AC95FE-90C0-4FDA-98C0-BD0729C6C726}"/>
              </a:ext>
            </a:extLst>
          </p:cNvPr>
          <p:cNvSpPr txBox="1"/>
          <p:nvPr/>
        </p:nvSpPr>
        <p:spPr>
          <a:xfrm>
            <a:off x="6127068" y="4933880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123077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0" grpId="0"/>
      <p:bldP spid="11" grpId="0" animBg="1"/>
      <p:bldP spid="12" grpId="0" animBg="1"/>
      <p:bldP spid="14" grpId="0"/>
      <p:bldP spid="16" grpId="0"/>
      <p:bldP spid="26" grpId="0" animBg="1"/>
      <p:bldP spid="27" grpId="0" animBg="1"/>
      <p:bldP spid="30" grpId="0" animBg="1"/>
      <p:bldP spid="31" grpId="0" animBg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5E63E-91BE-44ED-A042-25D7C90E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4FF751-D29B-4834-85B7-4400DC0B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The processes are the cars.</a:t>
            </a:r>
          </a:p>
          <a:p>
            <a:pPr algn="just"/>
            <a:r>
              <a:rPr lang="en-US" dirty="0">
                <a:latin typeface="+mn-lt"/>
              </a:rPr>
              <a:t>The resources are the spaces occupied by the cars</a:t>
            </a:r>
          </a:p>
          <a:p>
            <a:pPr marL="0" indent="0">
              <a:buNone/>
            </a:pPr>
            <a:endParaRPr lang="en-IN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EBB3708-FD69-4246-A692-A4492A64D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8642"/>
            <a:ext cx="3790950" cy="351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8E64A5-FDC2-490D-B802-D182BB80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62" y="2058642"/>
            <a:ext cx="3743325" cy="3476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1BFD0D-0BD6-4704-9BD0-510C6C6CA182}"/>
              </a:ext>
            </a:extLst>
          </p:cNvPr>
          <p:cNvSpPr txBox="1"/>
          <p:nvPr/>
        </p:nvSpPr>
        <p:spPr>
          <a:xfrm>
            <a:off x="1359698" y="5605669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Deadlock possible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542D1C-887F-4B07-A0F5-B4D4062D3F4D}"/>
              </a:ext>
            </a:extLst>
          </p:cNvPr>
          <p:cNvSpPr txBox="1"/>
          <p:nvPr/>
        </p:nvSpPr>
        <p:spPr>
          <a:xfrm>
            <a:off x="5355433" y="5605669"/>
            <a:ext cx="2517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Deadlock occurred</a:t>
            </a:r>
          </a:p>
        </p:txBody>
      </p:sp>
    </p:spTree>
    <p:extLst>
      <p:ext uri="{BB962C8B-B14F-4D97-AF65-F5344CB8AC3E}">
        <p14:creationId xmlns:p14="http://schemas.microsoft.com/office/powerpoint/2010/main" val="14479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5AD26-4034-465A-9B85-F88DB6FD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Necessary Conditions for Deadlock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2319A4-11E5-40C9-B870-588CE1A1A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Autofit/>
          </a:bodyPr>
          <a:lstStyle/>
          <a:p>
            <a:pPr marL="457200" indent="-410400" algn="just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Mutual exclusion:</a:t>
            </a:r>
          </a:p>
          <a:p>
            <a:pPr marL="857250" lvl="1" indent="-410400" algn="just"/>
            <a:r>
              <a:rPr lang="en-US" sz="2400" dirty="0">
                <a:latin typeface="+mn-lt"/>
              </a:rPr>
              <a:t>Each resource is either currently assigned to exactly one process or is available.</a:t>
            </a:r>
          </a:p>
          <a:p>
            <a:pPr marL="857250" lvl="1" indent="-410400" algn="just"/>
            <a:r>
              <a:rPr lang="en-US" sz="2400" dirty="0">
                <a:latin typeface="+mn-lt"/>
              </a:rPr>
              <a:t>No resource can be shared by more than one process at a time (e.g., </a:t>
            </a:r>
            <a:r>
              <a:rPr lang="en-IN" sz="2400" dirty="0">
                <a:latin typeface="+mn-lt"/>
              </a:rPr>
              <a:t>Memory location).</a:t>
            </a:r>
          </a:p>
          <a:p>
            <a:pPr marL="457200" indent="-410400" algn="just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Hold and Wait: </a:t>
            </a:r>
          </a:p>
          <a:p>
            <a:pPr marL="857250" lvl="1" indent="-410400" algn="just"/>
            <a:r>
              <a:rPr lang="en-IN" sz="2400" dirty="0">
                <a:latin typeface="+mn-lt"/>
              </a:rPr>
              <a:t>The process currently holding resources granted earlier can request more resources.</a:t>
            </a:r>
          </a:p>
          <a:p>
            <a:pPr marL="457200" indent="-410400" algn="just">
              <a:buClr>
                <a:schemeClr val="tx1"/>
              </a:buClr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No pre-emption:</a:t>
            </a:r>
          </a:p>
          <a:p>
            <a:pPr marL="857250" lvl="1" indent="-410400" algn="just"/>
            <a:r>
              <a:rPr lang="en-IN" sz="2400" dirty="0">
                <a:latin typeface="+mn-lt"/>
              </a:rPr>
              <a:t>Previously granted resources cannot be forcibly taken away from process.</a:t>
            </a:r>
          </a:p>
          <a:p>
            <a:pPr marL="400050" lvl="1" indent="0" algn="just">
              <a:buNone/>
            </a:pP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86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78A749-388E-4CB4-8648-39482BAD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Necessary Conditions for Deadlock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227AE5-ADA2-4453-BDB5-77665C84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Clr>
                <a:schemeClr val="tx1"/>
              </a:buClr>
              <a:buFont typeface="+mj-lt"/>
              <a:buAutoNum type="arabicPeriod" startAt="4"/>
            </a:pPr>
            <a:r>
              <a:rPr lang="en-IN" b="1" dirty="0">
                <a:solidFill>
                  <a:schemeClr val="tx2"/>
                </a:solidFill>
                <a:latin typeface="+mn-lt"/>
              </a:rPr>
              <a:t>Circular wait: </a:t>
            </a:r>
          </a:p>
          <a:p>
            <a:pPr marL="914400" lvl="1" indent="-514350" algn="just"/>
            <a:r>
              <a:rPr lang="en-US" sz="2400" dirty="0">
                <a:latin typeface="+mn-lt"/>
              </a:rPr>
              <a:t>Two or more processes must form a circular chain in which each process is waiting for a resource that is held by the next member of the chain.</a:t>
            </a: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All four of these conditions must be present for a deadlock to occur.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endParaRPr lang="en-IN" dirty="0">
              <a:latin typeface="+mn-lt"/>
            </a:endParaRPr>
          </a:p>
        </p:txBody>
      </p:sp>
      <p:pic>
        <p:nvPicPr>
          <p:cNvPr id="4" name="Picture 4" descr="https://upload.wikimedia.org/wikipedia/commons/thumb/2/23/Deadlock_at_a_four-way-stop.gif/220px-Deadlock_at_a_four-way-stop.gif">
            <a:extLst>
              <a:ext uri="{FF2B5EF4-FFF2-40B4-BE49-F238E27FC236}">
                <a16:creationId xmlns:a16="http://schemas.microsoft.com/office/drawing/2014/main" xmlns="" id="{1CD42220-E4DA-4BCD-8FEB-54AF59203FB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3048000" cy="273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85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Handling Deadlocks In DOS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dirty="0">
                <a:latin typeface="+mn-lt"/>
              </a:rPr>
              <a:t>Handling of deadlocks in distributed systems is more complex than in centralized systems. </a:t>
            </a:r>
          </a:p>
          <a:p>
            <a:pPr lvl="0" algn="just"/>
            <a:r>
              <a:rPr lang="en-US" dirty="0">
                <a:latin typeface="+mn-lt"/>
              </a:rPr>
              <a:t>Because the resources, the processes, and other relevant information are scattered on different nodes of the system.</a:t>
            </a:r>
          </a:p>
          <a:p>
            <a:pPr lvl="0" algn="just">
              <a:lnSpc>
                <a:spcPct val="113000"/>
              </a:lnSpc>
            </a:pPr>
            <a:r>
              <a:rPr lang="en-US" dirty="0">
                <a:latin typeface="+mn-lt"/>
              </a:rPr>
              <a:t>Strategies to handle deadlocks: </a:t>
            </a:r>
          </a:p>
          <a:p>
            <a:pPr marL="457200" lvl="0" indent="-457200" algn="just">
              <a:lnSpc>
                <a:spcPct val="113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Ignore:</a:t>
            </a:r>
          </a:p>
          <a:p>
            <a:pPr marL="857250" lvl="1" indent="-457200" algn="just">
              <a:lnSpc>
                <a:spcPct val="113000"/>
              </a:lnSpc>
            </a:pPr>
            <a:r>
              <a:rPr lang="en-US" sz="2400" dirty="0">
                <a:latin typeface="+mn-lt"/>
              </a:rPr>
              <a:t>Do nothing, just ignore the problem.</a:t>
            </a:r>
          </a:p>
          <a:p>
            <a:pPr marL="457200" indent="-457200" algn="just">
              <a:lnSpc>
                <a:spcPct val="113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Detect:</a:t>
            </a:r>
          </a:p>
          <a:p>
            <a:pPr marL="857250" lvl="1" indent="-457200" algn="just">
              <a:lnSpc>
                <a:spcPct val="113000"/>
              </a:lnSpc>
            </a:pPr>
            <a:r>
              <a:rPr lang="en-US" sz="2400" spc="5" dirty="0">
                <a:latin typeface="+mn-lt"/>
                <a:cs typeface="Arial"/>
              </a:rPr>
              <a:t>Allow the deadlock to </a:t>
            </a:r>
            <a:r>
              <a:rPr lang="en-US" sz="2400" dirty="0">
                <a:latin typeface="+mn-lt"/>
                <a:cs typeface="Arial"/>
              </a:rPr>
              <a:t>occur, </a:t>
            </a:r>
            <a:r>
              <a:rPr lang="en-US" sz="2400" spc="5" dirty="0">
                <a:latin typeface="+mn-lt"/>
                <a:cs typeface="Arial"/>
              </a:rPr>
              <a:t>detect </a:t>
            </a:r>
            <a:r>
              <a:rPr lang="en-US" sz="2400" dirty="0">
                <a:latin typeface="+mn-lt"/>
                <a:cs typeface="Arial"/>
              </a:rPr>
              <a:t>it, </a:t>
            </a:r>
            <a:r>
              <a:rPr lang="en-US" sz="2400" spc="5" dirty="0">
                <a:latin typeface="+mn-lt"/>
                <a:cs typeface="Arial"/>
              </a:rPr>
              <a:t>and then </a:t>
            </a:r>
            <a:r>
              <a:rPr lang="en-US" sz="2400" dirty="0">
                <a:latin typeface="+mn-lt"/>
                <a:cs typeface="Arial"/>
              </a:rPr>
              <a:t>deal </a:t>
            </a:r>
            <a:r>
              <a:rPr lang="en-US" sz="2400" spc="5" dirty="0">
                <a:latin typeface="+mn-lt"/>
                <a:cs typeface="Arial"/>
              </a:rPr>
              <a:t>with </a:t>
            </a:r>
            <a:r>
              <a:rPr lang="en-US" sz="2400" dirty="0">
                <a:latin typeface="+mn-lt"/>
                <a:cs typeface="Arial"/>
              </a:rPr>
              <a:t>it </a:t>
            </a:r>
            <a:r>
              <a:rPr lang="en-US" sz="2400" spc="5" dirty="0">
                <a:latin typeface="+mn-lt"/>
                <a:cs typeface="Arial"/>
              </a:rPr>
              <a:t>by aborting  and </a:t>
            </a:r>
            <a:r>
              <a:rPr lang="en-US" sz="2400" dirty="0">
                <a:latin typeface="+mn-lt"/>
                <a:cs typeface="Arial"/>
              </a:rPr>
              <a:t>restarting </a:t>
            </a:r>
            <a:r>
              <a:rPr lang="en-US" sz="2400" spc="5" dirty="0">
                <a:latin typeface="+mn-lt"/>
                <a:cs typeface="Arial"/>
              </a:rPr>
              <a:t>a transaction </a:t>
            </a:r>
            <a:r>
              <a:rPr lang="en-US" sz="2400" dirty="0">
                <a:latin typeface="+mn-lt"/>
                <a:cs typeface="Arial"/>
              </a:rPr>
              <a:t>that </a:t>
            </a:r>
            <a:r>
              <a:rPr lang="en-US" sz="2400" spc="5" dirty="0">
                <a:latin typeface="+mn-lt"/>
                <a:cs typeface="Arial"/>
              </a:rPr>
              <a:t>causes</a:t>
            </a:r>
            <a:r>
              <a:rPr lang="en-US" sz="2400" spc="-20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deadlock.</a:t>
            </a:r>
          </a:p>
          <a:p>
            <a:pPr marL="457200" lvl="1" indent="0" algn="just">
              <a:buNone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7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20F18-AB96-4DC3-AA88-98C73C43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Handling Deadlocks In DOS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388D6F-8B7E-4118-9730-05B5B2BE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marR="12700" indent="-457200" algn="just">
              <a:lnSpc>
                <a:spcPct val="113000"/>
              </a:lnSpc>
              <a:spcBef>
                <a:spcPts val="16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en-US" b="1" spc="10" dirty="0">
                <a:solidFill>
                  <a:schemeClr val="tx2"/>
                </a:solidFill>
                <a:latin typeface="+mn-lt"/>
                <a:cs typeface="Arial"/>
              </a:rPr>
              <a:t>Prevent</a:t>
            </a:r>
          </a:p>
          <a:p>
            <a:pPr marL="845820" marR="12700" lvl="1" indent="-457200" algn="just">
              <a:lnSpc>
                <a:spcPct val="113000"/>
              </a:lnSpc>
              <a:spcBef>
                <a:spcPts val="160"/>
              </a:spcBef>
            </a:pPr>
            <a:r>
              <a:rPr lang="en-US" sz="2400" spc="5" dirty="0">
                <a:latin typeface="+mn-lt"/>
                <a:cs typeface="Arial"/>
              </a:rPr>
              <a:t>Make deadlock impossible by granting </a:t>
            </a:r>
            <a:r>
              <a:rPr lang="en-US" sz="2400" dirty="0">
                <a:latin typeface="+mn-lt"/>
                <a:cs typeface="Arial"/>
              </a:rPr>
              <a:t>requests </a:t>
            </a:r>
            <a:r>
              <a:rPr lang="en-US" sz="2400" spc="5" dirty="0">
                <a:latin typeface="+mn-lt"/>
                <a:cs typeface="Arial"/>
              </a:rPr>
              <a:t>such </a:t>
            </a:r>
            <a:r>
              <a:rPr lang="en-US" sz="2400" dirty="0">
                <a:latin typeface="+mn-lt"/>
                <a:cs typeface="Arial"/>
              </a:rPr>
              <a:t>that </a:t>
            </a:r>
            <a:r>
              <a:rPr lang="en-US" sz="2400" spc="5" dirty="0">
                <a:latin typeface="+mn-lt"/>
                <a:cs typeface="Arial"/>
              </a:rPr>
              <a:t>one </a:t>
            </a:r>
            <a:r>
              <a:rPr lang="en-US" sz="2400" dirty="0">
                <a:latin typeface="+mn-lt"/>
                <a:cs typeface="Arial"/>
              </a:rPr>
              <a:t>of </a:t>
            </a:r>
            <a:r>
              <a:rPr lang="en-US" sz="2400" spc="5" dirty="0">
                <a:latin typeface="+mn-lt"/>
                <a:cs typeface="Arial"/>
              </a:rPr>
              <a:t>the  conditions necessary </a:t>
            </a:r>
            <a:r>
              <a:rPr lang="en-US" sz="2400" dirty="0">
                <a:latin typeface="+mn-lt"/>
                <a:cs typeface="Arial"/>
              </a:rPr>
              <a:t>for </a:t>
            </a:r>
            <a:r>
              <a:rPr lang="en-US" sz="2400" spc="5" dirty="0">
                <a:latin typeface="+mn-lt"/>
                <a:cs typeface="Arial"/>
              </a:rPr>
              <a:t>deadlock does </a:t>
            </a:r>
            <a:r>
              <a:rPr lang="en-US" sz="2400" dirty="0">
                <a:latin typeface="+mn-lt"/>
                <a:cs typeface="Arial"/>
              </a:rPr>
              <a:t>not</a:t>
            </a:r>
            <a:r>
              <a:rPr lang="en-US" sz="2400" spc="-30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hold.</a:t>
            </a:r>
            <a:endParaRPr lang="en-US" sz="2400" b="1" spc="10" dirty="0">
              <a:solidFill>
                <a:schemeClr val="tx2"/>
              </a:solidFill>
              <a:latin typeface="+mn-lt"/>
              <a:cs typeface="Arial"/>
            </a:endParaRPr>
          </a:p>
          <a:p>
            <a:pPr marL="445770" marR="12700" indent="-457200" algn="just">
              <a:lnSpc>
                <a:spcPct val="113000"/>
              </a:lnSpc>
              <a:spcBef>
                <a:spcPts val="160"/>
              </a:spcBef>
              <a:buClr>
                <a:schemeClr val="tx1"/>
              </a:buClr>
              <a:buFont typeface="+mj-lt"/>
              <a:buAutoNum type="arabicPeriod" startAt="3"/>
            </a:pPr>
            <a:r>
              <a:rPr lang="en-US" b="1" spc="10" dirty="0">
                <a:solidFill>
                  <a:schemeClr val="tx2"/>
                </a:solidFill>
                <a:latin typeface="+mn-lt"/>
                <a:cs typeface="Arial"/>
              </a:rPr>
              <a:t>Avoid</a:t>
            </a:r>
          </a:p>
          <a:p>
            <a:pPr marL="845820" marR="12700" lvl="1" indent="-457200" algn="just">
              <a:lnSpc>
                <a:spcPct val="113000"/>
              </a:lnSpc>
              <a:spcBef>
                <a:spcPts val="160"/>
              </a:spcBef>
            </a:pPr>
            <a:r>
              <a:rPr lang="en-US" sz="2400" spc="5" dirty="0">
                <a:latin typeface="+mn-lt"/>
                <a:cs typeface="Arial"/>
              </a:rPr>
              <a:t>Choose resource allocation so deadlock does </a:t>
            </a:r>
            <a:r>
              <a:rPr lang="en-US" sz="2400" dirty="0">
                <a:latin typeface="+mn-lt"/>
                <a:cs typeface="Arial"/>
              </a:rPr>
              <a:t>not </a:t>
            </a:r>
            <a:r>
              <a:rPr lang="en-US" sz="2400" spc="5" dirty="0">
                <a:latin typeface="+mn-lt"/>
                <a:cs typeface="Arial"/>
              </a:rPr>
              <a:t>occur </a:t>
            </a:r>
            <a:r>
              <a:rPr lang="en-US" sz="2400" dirty="0">
                <a:latin typeface="+mn-lt"/>
                <a:cs typeface="Arial"/>
              </a:rPr>
              <a:t>(but </a:t>
            </a:r>
            <a:r>
              <a:rPr lang="en-US" sz="2400" spc="5" dirty="0">
                <a:latin typeface="+mn-lt"/>
                <a:cs typeface="Arial"/>
              </a:rPr>
              <a:t>algorithm  needs to know what resources will be used and</a:t>
            </a:r>
            <a:r>
              <a:rPr lang="en-US" sz="2400" spc="-55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when)</a:t>
            </a:r>
            <a:endParaRPr lang="en-US" sz="2400" dirty="0">
              <a:latin typeface="+mn-lt"/>
              <a:cs typeface="Arial"/>
            </a:endParaRPr>
          </a:p>
          <a:p>
            <a:pPr marL="1245870" marR="12700" lvl="2" indent="-457200" algn="just">
              <a:lnSpc>
                <a:spcPct val="113000"/>
              </a:lnSpc>
              <a:spcBef>
                <a:spcPts val="160"/>
              </a:spcBef>
              <a:buFont typeface="+mj-lt"/>
              <a:buAutoNum type="arabicPeriod"/>
            </a:pPr>
            <a:endParaRPr lang="en-US" sz="2400" dirty="0">
              <a:latin typeface="+mn-lt"/>
              <a:cs typeface="Arial"/>
            </a:endParaRPr>
          </a:p>
          <a:p>
            <a:pPr marL="845820" marR="12700" lvl="1" indent="-457200" algn="just">
              <a:lnSpc>
                <a:spcPct val="113000"/>
              </a:lnSpc>
              <a:spcBef>
                <a:spcPts val="160"/>
              </a:spcBef>
              <a:buFont typeface="+mj-lt"/>
              <a:buAutoNum type="arabicPeriod" startAt="3"/>
            </a:pPr>
            <a:endParaRPr lang="en-US" sz="2400" spc="5" dirty="0">
              <a:latin typeface="+mn-lt"/>
              <a:cs typeface="Arial"/>
            </a:endParaRPr>
          </a:p>
          <a:p>
            <a:pPr marL="388620" marR="12700" lvl="1" indent="0" algn="just">
              <a:lnSpc>
                <a:spcPct val="113000"/>
              </a:lnSpc>
              <a:spcBef>
                <a:spcPts val="160"/>
              </a:spcBef>
              <a:buNone/>
            </a:pPr>
            <a:endParaRPr lang="en-US" sz="2400" dirty="0">
              <a:latin typeface="+mn-lt"/>
              <a:cs typeface="Arial"/>
            </a:endParaRPr>
          </a:p>
          <a:p>
            <a:pPr algn="just">
              <a:lnSpc>
                <a:spcPct val="113000"/>
              </a:lnSpc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711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Deadlock Prevention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>
                <a:latin typeface="+mn-lt"/>
              </a:rPr>
              <a:t>Deadlock can be prevented by attacking the one of the four conditions that leads to deadlock.</a:t>
            </a:r>
          </a:p>
          <a:p>
            <a:pPr lvl="1"/>
            <a:r>
              <a:rPr lang="en-US" sz="2400" dirty="0">
                <a:latin typeface="+mn-lt"/>
              </a:rPr>
              <a:t>Attacking the Mutual Exclusion Condition</a:t>
            </a:r>
          </a:p>
          <a:p>
            <a:pPr lvl="1"/>
            <a:r>
              <a:rPr lang="en-US" sz="2400" dirty="0">
                <a:latin typeface="+mn-lt"/>
              </a:rPr>
              <a:t>Attacking the Hold and Wait Condition</a:t>
            </a:r>
          </a:p>
          <a:p>
            <a:pPr lvl="1"/>
            <a:r>
              <a:rPr lang="en-US" sz="2400" dirty="0">
                <a:latin typeface="+mn-lt"/>
              </a:rPr>
              <a:t>Attacking the No Preemption Condition</a:t>
            </a:r>
          </a:p>
          <a:p>
            <a:pPr lvl="1"/>
            <a:r>
              <a:rPr lang="en-US" sz="2400" dirty="0">
                <a:latin typeface="+mn-lt"/>
              </a:rPr>
              <a:t>Attacking the Circular Wait Condition</a:t>
            </a:r>
          </a:p>
          <a:p>
            <a:pPr lvl="0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527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Clock Synchronization</a:t>
            </a:r>
            <a:endParaRPr lang="en-IN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Autofit/>
          </a:bodyPr>
          <a:lstStyle/>
          <a:p>
            <a:pPr algn="just">
              <a:lnSpc>
                <a:spcPct val="113000"/>
              </a:lnSpc>
            </a:pPr>
            <a:r>
              <a:rPr lang="en-US" dirty="0">
                <a:latin typeface="+mn-lt"/>
              </a:rPr>
              <a:t>It is often important to know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when events occurred </a:t>
            </a:r>
            <a:r>
              <a:rPr lang="en-US" dirty="0">
                <a:latin typeface="+mn-lt"/>
              </a:rPr>
              <a:t>and in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what order they occurred</a:t>
            </a:r>
            <a:r>
              <a:rPr lang="en-US" b="1" dirty="0">
                <a:latin typeface="+mn-lt"/>
              </a:rPr>
              <a:t>.</a:t>
            </a:r>
          </a:p>
          <a:p>
            <a:pPr lvl="1" algn="just">
              <a:lnSpc>
                <a:spcPct val="113000"/>
              </a:lnSpc>
            </a:pPr>
            <a:r>
              <a:rPr lang="en-US" sz="2400" dirty="0">
                <a:latin typeface="+mn-lt"/>
              </a:rPr>
              <a:t>Need to know when a transaction occurs.</a:t>
            </a:r>
          </a:p>
          <a:p>
            <a:pPr lvl="1" algn="just">
              <a:lnSpc>
                <a:spcPct val="113000"/>
              </a:lnSpc>
            </a:pPr>
            <a:r>
              <a:rPr lang="en-US" sz="2400" dirty="0">
                <a:latin typeface="+mn-lt"/>
              </a:rPr>
              <a:t>Online reservation system.</a:t>
            </a:r>
          </a:p>
          <a:p>
            <a:pPr lvl="1" algn="just">
              <a:lnSpc>
                <a:spcPct val="113000"/>
              </a:lnSpc>
            </a:pPr>
            <a:r>
              <a:rPr lang="en-US" sz="2400" dirty="0">
                <a:latin typeface="+mn-lt"/>
              </a:rPr>
              <a:t>E-mail sorting can be difficult if time stamps are incorrect.</a:t>
            </a:r>
          </a:p>
          <a:p>
            <a:pPr algn="just">
              <a:lnSpc>
                <a:spcPct val="113000"/>
              </a:lnSpc>
            </a:pPr>
            <a:r>
              <a:rPr lang="en-US" dirty="0">
                <a:latin typeface="+mn-lt"/>
              </a:rPr>
              <a:t>In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non-distributed system </a:t>
            </a:r>
            <a:r>
              <a:rPr lang="en-US" dirty="0">
                <a:latin typeface="+mn-lt"/>
              </a:rPr>
              <a:t>dealing with time is trivial as there is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single shared clock, </a:t>
            </a:r>
            <a:r>
              <a:rPr lang="en-US" dirty="0">
                <a:latin typeface="+mn-lt"/>
              </a:rPr>
              <a:t>where all processes see the same time.</a:t>
            </a:r>
          </a:p>
          <a:p>
            <a:pPr algn="just">
              <a:lnSpc>
                <a:spcPct val="113000"/>
              </a:lnSpc>
            </a:pPr>
            <a:r>
              <a:rPr lang="en-US" dirty="0">
                <a:latin typeface="+mn-lt"/>
              </a:rPr>
              <a:t>In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distributed system, </a:t>
            </a:r>
            <a:r>
              <a:rPr lang="en-US" dirty="0">
                <a:latin typeface="+mn-lt"/>
              </a:rPr>
              <a:t>on the other hand, each computer has its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own clock. </a:t>
            </a:r>
          </a:p>
          <a:p>
            <a:pPr algn="just">
              <a:lnSpc>
                <a:spcPct val="113000"/>
              </a:lnSpc>
            </a:pPr>
            <a:r>
              <a:rPr lang="en-US" dirty="0">
                <a:latin typeface="+mn-lt"/>
              </a:rPr>
              <a:t>Because no clock is perfect each of these clocks has its own skew which causes clocks on different computers to drift and eventually become out of sync.</a:t>
            </a:r>
          </a:p>
          <a:p>
            <a:pPr algn="just">
              <a:lnSpc>
                <a:spcPct val="113000"/>
              </a:lnSpc>
            </a:pPr>
            <a:endParaRPr lang="en-US" dirty="0">
              <a:latin typeface="+mn-lt"/>
            </a:endParaRPr>
          </a:p>
          <a:p>
            <a:pPr marL="0" indent="0" algn="just">
              <a:lnSpc>
                <a:spcPct val="113000"/>
              </a:lnSpc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13000"/>
              </a:lnSpc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41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>
                <a:latin typeface="+mj-lt"/>
              </a:rPr>
              <a:t>Attacking the Mutual Exclusion Condition</a:t>
            </a:r>
            <a:endParaRPr lang="en-IN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>
                <a:latin typeface="+mn-lt"/>
              </a:rPr>
              <a:t>No deadlock if each resource can be assigned to more than one process.</a:t>
            </a:r>
          </a:p>
          <a:p>
            <a:pPr algn="just"/>
            <a:r>
              <a:rPr lang="en-US" dirty="0">
                <a:uFill>
                  <a:solidFill>
                    <a:srgbClr val="000000"/>
                  </a:solidFill>
                </a:uFill>
                <a:latin typeface="+mn-lt"/>
                <a:cs typeface="Arial"/>
              </a:rPr>
              <a:t>Not </a:t>
            </a:r>
            <a:r>
              <a:rPr lang="en-US" spc="-5" dirty="0">
                <a:uFill>
                  <a:solidFill>
                    <a:srgbClr val="000000"/>
                  </a:solidFill>
                </a:uFill>
                <a:latin typeface="+mn-lt"/>
                <a:cs typeface="Arial"/>
              </a:rPr>
              <a:t>practica</a:t>
            </a:r>
            <a:r>
              <a:rPr lang="en-US" spc="-5" dirty="0">
                <a:latin typeface="+mn-lt"/>
                <a:cs typeface="Arial"/>
              </a:rPr>
              <a:t>l if </a:t>
            </a:r>
            <a:r>
              <a:rPr lang="en-US" dirty="0">
                <a:latin typeface="+mn-lt"/>
                <a:cs typeface="Arial"/>
              </a:rPr>
              <a:t>an </a:t>
            </a:r>
            <a:r>
              <a:rPr lang="en-US" spc="-5" dirty="0">
                <a:latin typeface="+mn-lt"/>
                <a:cs typeface="Arial"/>
              </a:rPr>
              <a:t>object </a:t>
            </a:r>
            <a:r>
              <a:rPr lang="en-US" dirty="0">
                <a:latin typeface="+mn-lt"/>
                <a:cs typeface="Arial"/>
              </a:rPr>
              <a:t>gets</a:t>
            </a:r>
            <a:r>
              <a:rPr lang="en-US" spc="30" dirty="0">
                <a:latin typeface="+mn-lt"/>
                <a:cs typeface="Arial"/>
              </a:rPr>
              <a:t> </a:t>
            </a:r>
            <a:r>
              <a:rPr lang="en-US" spc="-5" dirty="0">
                <a:latin typeface="+mn-lt"/>
                <a:cs typeface="Arial"/>
              </a:rPr>
              <a:t>modified.</a:t>
            </a:r>
          </a:p>
          <a:p>
            <a:pPr algn="just"/>
            <a:r>
              <a:rPr lang="en-US" spc="-5" dirty="0">
                <a:latin typeface="+mn-lt"/>
                <a:cs typeface="Arial"/>
              </a:rPr>
              <a:t>This </a:t>
            </a:r>
            <a:r>
              <a:rPr lang="en-US" dirty="0">
                <a:latin typeface="+mn-lt"/>
                <a:cs typeface="Arial"/>
              </a:rPr>
              <a:t>can </a:t>
            </a:r>
            <a:r>
              <a:rPr lang="en-US" spc="-5" dirty="0">
                <a:latin typeface="+mn-lt"/>
                <a:cs typeface="Arial"/>
              </a:rPr>
              <a:t>violate </a:t>
            </a:r>
            <a:r>
              <a:rPr lang="en-US" dirty="0">
                <a:latin typeface="+mn-lt"/>
                <a:cs typeface="Arial"/>
              </a:rPr>
              <a:t>the ACID </a:t>
            </a:r>
            <a:r>
              <a:rPr lang="en-US" spc="-5" dirty="0">
                <a:latin typeface="+mn-lt"/>
                <a:cs typeface="Arial"/>
              </a:rPr>
              <a:t>properties </a:t>
            </a:r>
            <a:r>
              <a:rPr lang="en-US" dirty="0">
                <a:latin typeface="+mn-lt"/>
                <a:cs typeface="Arial"/>
              </a:rPr>
              <a:t>of a</a:t>
            </a:r>
            <a:r>
              <a:rPr lang="en-US" spc="-10" dirty="0">
                <a:latin typeface="+mn-lt"/>
                <a:cs typeface="Arial"/>
              </a:rPr>
              <a:t> </a:t>
            </a:r>
            <a:r>
              <a:rPr lang="en-US" spc="-5" dirty="0">
                <a:latin typeface="+mn-lt"/>
                <a:cs typeface="Arial"/>
              </a:rPr>
              <a:t>transaction</a:t>
            </a:r>
            <a:endParaRPr lang="en-US" dirty="0">
              <a:latin typeface="+mn-lt"/>
              <a:cs typeface="Arial"/>
            </a:endParaRPr>
          </a:p>
          <a:p>
            <a:pPr lvl="0" algn="just"/>
            <a:r>
              <a:rPr lang="en-US" dirty="0">
                <a:latin typeface="+mn-lt"/>
              </a:rPr>
              <a:t>We can not assign some resources to more than one process at a time such as printer.</a:t>
            </a:r>
          </a:p>
          <a:p>
            <a:pPr lvl="0" algn="just"/>
            <a:r>
              <a:rPr lang="en-US" dirty="0">
                <a:latin typeface="+mn-lt"/>
              </a:rPr>
              <a:t>Not feasible</a:t>
            </a:r>
          </a:p>
        </p:txBody>
      </p:sp>
    </p:spTree>
    <p:extLst>
      <p:ext uri="{BB962C8B-B14F-4D97-AF65-F5344CB8AC3E}">
        <p14:creationId xmlns:p14="http://schemas.microsoft.com/office/powerpoint/2010/main" val="7572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>
                <a:latin typeface="+mj-lt"/>
              </a:rPr>
              <a:t>Attacking the Hold and Wait Condition</a:t>
            </a:r>
            <a:endParaRPr lang="en-IN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Require processes to request all their resources before starting execution.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dirty="0">
                <a:latin typeface="+mn-lt"/>
              </a:rPr>
              <a:t>Instead of requesting all its resources before its execution starts, a process may request resources during its execution. </a:t>
            </a:r>
          </a:p>
          <a:p>
            <a:pPr lvl="0" algn="just"/>
            <a:r>
              <a:rPr lang="en-US" dirty="0">
                <a:latin typeface="+mn-lt"/>
              </a:rPr>
              <a:t>A process is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allowed to run if all resources it needed is available</a:t>
            </a:r>
            <a:r>
              <a:rPr lang="en-US" dirty="0">
                <a:latin typeface="+mn-lt"/>
              </a:rPr>
              <a:t>. Otherwise nothing will be allocated and it will just wait.</a:t>
            </a:r>
          </a:p>
          <a:p>
            <a:pPr lvl="0" algn="just"/>
            <a:r>
              <a:rPr lang="en-US" dirty="0">
                <a:latin typeface="+mn-lt"/>
              </a:rPr>
              <a:t>Problem with this strategy is that a process may not know required resources at start of run.</a:t>
            </a:r>
          </a:p>
          <a:p>
            <a:pPr lvl="0" algn="just"/>
            <a:r>
              <a:rPr lang="en-US" dirty="0">
                <a:latin typeface="+mn-lt"/>
              </a:rPr>
              <a:t>Resource will not be used optimally.</a:t>
            </a:r>
          </a:p>
          <a:p>
            <a:pPr lvl="0" algn="just"/>
            <a:r>
              <a:rPr lang="en-US" dirty="0">
                <a:latin typeface="+mn-lt"/>
              </a:rPr>
              <a:t>It may cause starvation of a process that needs may resources.</a:t>
            </a:r>
          </a:p>
        </p:txBody>
      </p:sp>
    </p:spTree>
    <p:extLst>
      <p:ext uri="{BB962C8B-B14F-4D97-AF65-F5344CB8AC3E}">
        <p14:creationId xmlns:p14="http://schemas.microsoft.com/office/powerpoint/2010/main" val="376288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>
                <a:latin typeface="+mj-lt"/>
              </a:rPr>
              <a:t>Attacking the Circular Wait Condition</a:t>
            </a:r>
            <a:endParaRPr lang="en-IN" sz="40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lnSpc>
                <a:spcPct val="90000"/>
              </a:lnSpc>
            </a:pPr>
            <a:r>
              <a:rPr lang="en-US" dirty="0">
                <a:latin typeface="+mn-lt"/>
              </a:rPr>
              <a:t>To provide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global numbering of all the resources</a:t>
            </a:r>
            <a:r>
              <a:rPr lang="en-US" dirty="0">
                <a:latin typeface="+mn-lt"/>
              </a:rPr>
              <a:t>. </a:t>
            </a:r>
          </a:p>
          <a:p>
            <a:pPr lvl="0" algn="just">
              <a:lnSpc>
                <a:spcPct val="90000"/>
              </a:lnSpc>
            </a:pPr>
            <a:r>
              <a:rPr lang="en-US" dirty="0">
                <a:latin typeface="+mn-lt"/>
              </a:rPr>
              <a:t>Processes can request resources whenever they want to, but all requests must be made in numerical order. </a:t>
            </a:r>
          </a:p>
          <a:p>
            <a:pPr lvl="0" algn="just">
              <a:lnSpc>
                <a:spcPct val="90000"/>
              </a:lnSpc>
            </a:pPr>
            <a:r>
              <a:rPr lang="en-US" dirty="0">
                <a:latin typeface="+mn-lt"/>
              </a:rPr>
              <a:t>A process need not acquire them all at once.</a:t>
            </a:r>
          </a:p>
          <a:p>
            <a:pPr lvl="0" algn="just">
              <a:lnSpc>
                <a:spcPct val="90000"/>
              </a:lnSpc>
            </a:pPr>
            <a:r>
              <a:rPr lang="en-US" dirty="0">
                <a:latin typeface="+mn-lt"/>
              </a:rPr>
              <a:t>Circular wait is prevented if a process holding resource n cannot wait for resource m, if m &gt; n.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Printer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Scanner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Plotter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Tape drive</a:t>
            </a:r>
          </a:p>
          <a:p>
            <a:pPr marL="914400" lvl="1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latin typeface="+mn-lt"/>
              </a:rPr>
              <a:t>CD ROM</a:t>
            </a:r>
          </a:p>
          <a:p>
            <a:pPr lvl="0" algn="just">
              <a:lnSpc>
                <a:spcPct val="90000"/>
              </a:lnSpc>
            </a:pPr>
            <a:r>
              <a:rPr lang="en-US" dirty="0">
                <a:latin typeface="+mn-lt"/>
              </a:rPr>
              <a:t>A process may request 1st a CD ROM drive, then tape drive. But it may not request 1st a plotter, then a Tape drive.</a:t>
            </a:r>
          </a:p>
          <a:p>
            <a:pPr lvl="0" algn="just">
              <a:lnSpc>
                <a:spcPct val="90000"/>
              </a:lnSpc>
            </a:pPr>
            <a:r>
              <a:rPr lang="en-US" dirty="0">
                <a:latin typeface="+mn-lt"/>
              </a:rPr>
              <a:t>Resource graph can never have cycle.</a:t>
            </a:r>
          </a:p>
        </p:txBody>
      </p:sp>
    </p:spTree>
    <p:extLst>
      <p:ext uri="{BB962C8B-B14F-4D97-AF65-F5344CB8AC3E}">
        <p14:creationId xmlns:p14="http://schemas.microsoft.com/office/powerpoint/2010/main" val="43072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FB76F0-36DE-4A43-AC96-E1B1F642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Attacking the No Preemption Condition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2178F-B6A2-4347-8C7E-7F46900D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IN" dirty="0">
                <a:latin typeface="+mn-lt"/>
              </a:rPr>
              <a:t>When a process request for a resource that is currently not available, all the resources held by the process are taken away from it and process is blocked.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dirty="0">
                <a:latin typeface="+mn-lt"/>
              </a:rPr>
              <a:t>When a process request for a resource that is currently not available, the system checks if the requested resource is held by a process that is blocked. </a:t>
            </a:r>
          </a:p>
          <a:p>
            <a:pPr marL="857250" lvl="1" indent="-457200" algn="just"/>
            <a:r>
              <a:rPr lang="en-IN" sz="2400" dirty="0">
                <a:latin typeface="+mn-lt"/>
              </a:rPr>
              <a:t>If so, the requested resource is taken away from the waiting process and given it to the requesting process.</a:t>
            </a:r>
          </a:p>
          <a:p>
            <a:pPr marL="457200" indent="-457200" algn="just">
              <a:buFont typeface="+mj-lt"/>
              <a:buAutoNum type="arabicPeriod"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155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DD4EB-6FF1-4E4D-BCD3-1F2D3618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+mj-lt"/>
              </a:rPr>
              <a:t>Attacking the No Preemption Condition</a:t>
            </a:r>
            <a:endParaRPr lang="en-IN" sz="40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130D4E-713A-4527-B42A-93B4E5579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395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When two or more transactions compete for the same resource, their priority numbers are used to break the tie.</a:t>
            </a:r>
          </a:p>
          <a:p>
            <a:pPr algn="just">
              <a:spcBef>
                <a:spcPts val="395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Assign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dirty="0">
                <a:latin typeface="+mn-lt"/>
                <a:cs typeface="Arial"/>
              </a:rPr>
              <a:t>unique timestamp to each</a:t>
            </a:r>
            <a:r>
              <a:rPr lang="en-US" spc="-80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transaction.</a:t>
            </a:r>
          </a:p>
          <a:p>
            <a:pPr marR="5080" algn="just">
              <a:spcBef>
                <a:spcPts val="360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Ensure that the Global </a:t>
            </a:r>
            <a:r>
              <a:rPr lang="en-US" spc="-5" dirty="0">
                <a:latin typeface="+mn-lt"/>
                <a:cs typeface="Arial"/>
              </a:rPr>
              <a:t>Wait-For </a:t>
            </a:r>
            <a:r>
              <a:rPr lang="en-US" dirty="0">
                <a:latin typeface="+mn-lt"/>
                <a:cs typeface="Arial"/>
              </a:rPr>
              <a:t>Graph can only </a:t>
            </a:r>
            <a:r>
              <a:rPr lang="en-US" spc="-5" dirty="0">
                <a:latin typeface="+mn-lt"/>
                <a:cs typeface="Arial"/>
              </a:rPr>
              <a:t>proceed </a:t>
            </a:r>
            <a:r>
              <a:rPr lang="en-US" dirty="0">
                <a:latin typeface="+mn-lt"/>
                <a:cs typeface="Arial"/>
              </a:rPr>
              <a:t>from </a:t>
            </a:r>
            <a:r>
              <a:rPr lang="en-US" dirty="0">
                <a:solidFill>
                  <a:srgbClr val="FF0000"/>
                </a:solidFill>
                <a:latin typeface="+mn-lt"/>
                <a:cs typeface="Arial"/>
              </a:rPr>
              <a:t>young to old </a:t>
            </a:r>
            <a:r>
              <a:rPr lang="en-US" dirty="0">
                <a:latin typeface="+mn-lt"/>
                <a:cs typeface="Arial"/>
              </a:rPr>
              <a:t>or from </a:t>
            </a:r>
            <a:r>
              <a:rPr lang="en-US" dirty="0">
                <a:solidFill>
                  <a:srgbClr val="FF0000"/>
                </a:solidFill>
                <a:latin typeface="+mn-lt"/>
                <a:cs typeface="Arial"/>
              </a:rPr>
              <a:t>old to</a:t>
            </a:r>
            <a:r>
              <a:rPr lang="en-US" spc="-75" dirty="0">
                <a:solidFill>
                  <a:srgbClr val="FF0000"/>
                </a:solidFill>
                <a:latin typeface="+mn-lt"/>
                <a:cs typeface="Arial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+mn-lt"/>
                <a:cs typeface="Arial"/>
              </a:rPr>
              <a:t>young.</a:t>
            </a:r>
            <a:endParaRPr lang="en-US" dirty="0">
              <a:latin typeface="+mn-lt"/>
              <a:cs typeface="Arial"/>
            </a:endParaRP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464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CC8770-F02B-4266-AA87-E8BC0534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Attacking the No Preemption Condition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F8C3E9-F3CB-44A6-B85C-7262F4C5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80340" algn="just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When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dirty="0">
                <a:latin typeface="+mn-lt"/>
                <a:cs typeface="Arial"/>
              </a:rPr>
              <a:t>process is about to block waiting for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dirty="0">
                <a:latin typeface="+mn-lt"/>
                <a:cs typeface="Arial"/>
              </a:rPr>
              <a:t>resource used by</a:t>
            </a:r>
            <a:r>
              <a:rPr lang="en-US" spc="-25" dirty="0">
                <a:latin typeface="+mn-lt"/>
                <a:cs typeface="Arial"/>
              </a:rPr>
              <a:t> </a:t>
            </a:r>
            <a:r>
              <a:rPr lang="en-US" spc="-5" dirty="0">
                <a:latin typeface="+mn-lt"/>
                <a:cs typeface="Arial"/>
              </a:rPr>
              <a:t>another</a:t>
            </a:r>
            <a:endParaRPr lang="en-US" dirty="0">
              <a:latin typeface="+mn-lt"/>
              <a:cs typeface="Arial"/>
            </a:endParaRPr>
          </a:p>
          <a:p>
            <a:pPr marL="871855" lvl="2" algn="just">
              <a:spcBef>
                <a:spcPts val="576"/>
              </a:spcBef>
            </a:pPr>
            <a:r>
              <a:rPr lang="en-US" sz="2400" spc="10" dirty="0">
                <a:latin typeface="+mn-lt"/>
                <a:cs typeface="Arial"/>
              </a:rPr>
              <a:t>Check to see which has </a:t>
            </a:r>
            <a:r>
              <a:rPr lang="en-US" sz="2400" spc="15" dirty="0">
                <a:latin typeface="+mn-lt"/>
                <a:cs typeface="Arial"/>
              </a:rPr>
              <a:t>a </a:t>
            </a:r>
            <a:r>
              <a:rPr lang="en-US" sz="2400" spc="10" dirty="0">
                <a:latin typeface="+mn-lt"/>
                <a:cs typeface="Arial"/>
              </a:rPr>
              <a:t>larger timestamp.</a:t>
            </a:r>
            <a:endParaRPr lang="en-US" sz="2400" dirty="0">
              <a:latin typeface="+mn-lt"/>
              <a:cs typeface="Arial"/>
            </a:endParaRPr>
          </a:p>
          <a:p>
            <a:pPr marR="270510" algn="just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Allow to wait only if the waiting process has an older timestamp (is older) then the process waited</a:t>
            </a:r>
            <a:r>
              <a:rPr lang="en-US" spc="-85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for.</a:t>
            </a:r>
          </a:p>
          <a:p>
            <a:pPr marR="5080" algn="just">
              <a:spcBef>
                <a:spcPts val="576"/>
              </a:spcBef>
              <a:tabLst>
                <a:tab pos="72390" algn="l"/>
              </a:tabLst>
            </a:pPr>
            <a:r>
              <a:rPr lang="en-US" spc="-5" dirty="0">
                <a:latin typeface="+mn-lt"/>
                <a:cs typeface="Arial"/>
              </a:rPr>
              <a:t>Alternatively: </a:t>
            </a:r>
            <a:r>
              <a:rPr lang="en-US" dirty="0">
                <a:latin typeface="+mn-lt"/>
                <a:cs typeface="Arial"/>
              </a:rPr>
              <a:t>allow processes to wait only if the waiting process has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dirty="0">
                <a:latin typeface="+mn-lt"/>
                <a:cs typeface="Arial"/>
              </a:rPr>
              <a:t>higher (younger) timestamp than the </a:t>
            </a:r>
            <a:r>
              <a:rPr lang="en-US" spc="-5" dirty="0">
                <a:latin typeface="+mn-lt"/>
                <a:cs typeface="Arial"/>
              </a:rPr>
              <a:t>process </a:t>
            </a:r>
            <a:r>
              <a:rPr lang="en-US" dirty="0">
                <a:latin typeface="+mn-lt"/>
                <a:cs typeface="Arial"/>
              </a:rPr>
              <a:t>waiting</a:t>
            </a:r>
            <a:r>
              <a:rPr lang="en-US" spc="-10" dirty="0">
                <a:latin typeface="+mn-lt"/>
                <a:cs typeface="Arial"/>
              </a:rPr>
              <a:t> for.</a:t>
            </a:r>
            <a:endParaRPr lang="en-US" dirty="0">
              <a:latin typeface="+mn-lt"/>
              <a:cs typeface="Arial"/>
            </a:endParaRPr>
          </a:p>
          <a:p>
            <a:pPr algn="just">
              <a:spcBef>
                <a:spcPts val="576"/>
              </a:spcBef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3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7C736-B503-4C1D-8A0F-42B3BA70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latin typeface="+mj-lt"/>
                <a:cs typeface="Arial"/>
              </a:rPr>
              <a:t>Wait-die</a:t>
            </a:r>
            <a:r>
              <a:rPr lang="en-US" spc="-10" dirty="0">
                <a:latin typeface="+mj-lt"/>
                <a:cs typeface="Arial"/>
              </a:rPr>
              <a:t> A</a:t>
            </a:r>
            <a:r>
              <a:rPr lang="en-US" dirty="0">
                <a:latin typeface="+mj-lt"/>
                <a:cs typeface="Arial"/>
              </a:rPr>
              <a:t>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8F1545-E4A9-4089-8602-3F61B461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90600"/>
            <a:ext cx="5143500" cy="5334000"/>
          </a:xfrm>
        </p:spPr>
        <p:txBody>
          <a:bodyPr/>
          <a:lstStyle/>
          <a:p>
            <a:pPr marR="5080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Old process wants resource</a:t>
            </a:r>
            <a:r>
              <a:rPr lang="en-US" spc="-100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held by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dirty="0">
                <a:latin typeface="+mn-lt"/>
                <a:cs typeface="Arial"/>
              </a:rPr>
              <a:t>younger</a:t>
            </a:r>
            <a:r>
              <a:rPr lang="en-US" spc="-40" dirty="0">
                <a:latin typeface="+mn-lt"/>
                <a:cs typeface="Arial"/>
              </a:rPr>
              <a:t> </a:t>
            </a:r>
            <a:r>
              <a:rPr lang="en-US" spc="-5" dirty="0">
                <a:latin typeface="+mn-lt"/>
                <a:cs typeface="Arial"/>
              </a:rPr>
              <a:t>process</a:t>
            </a:r>
            <a:endParaRPr lang="en-US" dirty="0">
              <a:latin typeface="+mn-lt"/>
              <a:cs typeface="Arial"/>
            </a:endParaRPr>
          </a:p>
          <a:p>
            <a:pPr marR="5080" lvl="1">
              <a:spcBef>
                <a:spcPts val="576"/>
              </a:spcBef>
              <a:tabLst>
                <a:tab pos="72390" algn="l"/>
              </a:tabLst>
            </a:pPr>
            <a:r>
              <a:rPr lang="en-US" sz="2400" spc="10" dirty="0">
                <a:latin typeface="+mn-lt"/>
                <a:cs typeface="Arial"/>
              </a:rPr>
              <a:t>old process waits.</a:t>
            </a:r>
            <a:endParaRPr lang="en-US" sz="2400" dirty="0">
              <a:latin typeface="+mn-lt"/>
              <a:cs typeface="Arial"/>
            </a:endParaRPr>
          </a:p>
          <a:p>
            <a:pPr marR="5080">
              <a:spcBef>
                <a:spcPts val="576"/>
              </a:spcBef>
              <a:tabLst>
                <a:tab pos="72390" algn="l"/>
              </a:tabLst>
            </a:pPr>
            <a:r>
              <a:rPr lang="en-US" spc="-15" dirty="0">
                <a:latin typeface="+mn-lt"/>
                <a:cs typeface="Arial"/>
              </a:rPr>
              <a:t>Young </a:t>
            </a:r>
            <a:r>
              <a:rPr lang="en-US" dirty="0">
                <a:latin typeface="+mn-lt"/>
                <a:cs typeface="Arial"/>
              </a:rPr>
              <a:t>process wants resource held by older</a:t>
            </a:r>
            <a:r>
              <a:rPr lang="en-US" spc="-35" dirty="0">
                <a:latin typeface="+mn-lt"/>
                <a:cs typeface="Arial"/>
              </a:rPr>
              <a:t> </a:t>
            </a:r>
            <a:r>
              <a:rPr lang="en-US" spc="-5" dirty="0">
                <a:latin typeface="+mn-lt"/>
                <a:cs typeface="Arial"/>
              </a:rPr>
              <a:t>process</a:t>
            </a:r>
            <a:endParaRPr lang="en-US" dirty="0">
              <a:latin typeface="+mn-lt"/>
              <a:cs typeface="Arial"/>
            </a:endParaRPr>
          </a:p>
          <a:p>
            <a:pPr lvl="1">
              <a:spcBef>
                <a:spcPts val="576"/>
              </a:spcBef>
            </a:pPr>
            <a:r>
              <a:rPr lang="en-US" sz="2400" spc="10" dirty="0">
                <a:latin typeface="+mn-lt"/>
                <a:cs typeface="Arial"/>
              </a:rPr>
              <a:t>young process kills</a:t>
            </a:r>
            <a:r>
              <a:rPr lang="en-US" sz="2400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itself.</a:t>
            </a:r>
            <a:endParaRPr lang="en-US" sz="2400" dirty="0">
              <a:latin typeface="+mn-lt"/>
              <a:cs typeface="Arial"/>
            </a:endParaRPr>
          </a:p>
          <a:p>
            <a:pPr>
              <a:spcBef>
                <a:spcPts val="576"/>
              </a:spcBef>
            </a:pPr>
            <a:endParaRPr lang="en-IN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B34756E-745A-4197-9AFC-180C21AC2351}"/>
              </a:ext>
            </a:extLst>
          </p:cNvPr>
          <p:cNvSpPr txBox="1"/>
          <p:nvPr/>
        </p:nvSpPr>
        <p:spPr>
          <a:xfrm>
            <a:off x="239342" y="4103019"/>
            <a:ext cx="5004093" cy="9103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dirty="0"/>
              <a:t>Only permit older processes to wait on  resources held by younger processes.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1AAAC87-947E-4B23-B522-8E5C0845A2EA}"/>
              </a:ext>
            </a:extLst>
          </p:cNvPr>
          <p:cNvSpPr txBox="1"/>
          <p:nvPr/>
        </p:nvSpPr>
        <p:spPr>
          <a:xfrm>
            <a:off x="5486400" y="2298575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-5" dirty="0">
                <a:solidFill>
                  <a:schemeClr val="bg1"/>
                </a:solidFill>
                <a:cs typeface="Arial"/>
              </a:rPr>
              <a:t>old  </a:t>
            </a:r>
            <a:r>
              <a:rPr lang="en-IN" sz="1400" dirty="0">
                <a:solidFill>
                  <a:schemeClr val="bg1"/>
                </a:solidFill>
                <a:cs typeface="Arial"/>
              </a:rPr>
              <a:t>process  TS=123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C0CFB7CE-0C4A-4E12-897C-F44FADC3E5E6}"/>
              </a:ext>
            </a:extLst>
          </p:cNvPr>
          <p:cNvSpPr/>
          <p:nvPr/>
        </p:nvSpPr>
        <p:spPr>
          <a:xfrm>
            <a:off x="5488534" y="1581455"/>
            <a:ext cx="1217066" cy="1217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CA9305C-5F51-4676-BE7D-14320C3B2C11}"/>
              </a:ext>
            </a:extLst>
          </p:cNvPr>
          <p:cNvSpPr txBox="1"/>
          <p:nvPr/>
        </p:nvSpPr>
        <p:spPr>
          <a:xfrm>
            <a:off x="5507376" y="1929825"/>
            <a:ext cx="1155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Old process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TS=123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9E10B69-749D-483A-8FFC-B976FB46F235}"/>
              </a:ext>
            </a:extLst>
          </p:cNvPr>
          <p:cNvSpPr/>
          <p:nvPr/>
        </p:nvSpPr>
        <p:spPr>
          <a:xfrm>
            <a:off x="7663027" y="1581455"/>
            <a:ext cx="1217066" cy="1217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2714C6-89A5-42F2-BB8E-982FE3BD91B8}"/>
              </a:ext>
            </a:extLst>
          </p:cNvPr>
          <p:cNvSpPr txBox="1"/>
          <p:nvPr/>
        </p:nvSpPr>
        <p:spPr>
          <a:xfrm>
            <a:off x="7592603" y="1921426"/>
            <a:ext cx="1369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Young process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TS=311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DE76F0C-4F9A-44ED-ACE8-16B80D6EDA0A}"/>
              </a:ext>
            </a:extLst>
          </p:cNvPr>
          <p:cNvCxnSpPr>
            <a:cxnSpLocks/>
          </p:cNvCxnSpPr>
          <p:nvPr/>
        </p:nvCxnSpPr>
        <p:spPr>
          <a:xfrm>
            <a:off x="6705600" y="2187418"/>
            <a:ext cx="95742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E2830F1-6333-4A4A-B972-60B3E530A543}"/>
              </a:ext>
            </a:extLst>
          </p:cNvPr>
          <p:cNvSpPr/>
          <p:nvPr/>
        </p:nvSpPr>
        <p:spPr>
          <a:xfrm>
            <a:off x="5237132" y="1230868"/>
            <a:ext cx="169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indent="43815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latin typeface="+mj-lt"/>
                <a:cs typeface="Arial"/>
              </a:rPr>
              <a:t>Wants resource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409181D-8E22-4103-B4FB-6393C44CFABA}"/>
              </a:ext>
            </a:extLst>
          </p:cNvPr>
          <p:cNvSpPr/>
          <p:nvPr/>
        </p:nvSpPr>
        <p:spPr>
          <a:xfrm>
            <a:off x="7471071" y="1228973"/>
            <a:ext cx="1639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indent="49530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latin typeface="+mj-lt"/>
                <a:cs typeface="Arial"/>
              </a:rPr>
              <a:t>Holds resource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36A8ACE8-773D-4248-985D-75CF44581849}"/>
              </a:ext>
            </a:extLst>
          </p:cNvPr>
          <p:cNvCxnSpPr/>
          <p:nvPr/>
        </p:nvCxnSpPr>
        <p:spPr>
          <a:xfrm>
            <a:off x="5334000" y="3276600"/>
            <a:ext cx="37763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60B510E-1073-4E02-A6FB-3181E2053AD1}"/>
              </a:ext>
            </a:extLst>
          </p:cNvPr>
          <p:cNvSpPr/>
          <p:nvPr/>
        </p:nvSpPr>
        <p:spPr>
          <a:xfrm>
            <a:off x="5509202" y="4086282"/>
            <a:ext cx="1217066" cy="1217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DC50659-FA06-4322-A2D3-6AB367AA1570}"/>
              </a:ext>
            </a:extLst>
          </p:cNvPr>
          <p:cNvSpPr txBox="1"/>
          <p:nvPr/>
        </p:nvSpPr>
        <p:spPr>
          <a:xfrm>
            <a:off x="5449168" y="4426252"/>
            <a:ext cx="1369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Young process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TS=311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832643CA-1615-4732-B727-C6CD8E35E2A3}"/>
              </a:ext>
            </a:extLst>
          </p:cNvPr>
          <p:cNvSpPr/>
          <p:nvPr/>
        </p:nvSpPr>
        <p:spPr>
          <a:xfrm>
            <a:off x="7683695" y="4086282"/>
            <a:ext cx="1217066" cy="1217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778CB08-C474-42D3-985E-4DFB9DD27150}"/>
              </a:ext>
            </a:extLst>
          </p:cNvPr>
          <p:cNvSpPr txBox="1"/>
          <p:nvPr/>
        </p:nvSpPr>
        <p:spPr>
          <a:xfrm>
            <a:off x="7720225" y="4426253"/>
            <a:ext cx="1155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Old process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TS=123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5D6BE67F-CEBC-4723-B83A-FFA4D6509EF0}"/>
              </a:ext>
            </a:extLst>
          </p:cNvPr>
          <p:cNvCxnSpPr>
            <a:cxnSpLocks/>
          </p:cNvCxnSpPr>
          <p:nvPr/>
        </p:nvCxnSpPr>
        <p:spPr>
          <a:xfrm>
            <a:off x="6726268" y="4692245"/>
            <a:ext cx="95742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75D05FF-E96C-4081-A946-F8C605B76E60}"/>
              </a:ext>
            </a:extLst>
          </p:cNvPr>
          <p:cNvSpPr/>
          <p:nvPr/>
        </p:nvSpPr>
        <p:spPr>
          <a:xfrm>
            <a:off x="5257800" y="3735695"/>
            <a:ext cx="169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indent="43815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latin typeface="+mj-lt"/>
                <a:cs typeface="Arial"/>
              </a:rPr>
              <a:t>Wants resource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89F30A5-9553-4F00-8DA4-683FC58EAD08}"/>
              </a:ext>
            </a:extLst>
          </p:cNvPr>
          <p:cNvSpPr/>
          <p:nvPr/>
        </p:nvSpPr>
        <p:spPr>
          <a:xfrm>
            <a:off x="7491739" y="3733800"/>
            <a:ext cx="1639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indent="49530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latin typeface="+mj-lt"/>
                <a:cs typeface="Arial"/>
              </a:rPr>
              <a:t>Holds resource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DA48ED9-93F6-4FA5-8C6E-4ADBA466F016}"/>
              </a:ext>
            </a:extLst>
          </p:cNvPr>
          <p:cNvSpPr txBox="1"/>
          <p:nvPr/>
        </p:nvSpPr>
        <p:spPr>
          <a:xfrm>
            <a:off x="5770247" y="2802227"/>
            <a:ext cx="65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Waits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2E17EA6-2822-47C1-A19B-320C98360346}"/>
              </a:ext>
            </a:extLst>
          </p:cNvPr>
          <p:cNvSpPr txBox="1"/>
          <p:nvPr/>
        </p:nvSpPr>
        <p:spPr>
          <a:xfrm>
            <a:off x="5837367" y="534184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Dies</a:t>
            </a:r>
          </a:p>
        </p:txBody>
      </p:sp>
    </p:spTree>
    <p:extLst>
      <p:ext uri="{BB962C8B-B14F-4D97-AF65-F5344CB8AC3E}">
        <p14:creationId xmlns:p14="http://schemas.microsoft.com/office/powerpoint/2010/main" val="264174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 animBg="1"/>
      <p:bldP spid="26" grpId="0"/>
      <p:bldP spid="38" grpId="0"/>
      <p:bldP spid="39" grpId="0"/>
      <p:bldP spid="46" grpId="0" animBg="1"/>
      <p:bldP spid="47" grpId="0"/>
      <p:bldP spid="48" grpId="0" animBg="1"/>
      <p:bldP spid="49" grpId="0"/>
      <p:bldP spid="51" grpId="0"/>
      <p:bldP spid="52" grpId="0"/>
      <p:bldP spid="5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97C736-B503-4C1D-8A0F-42B3BA70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pc="-5" dirty="0">
                <a:latin typeface="+mj-lt"/>
                <a:cs typeface="Arial"/>
              </a:rPr>
              <a:t>Wound-wait</a:t>
            </a:r>
            <a:r>
              <a:rPr lang="en-US" spc="-10" dirty="0">
                <a:latin typeface="+mj-lt"/>
                <a:cs typeface="Arial"/>
              </a:rPr>
              <a:t> A</a:t>
            </a:r>
            <a:r>
              <a:rPr lang="en-US" dirty="0">
                <a:latin typeface="+mj-lt"/>
                <a:cs typeface="Arial"/>
              </a:rPr>
              <a:t>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8F1545-E4A9-4089-8602-3F61B461F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4913291" cy="5334000"/>
          </a:xfrm>
        </p:spPr>
        <p:txBody>
          <a:bodyPr>
            <a:normAutofit/>
          </a:bodyPr>
          <a:lstStyle/>
          <a:p>
            <a:pPr marR="57785" algn="just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Instead of killing the</a:t>
            </a:r>
            <a:r>
              <a:rPr lang="en-US" spc="-105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transaction  making the request, </a:t>
            </a:r>
            <a:r>
              <a:rPr lang="en-US" spc="-5" dirty="0">
                <a:latin typeface="+mn-lt"/>
                <a:cs typeface="Arial"/>
              </a:rPr>
              <a:t>kill </a:t>
            </a:r>
            <a:r>
              <a:rPr lang="en-US" dirty="0">
                <a:latin typeface="+mn-lt"/>
                <a:cs typeface="Arial"/>
              </a:rPr>
              <a:t>the  resource</a:t>
            </a:r>
            <a:r>
              <a:rPr lang="en-US" spc="-15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owner.</a:t>
            </a:r>
          </a:p>
          <a:p>
            <a:pPr marR="5080" algn="just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Old process wants resource</a:t>
            </a:r>
            <a:r>
              <a:rPr lang="en-US" spc="-100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held  by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dirty="0">
                <a:latin typeface="+mn-lt"/>
                <a:cs typeface="Arial"/>
              </a:rPr>
              <a:t>younger</a:t>
            </a:r>
            <a:r>
              <a:rPr lang="en-US" spc="-40" dirty="0">
                <a:latin typeface="+mn-lt"/>
                <a:cs typeface="Arial"/>
              </a:rPr>
              <a:t> </a:t>
            </a:r>
            <a:r>
              <a:rPr lang="en-US" spc="-5" dirty="0">
                <a:latin typeface="+mn-lt"/>
                <a:cs typeface="Arial"/>
              </a:rPr>
              <a:t>process</a:t>
            </a:r>
            <a:endParaRPr lang="en-US" dirty="0">
              <a:latin typeface="+mn-lt"/>
              <a:cs typeface="Arial"/>
            </a:endParaRPr>
          </a:p>
          <a:p>
            <a:pPr lvl="1" algn="just">
              <a:spcBef>
                <a:spcPts val="576"/>
              </a:spcBef>
            </a:pPr>
            <a:r>
              <a:rPr lang="en-US" sz="2400" spc="10" dirty="0">
                <a:latin typeface="+mn-lt"/>
                <a:cs typeface="Arial"/>
              </a:rPr>
              <a:t>old process kills the younger process. </a:t>
            </a:r>
          </a:p>
          <a:p>
            <a:pPr algn="just">
              <a:spcBef>
                <a:spcPts val="576"/>
              </a:spcBef>
            </a:pPr>
            <a:r>
              <a:rPr lang="en-US" spc="-15" dirty="0">
                <a:latin typeface="+mn-lt"/>
                <a:cs typeface="Arial"/>
              </a:rPr>
              <a:t>Young </a:t>
            </a:r>
            <a:r>
              <a:rPr lang="en-US" dirty="0">
                <a:latin typeface="+mn-lt"/>
                <a:cs typeface="Arial"/>
              </a:rPr>
              <a:t>process wants resource  held by older</a:t>
            </a:r>
            <a:r>
              <a:rPr lang="en-US" spc="-35" dirty="0">
                <a:latin typeface="+mn-lt"/>
                <a:cs typeface="Arial"/>
              </a:rPr>
              <a:t> </a:t>
            </a:r>
            <a:r>
              <a:rPr lang="en-US" spc="-5" dirty="0">
                <a:latin typeface="+mn-lt"/>
                <a:cs typeface="Arial"/>
              </a:rPr>
              <a:t>process</a:t>
            </a:r>
            <a:endParaRPr lang="en-US" dirty="0">
              <a:latin typeface="+mn-lt"/>
              <a:cs typeface="Arial"/>
            </a:endParaRPr>
          </a:p>
          <a:p>
            <a:pPr marL="871855" lvl="2" algn="just">
              <a:spcBef>
                <a:spcPts val="576"/>
              </a:spcBef>
            </a:pPr>
            <a:r>
              <a:rPr lang="en-US" sz="2400" spc="10" dirty="0">
                <a:latin typeface="+mn-lt"/>
                <a:cs typeface="Arial"/>
              </a:rPr>
              <a:t>young process waits.</a:t>
            </a:r>
            <a:endParaRPr lang="en-US" sz="2400" dirty="0">
              <a:latin typeface="+mn-lt"/>
              <a:cs typeface="Arial"/>
            </a:endParaRPr>
          </a:p>
          <a:p>
            <a:pPr>
              <a:spcBef>
                <a:spcPts val="576"/>
              </a:spcBef>
            </a:pPr>
            <a:endParaRPr lang="en-IN" dirty="0"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B34756E-745A-4197-9AFC-180C21AC2351}"/>
              </a:ext>
            </a:extLst>
          </p:cNvPr>
          <p:cNvSpPr txBox="1"/>
          <p:nvPr/>
        </p:nvSpPr>
        <p:spPr>
          <a:xfrm>
            <a:off x="233039" y="5425891"/>
            <a:ext cx="5004093" cy="9873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  <a:spcBef>
                <a:spcPts val="576"/>
              </a:spcBef>
            </a:pPr>
            <a:r>
              <a:rPr lang="en-US" sz="2400" spc="5" dirty="0">
                <a:cs typeface="Arial"/>
              </a:rPr>
              <a:t>Only permit younger processes to</a:t>
            </a:r>
            <a:r>
              <a:rPr lang="en-US" sz="2400" spc="-30" dirty="0">
                <a:cs typeface="Arial"/>
              </a:rPr>
              <a:t> </a:t>
            </a:r>
            <a:r>
              <a:rPr lang="en-US" sz="2400" spc="5" dirty="0">
                <a:cs typeface="Arial"/>
              </a:rPr>
              <a:t>wait</a:t>
            </a:r>
            <a:endParaRPr lang="en-US" sz="2400" dirty="0">
              <a:cs typeface="Arial"/>
            </a:endParaRPr>
          </a:p>
          <a:p>
            <a:pPr marL="3810" algn="just">
              <a:lnSpc>
                <a:spcPct val="114000"/>
              </a:lnSpc>
              <a:spcBef>
                <a:spcPts val="576"/>
              </a:spcBef>
              <a:tabLst>
                <a:tab pos="1595120" algn="l"/>
              </a:tabLst>
            </a:pPr>
            <a:r>
              <a:rPr lang="en-US" sz="2400" dirty="0">
                <a:cs typeface="Arial"/>
              </a:rPr>
              <a:t>o</a:t>
            </a:r>
            <a:r>
              <a:rPr lang="en-US" sz="2400" spc="5" dirty="0">
                <a:cs typeface="Arial"/>
              </a:rPr>
              <a:t>n</a:t>
            </a:r>
            <a:r>
              <a:rPr lang="en-US" sz="2400" dirty="0">
                <a:cs typeface="Arial"/>
              </a:rPr>
              <a:t> </a:t>
            </a:r>
            <a:r>
              <a:rPr lang="en-US" sz="2400" spc="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e</a:t>
            </a:r>
            <a:r>
              <a:rPr lang="en-US" sz="2400" spc="5" dirty="0">
                <a:cs typeface="Arial"/>
              </a:rPr>
              <a:t>s</a:t>
            </a:r>
            <a:r>
              <a:rPr lang="en-US" sz="2400" dirty="0">
                <a:cs typeface="Arial"/>
              </a:rPr>
              <a:t>ou</a:t>
            </a:r>
            <a:r>
              <a:rPr lang="en-US" sz="2400" spc="5" dirty="0">
                <a:cs typeface="Arial"/>
              </a:rPr>
              <a:t>rc</a:t>
            </a:r>
            <a:r>
              <a:rPr lang="en-US" sz="2400" dirty="0">
                <a:cs typeface="Arial"/>
              </a:rPr>
              <a:t>e</a:t>
            </a:r>
            <a:r>
              <a:rPr lang="en-US" sz="2400" spc="5" dirty="0">
                <a:cs typeface="Arial"/>
              </a:rPr>
              <a:t>s</a:t>
            </a:r>
            <a:r>
              <a:rPr lang="en-US" sz="2400" dirty="0">
                <a:cs typeface="Arial"/>
              </a:rPr>
              <a:t> he</a:t>
            </a:r>
            <a:r>
              <a:rPr lang="en-US" sz="2400" spc="5" dirty="0">
                <a:cs typeface="Arial"/>
              </a:rPr>
              <a:t>ld</a:t>
            </a:r>
            <a:r>
              <a:rPr lang="en-US" sz="2400" dirty="0">
                <a:cs typeface="Arial"/>
              </a:rPr>
              <a:t> b</a:t>
            </a:r>
            <a:r>
              <a:rPr lang="en-US" sz="2400" spc="5" dirty="0">
                <a:cs typeface="Arial"/>
              </a:rPr>
              <a:t>y</a:t>
            </a:r>
            <a:r>
              <a:rPr lang="en-US" sz="2400" dirty="0">
                <a:cs typeface="Arial"/>
              </a:rPr>
              <a:t> olde</a:t>
            </a:r>
            <a:r>
              <a:rPr lang="en-US" sz="2400" spc="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 p</a:t>
            </a:r>
            <a:r>
              <a:rPr lang="en-US" sz="2400" spc="5" dirty="0">
                <a:cs typeface="Arial"/>
              </a:rPr>
              <a:t>r</a:t>
            </a:r>
            <a:r>
              <a:rPr lang="en-US" sz="2400" dirty="0">
                <a:cs typeface="Arial"/>
              </a:rPr>
              <a:t>o</a:t>
            </a:r>
            <a:r>
              <a:rPr lang="en-US" sz="2400" spc="5" dirty="0">
                <a:cs typeface="Arial"/>
              </a:rPr>
              <a:t>c</a:t>
            </a:r>
            <a:r>
              <a:rPr lang="en-US" sz="2400" dirty="0">
                <a:cs typeface="Arial"/>
              </a:rPr>
              <a:t>e</a:t>
            </a:r>
            <a:r>
              <a:rPr lang="en-US" sz="2400" spc="5" dirty="0">
                <a:cs typeface="Arial"/>
              </a:rPr>
              <a:t>ss</a:t>
            </a:r>
            <a:r>
              <a:rPr lang="en-US" sz="2400" dirty="0">
                <a:cs typeface="Arial"/>
              </a:rPr>
              <a:t>e</a:t>
            </a:r>
            <a:r>
              <a:rPr lang="en-US" sz="2400" spc="5" dirty="0">
                <a:cs typeface="Arial"/>
              </a:rPr>
              <a:t>s.</a:t>
            </a:r>
            <a:endParaRPr lang="en-US" sz="2400" baseline="35353" dirty="0"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1AAAC87-947E-4B23-B522-8E5C0845A2EA}"/>
              </a:ext>
            </a:extLst>
          </p:cNvPr>
          <p:cNvSpPr txBox="1"/>
          <p:nvPr/>
        </p:nvSpPr>
        <p:spPr>
          <a:xfrm>
            <a:off x="5486400" y="2298575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spc="-5" dirty="0">
                <a:solidFill>
                  <a:schemeClr val="bg1"/>
                </a:solidFill>
                <a:cs typeface="Arial"/>
              </a:rPr>
              <a:t>old  </a:t>
            </a:r>
            <a:r>
              <a:rPr lang="en-IN" sz="1400" dirty="0">
                <a:solidFill>
                  <a:schemeClr val="bg1"/>
                </a:solidFill>
                <a:cs typeface="Arial"/>
              </a:rPr>
              <a:t>process  TS=123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C0CFB7CE-0C4A-4E12-897C-F44FADC3E5E6}"/>
              </a:ext>
            </a:extLst>
          </p:cNvPr>
          <p:cNvSpPr/>
          <p:nvPr/>
        </p:nvSpPr>
        <p:spPr>
          <a:xfrm>
            <a:off x="5488534" y="1581455"/>
            <a:ext cx="1217066" cy="1217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BCA9305C-5F51-4676-BE7D-14320C3B2C11}"/>
              </a:ext>
            </a:extLst>
          </p:cNvPr>
          <p:cNvSpPr txBox="1"/>
          <p:nvPr/>
        </p:nvSpPr>
        <p:spPr>
          <a:xfrm>
            <a:off x="5507376" y="1929825"/>
            <a:ext cx="1155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Old process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TS=123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9E10B69-749D-483A-8FFC-B976FB46F235}"/>
              </a:ext>
            </a:extLst>
          </p:cNvPr>
          <p:cNvSpPr/>
          <p:nvPr/>
        </p:nvSpPr>
        <p:spPr>
          <a:xfrm>
            <a:off x="7663027" y="1581455"/>
            <a:ext cx="1217066" cy="1217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B2714C6-89A5-42F2-BB8E-982FE3BD91B8}"/>
              </a:ext>
            </a:extLst>
          </p:cNvPr>
          <p:cNvSpPr txBox="1"/>
          <p:nvPr/>
        </p:nvSpPr>
        <p:spPr>
          <a:xfrm>
            <a:off x="7592603" y="1921426"/>
            <a:ext cx="1369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Young process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TS=311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EDE76F0C-4F9A-44ED-ACE8-16B80D6EDA0A}"/>
              </a:ext>
            </a:extLst>
          </p:cNvPr>
          <p:cNvCxnSpPr>
            <a:cxnSpLocks/>
          </p:cNvCxnSpPr>
          <p:nvPr/>
        </p:nvCxnSpPr>
        <p:spPr>
          <a:xfrm>
            <a:off x="6705600" y="2187418"/>
            <a:ext cx="95742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E2830F1-6333-4A4A-B972-60B3E530A543}"/>
              </a:ext>
            </a:extLst>
          </p:cNvPr>
          <p:cNvSpPr/>
          <p:nvPr/>
        </p:nvSpPr>
        <p:spPr>
          <a:xfrm>
            <a:off x="5237132" y="1230868"/>
            <a:ext cx="169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indent="43815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latin typeface="+mj-lt"/>
                <a:cs typeface="Arial"/>
              </a:rPr>
              <a:t>Wants resource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409181D-8E22-4103-B4FB-6393C44CFABA}"/>
              </a:ext>
            </a:extLst>
          </p:cNvPr>
          <p:cNvSpPr/>
          <p:nvPr/>
        </p:nvSpPr>
        <p:spPr>
          <a:xfrm>
            <a:off x="7471071" y="1228973"/>
            <a:ext cx="1639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indent="49530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latin typeface="+mj-lt"/>
                <a:cs typeface="Arial"/>
              </a:rPr>
              <a:t>Holds resource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36A8ACE8-773D-4248-985D-75CF44581849}"/>
              </a:ext>
            </a:extLst>
          </p:cNvPr>
          <p:cNvCxnSpPr/>
          <p:nvPr/>
        </p:nvCxnSpPr>
        <p:spPr>
          <a:xfrm>
            <a:off x="5334000" y="3276600"/>
            <a:ext cx="37763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60B510E-1073-4E02-A6FB-3181E2053AD1}"/>
              </a:ext>
            </a:extLst>
          </p:cNvPr>
          <p:cNvSpPr/>
          <p:nvPr/>
        </p:nvSpPr>
        <p:spPr>
          <a:xfrm>
            <a:off x="5509202" y="4086282"/>
            <a:ext cx="1217066" cy="1217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1DC50659-FA06-4322-A2D3-6AB367AA1570}"/>
              </a:ext>
            </a:extLst>
          </p:cNvPr>
          <p:cNvSpPr txBox="1"/>
          <p:nvPr/>
        </p:nvSpPr>
        <p:spPr>
          <a:xfrm>
            <a:off x="5450550" y="4426252"/>
            <a:ext cx="1369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Young process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TS=311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832643CA-1615-4732-B727-C6CD8E35E2A3}"/>
              </a:ext>
            </a:extLst>
          </p:cNvPr>
          <p:cNvSpPr/>
          <p:nvPr/>
        </p:nvSpPr>
        <p:spPr>
          <a:xfrm>
            <a:off x="7683695" y="4086282"/>
            <a:ext cx="1217066" cy="1217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778CB08-C474-42D3-985E-4DFB9DD27150}"/>
              </a:ext>
            </a:extLst>
          </p:cNvPr>
          <p:cNvSpPr txBox="1"/>
          <p:nvPr/>
        </p:nvSpPr>
        <p:spPr>
          <a:xfrm>
            <a:off x="7720223" y="4426253"/>
            <a:ext cx="1155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Old process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TS=123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5D6BE67F-CEBC-4723-B83A-FFA4D6509EF0}"/>
              </a:ext>
            </a:extLst>
          </p:cNvPr>
          <p:cNvCxnSpPr>
            <a:cxnSpLocks/>
          </p:cNvCxnSpPr>
          <p:nvPr/>
        </p:nvCxnSpPr>
        <p:spPr>
          <a:xfrm>
            <a:off x="6726268" y="4692245"/>
            <a:ext cx="95742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75D05FF-E96C-4081-A946-F8C605B76E60}"/>
              </a:ext>
            </a:extLst>
          </p:cNvPr>
          <p:cNvSpPr/>
          <p:nvPr/>
        </p:nvSpPr>
        <p:spPr>
          <a:xfrm>
            <a:off x="5257800" y="3735695"/>
            <a:ext cx="169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indent="43815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latin typeface="+mj-lt"/>
                <a:cs typeface="Arial"/>
              </a:rPr>
              <a:t>Wants resource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989F30A5-9553-4F00-8DA4-683FC58EAD08}"/>
              </a:ext>
            </a:extLst>
          </p:cNvPr>
          <p:cNvSpPr/>
          <p:nvPr/>
        </p:nvSpPr>
        <p:spPr>
          <a:xfrm>
            <a:off x="7491739" y="3733800"/>
            <a:ext cx="1639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indent="49530">
              <a:lnSpc>
                <a:spcPct val="100000"/>
              </a:lnSpc>
              <a:spcBef>
                <a:spcPts val="95"/>
              </a:spcBef>
            </a:pPr>
            <a:r>
              <a:rPr lang="en-IN" dirty="0">
                <a:latin typeface="+mj-lt"/>
                <a:cs typeface="Arial"/>
              </a:rPr>
              <a:t>Holds resource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2E17EA6-2822-47C1-A19B-320C98360346}"/>
              </a:ext>
            </a:extLst>
          </p:cNvPr>
          <p:cNvSpPr txBox="1"/>
          <p:nvPr/>
        </p:nvSpPr>
        <p:spPr>
          <a:xfrm>
            <a:off x="5837367" y="5341846"/>
            <a:ext cx="653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Waits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294524C-C1E2-4AB8-9275-E2C5DF101516}"/>
              </a:ext>
            </a:extLst>
          </p:cNvPr>
          <p:cNvSpPr txBox="1"/>
          <p:nvPr/>
        </p:nvSpPr>
        <p:spPr>
          <a:xfrm>
            <a:off x="5260562" y="2819400"/>
            <a:ext cx="1749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Kills young process</a:t>
            </a:r>
          </a:p>
        </p:txBody>
      </p:sp>
    </p:spTree>
    <p:extLst>
      <p:ext uri="{BB962C8B-B14F-4D97-AF65-F5344CB8AC3E}">
        <p14:creationId xmlns:p14="http://schemas.microsoft.com/office/powerpoint/2010/main" val="17617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/>
      <p:bldP spid="25" grpId="0" animBg="1"/>
      <p:bldP spid="26" grpId="0"/>
      <p:bldP spid="38" grpId="0"/>
      <p:bldP spid="39" grpId="0"/>
      <p:bldP spid="46" grpId="0" animBg="1"/>
      <p:bldP spid="47" grpId="0"/>
      <p:bldP spid="48" grpId="0" animBg="1"/>
      <p:bldP spid="49" grpId="0"/>
      <p:bldP spid="51" grpId="0"/>
      <p:bldP spid="52" grpId="0"/>
      <p:bldP spid="54" grpId="0"/>
      <p:bldP spid="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1871E-F924-4422-93E3-0D8F7233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Deadlock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3E4A16-894B-46BA-905E-FB927BE2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Kill </a:t>
            </a:r>
            <a:r>
              <a:rPr lang="en-US" spc="-5" dirty="0">
                <a:latin typeface="+mn-lt"/>
                <a:cs typeface="Arial"/>
              </a:rPr>
              <a:t>off </a:t>
            </a:r>
            <a:r>
              <a:rPr lang="en-US" dirty="0">
                <a:latin typeface="+mn-lt"/>
                <a:cs typeface="Arial"/>
              </a:rPr>
              <a:t>one or more processes when deadlock is</a:t>
            </a:r>
            <a:r>
              <a:rPr lang="en-US" spc="-110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detected.</a:t>
            </a:r>
          </a:p>
          <a:p>
            <a:pPr lvl="1" algn="just">
              <a:spcBef>
                <a:spcPts val="576"/>
              </a:spcBef>
            </a:pPr>
            <a:r>
              <a:rPr lang="en-US" sz="2400" spc="10" dirty="0">
                <a:latin typeface="+mn-lt"/>
                <a:cs typeface="Arial"/>
              </a:rPr>
              <a:t>That breaks the circular</a:t>
            </a:r>
            <a:r>
              <a:rPr lang="en-US" sz="2400" spc="-5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dependency.</a:t>
            </a:r>
            <a:endParaRPr lang="en-US" sz="2400" dirty="0">
              <a:latin typeface="+mn-lt"/>
              <a:cs typeface="Arial"/>
            </a:endParaRPr>
          </a:p>
          <a:p>
            <a:pPr algn="just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It might not feel good to </a:t>
            </a:r>
            <a:r>
              <a:rPr lang="en-US" spc="-5" dirty="0">
                <a:latin typeface="+mn-lt"/>
                <a:cs typeface="Arial"/>
              </a:rPr>
              <a:t>kill </a:t>
            </a:r>
            <a:r>
              <a:rPr lang="en-US" spc="5" dirty="0">
                <a:latin typeface="+mn-lt"/>
                <a:cs typeface="Arial"/>
              </a:rPr>
              <a:t>a</a:t>
            </a:r>
            <a:r>
              <a:rPr lang="en-US" spc="-55" dirty="0">
                <a:latin typeface="+mn-lt"/>
                <a:cs typeface="Arial"/>
              </a:rPr>
              <a:t> </a:t>
            </a:r>
            <a:r>
              <a:rPr lang="en-US" spc="-5" dirty="0">
                <a:latin typeface="+mn-lt"/>
                <a:cs typeface="Arial"/>
              </a:rPr>
              <a:t>process.</a:t>
            </a:r>
            <a:endParaRPr lang="en-US" dirty="0">
              <a:latin typeface="+mn-lt"/>
              <a:cs typeface="Arial"/>
            </a:endParaRPr>
          </a:p>
          <a:p>
            <a:pPr marL="814705" lvl="2" indent="-342900" algn="just">
              <a:spcBef>
                <a:spcPts val="576"/>
              </a:spcBef>
              <a:tabLst>
                <a:tab pos="144145" algn="l"/>
              </a:tabLst>
            </a:pPr>
            <a:r>
              <a:rPr lang="en-US" sz="2400" spc="10" dirty="0">
                <a:latin typeface="+mn-lt"/>
                <a:cs typeface="Arial"/>
              </a:rPr>
              <a:t>But transactions are designed to </a:t>
            </a:r>
            <a:r>
              <a:rPr lang="en-US" sz="2400" spc="15" dirty="0">
                <a:latin typeface="+mn-lt"/>
                <a:cs typeface="Arial"/>
              </a:rPr>
              <a:t>be</a:t>
            </a:r>
            <a:r>
              <a:rPr lang="en-US" sz="2400" spc="-50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abortable.</a:t>
            </a:r>
            <a:endParaRPr lang="en-US" sz="2400" dirty="0">
              <a:latin typeface="+mn-lt"/>
              <a:cs typeface="Arial"/>
            </a:endParaRPr>
          </a:p>
          <a:p>
            <a:pPr algn="just">
              <a:spcBef>
                <a:spcPts val="576"/>
              </a:spcBef>
              <a:tabLst>
                <a:tab pos="72390" algn="l"/>
              </a:tabLst>
            </a:pPr>
            <a:r>
              <a:rPr lang="en-US" spc="5" dirty="0">
                <a:latin typeface="+mn-lt"/>
                <a:cs typeface="Arial"/>
              </a:rPr>
              <a:t>So </a:t>
            </a:r>
            <a:r>
              <a:rPr lang="en-US" dirty="0">
                <a:latin typeface="+mn-lt"/>
                <a:cs typeface="Arial"/>
              </a:rPr>
              <a:t>just abort one or more</a:t>
            </a:r>
            <a:r>
              <a:rPr lang="en-US" spc="-55" dirty="0">
                <a:latin typeface="+mn-lt"/>
                <a:cs typeface="Arial"/>
              </a:rPr>
              <a:t> </a:t>
            </a:r>
            <a:r>
              <a:rPr lang="en-US" spc="-5" dirty="0">
                <a:latin typeface="+mn-lt"/>
                <a:cs typeface="Arial"/>
              </a:rPr>
              <a:t>transactions.</a:t>
            </a:r>
            <a:endParaRPr lang="en-US" dirty="0">
              <a:latin typeface="+mn-lt"/>
              <a:cs typeface="Arial"/>
            </a:endParaRPr>
          </a:p>
          <a:p>
            <a:pPr marL="814705" lvl="2" indent="-342900" algn="just">
              <a:spcBef>
                <a:spcPts val="576"/>
              </a:spcBef>
              <a:tabLst>
                <a:tab pos="144145" algn="l"/>
              </a:tabLst>
            </a:pPr>
            <a:r>
              <a:rPr lang="en-US" sz="2400" spc="10" dirty="0">
                <a:latin typeface="+mn-lt"/>
                <a:cs typeface="Arial"/>
              </a:rPr>
              <a:t>System restored to state before transaction</a:t>
            </a:r>
            <a:r>
              <a:rPr lang="en-US" sz="2400" spc="-55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began.</a:t>
            </a:r>
            <a:endParaRPr lang="en-US" sz="2400" dirty="0">
              <a:latin typeface="+mn-lt"/>
              <a:cs typeface="Arial"/>
            </a:endParaRPr>
          </a:p>
          <a:p>
            <a:pPr marL="814705" lvl="2" indent="-342900" algn="just">
              <a:spcBef>
                <a:spcPts val="576"/>
              </a:spcBef>
              <a:tabLst>
                <a:tab pos="144145" algn="l"/>
              </a:tabLst>
            </a:pPr>
            <a:r>
              <a:rPr lang="en-US" sz="2400" spc="5" dirty="0">
                <a:latin typeface="+mn-lt"/>
                <a:cs typeface="Arial"/>
              </a:rPr>
              <a:t>Transaction </a:t>
            </a:r>
            <a:r>
              <a:rPr lang="en-US" sz="2400" spc="10" dirty="0">
                <a:latin typeface="+mn-lt"/>
                <a:cs typeface="Arial"/>
              </a:rPr>
              <a:t>can </a:t>
            </a:r>
            <a:r>
              <a:rPr lang="en-US" sz="2400" spc="5" dirty="0">
                <a:latin typeface="+mn-lt"/>
                <a:cs typeface="Arial"/>
              </a:rPr>
              <a:t>restart </a:t>
            </a:r>
            <a:r>
              <a:rPr lang="en-US" sz="2400" spc="10" dirty="0">
                <a:latin typeface="+mn-lt"/>
                <a:cs typeface="Arial"/>
              </a:rPr>
              <a:t>at </a:t>
            </a:r>
            <a:r>
              <a:rPr lang="en-US" sz="2400" spc="15" dirty="0">
                <a:latin typeface="+mn-lt"/>
                <a:cs typeface="Arial"/>
              </a:rPr>
              <a:t>a </a:t>
            </a:r>
            <a:r>
              <a:rPr lang="en-US" sz="2400" spc="10" dirty="0">
                <a:latin typeface="+mn-lt"/>
                <a:cs typeface="Arial"/>
              </a:rPr>
              <a:t>later</a:t>
            </a:r>
            <a:r>
              <a:rPr lang="en-US" sz="2400" spc="-45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time.</a:t>
            </a:r>
            <a:endParaRPr lang="en-US" sz="2400" dirty="0">
              <a:latin typeface="+mn-lt"/>
              <a:cs typeface="Arial"/>
            </a:endParaRPr>
          </a:p>
          <a:p>
            <a:pPr marL="814705" marR="5080" lvl="2" indent="-342900" algn="just">
              <a:spcBef>
                <a:spcPts val="576"/>
              </a:spcBef>
              <a:tabLst>
                <a:tab pos="144145" algn="l"/>
              </a:tabLst>
            </a:pPr>
            <a:endParaRPr lang="en-US" sz="2400" dirty="0">
              <a:latin typeface="+mn-lt"/>
              <a:cs typeface="Arial"/>
            </a:endParaRPr>
          </a:p>
          <a:p>
            <a:pPr marL="0" indent="0" algn="just">
              <a:spcBef>
                <a:spcPts val="576"/>
              </a:spcBef>
              <a:buNone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93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42FCEC-452E-4A65-BFB5-BC7DED9C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Arial"/>
              </a:rPr>
              <a:t>Centralized Deadlock</a:t>
            </a:r>
            <a:r>
              <a:rPr lang="en-US" spc="-5" dirty="0">
                <a:latin typeface="+mj-lt"/>
                <a:cs typeface="Arial"/>
              </a:rPr>
              <a:t> D</a:t>
            </a:r>
            <a:r>
              <a:rPr lang="en-US" dirty="0">
                <a:latin typeface="+mj-lt"/>
                <a:cs typeface="Arial"/>
              </a:rPr>
              <a:t>etection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1372FA-146E-40B2-9E7F-5CDBC8E8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cs typeface="Arial"/>
              </a:rPr>
              <a:t>Handle the non-distributed algorithm through </a:t>
            </a:r>
            <a:r>
              <a:rPr lang="en-US" spc="5" dirty="0">
                <a:cs typeface="Arial"/>
              </a:rPr>
              <a:t>a</a:t>
            </a:r>
            <a:r>
              <a:rPr lang="en-US" spc="-75" dirty="0">
                <a:cs typeface="Arial"/>
              </a:rPr>
              <a:t> </a:t>
            </a:r>
            <a:r>
              <a:rPr lang="en-US" spc="-5" dirty="0">
                <a:cs typeface="Arial"/>
              </a:rPr>
              <a:t>coordinator.</a:t>
            </a:r>
            <a:endParaRPr lang="en-US" dirty="0">
              <a:cs typeface="Times New Roman"/>
            </a:endParaRPr>
          </a:p>
          <a:p>
            <a:pPr marR="5080" algn="just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cs typeface="Arial"/>
              </a:rPr>
              <a:t>Each system maintains </a:t>
            </a:r>
            <a:r>
              <a:rPr lang="en-US" spc="5" dirty="0">
                <a:cs typeface="Arial"/>
              </a:rPr>
              <a:t>a </a:t>
            </a:r>
            <a:r>
              <a:rPr lang="en-US" spc="-5" dirty="0">
                <a:cs typeface="Arial"/>
              </a:rPr>
              <a:t>Wait-For </a:t>
            </a:r>
            <a:r>
              <a:rPr lang="en-US" dirty="0">
                <a:cs typeface="Arial"/>
              </a:rPr>
              <a:t>Graph for its processes and</a:t>
            </a:r>
            <a:r>
              <a:rPr lang="en-US" spc="-15" dirty="0">
                <a:cs typeface="Arial"/>
              </a:rPr>
              <a:t> </a:t>
            </a:r>
            <a:r>
              <a:rPr lang="en-US" spc="-5" dirty="0">
                <a:cs typeface="Arial"/>
              </a:rPr>
              <a:t>resources.</a:t>
            </a:r>
            <a:endParaRPr lang="en-US" dirty="0">
              <a:cs typeface="Times New Roman"/>
            </a:endParaRPr>
          </a:p>
          <a:p>
            <a:pPr marR="24765" algn="just">
              <a:spcBef>
                <a:spcPts val="576"/>
              </a:spcBef>
              <a:tabLst>
                <a:tab pos="72390" algn="l"/>
              </a:tabLst>
            </a:pPr>
            <a:r>
              <a:rPr lang="en-US" spc="10" dirty="0">
                <a:cs typeface="Arial"/>
              </a:rPr>
              <a:t>A </a:t>
            </a:r>
            <a:r>
              <a:rPr lang="en-US" dirty="0">
                <a:cs typeface="Arial"/>
              </a:rPr>
              <a:t>central </a:t>
            </a:r>
            <a:r>
              <a:rPr lang="en-US" spc="-5" dirty="0">
                <a:cs typeface="Arial"/>
              </a:rPr>
              <a:t>coordinator </a:t>
            </a:r>
            <a:r>
              <a:rPr lang="en-US" dirty="0">
                <a:cs typeface="Arial"/>
              </a:rPr>
              <a:t>maintains the combined graph for the  entire system: the Global </a:t>
            </a:r>
            <a:r>
              <a:rPr lang="en-US" spc="-5" dirty="0">
                <a:cs typeface="Arial"/>
              </a:rPr>
              <a:t>Wait-For</a:t>
            </a:r>
            <a:r>
              <a:rPr lang="en-US" spc="-40" dirty="0">
                <a:cs typeface="Arial"/>
              </a:rPr>
              <a:t> </a:t>
            </a:r>
            <a:r>
              <a:rPr lang="en-US" spc="-5" dirty="0">
                <a:cs typeface="Arial"/>
              </a:rPr>
              <a:t>Graph.</a:t>
            </a:r>
            <a:endParaRPr lang="en-US" dirty="0">
              <a:cs typeface="Arial"/>
            </a:endParaRPr>
          </a:p>
          <a:p>
            <a:pPr marL="814705" marR="115570" lvl="2" indent="-342900" algn="just">
              <a:spcBef>
                <a:spcPts val="576"/>
              </a:spcBef>
              <a:tabLst>
                <a:tab pos="144145" algn="l"/>
              </a:tabLst>
            </a:pPr>
            <a:r>
              <a:rPr lang="en-US" sz="2400" spc="20" dirty="0">
                <a:cs typeface="Arial"/>
              </a:rPr>
              <a:t>A </a:t>
            </a:r>
            <a:r>
              <a:rPr lang="en-US" sz="2400" spc="15" dirty="0">
                <a:cs typeface="Arial"/>
              </a:rPr>
              <a:t>message </a:t>
            </a:r>
            <a:r>
              <a:rPr lang="en-US" sz="2400" spc="10" dirty="0">
                <a:cs typeface="Arial"/>
              </a:rPr>
              <a:t>is sent to the coordinator each time </a:t>
            </a:r>
            <a:r>
              <a:rPr lang="en-US" sz="2400" spc="15" dirty="0">
                <a:cs typeface="Arial"/>
              </a:rPr>
              <a:t>an </a:t>
            </a:r>
            <a:r>
              <a:rPr lang="en-US" sz="2400" spc="10" dirty="0">
                <a:cs typeface="Arial"/>
              </a:rPr>
              <a:t>edge (resource  hold/request) is added or</a:t>
            </a:r>
            <a:r>
              <a:rPr lang="en-US" sz="2400" spc="-35" dirty="0">
                <a:cs typeface="Arial"/>
              </a:rPr>
              <a:t> </a:t>
            </a:r>
            <a:r>
              <a:rPr lang="en-US" sz="2400" spc="10" dirty="0">
                <a:cs typeface="Arial"/>
              </a:rPr>
              <a:t>deleted.</a:t>
            </a:r>
            <a:endParaRPr lang="en-US" sz="2400" dirty="0">
              <a:cs typeface="Arial"/>
            </a:endParaRPr>
          </a:p>
          <a:p>
            <a:pPr marL="814705" lvl="2" indent="-342900" algn="just">
              <a:spcBef>
                <a:spcPts val="576"/>
              </a:spcBef>
              <a:tabLst>
                <a:tab pos="144145" algn="l"/>
              </a:tabLst>
            </a:pPr>
            <a:r>
              <a:rPr lang="en-US" sz="2400" spc="10" dirty="0">
                <a:cs typeface="Arial"/>
              </a:rPr>
              <a:t>List of adds/deletes can </a:t>
            </a:r>
            <a:r>
              <a:rPr lang="en-US" sz="2400" spc="15" dirty="0">
                <a:cs typeface="Arial"/>
              </a:rPr>
              <a:t>be </a:t>
            </a:r>
            <a:r>
              <a:rPr lang="en-US" sz="2400" spc="10" dirty="0">
                <a:cs typeface="Arial"/>
              </a:rPr>
              <a:t>sent</a:t>
            </a:r>
            <a:r>
              <a:rPr lang="en-US" sz="2400" spc="-60" dirty="0">
                <a:cs typeface="Arial"/>
              </a:rPr>
              <a:t> </a:t>
            </a:r>
            <a:r>
              <a:rPr lang="en-US" sz="2400" spc="10" dirty="0">
                <a:cs typeface="Arial"/>
              </a:rPr>
              <a:t>periodically.</a:t>
            </a:r>
            <a:endParaRPr lang="en-US" sz="2400" dirty="0">
              <a:cs typeface="Arial"/>
            </a:endParaRPr>
          </a:p>
          <a:p>
            <a:pPr algn="just">
              <a:spcBef>
                <a:spcPts val="576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38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982E3-FCA9-47AF-A87F-40CFCEB3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Clock Synchronization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F32BD-37F2-4796-9CB3-58451101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Computer clock usually consists of three elements</a:t>
            </a:r>
          </a:p>
          <a:p>
            <a:pPr lvl="1" algn="just">
              <a:buClr>
                <a:schemeClr val="tx1"/>
              </a:buClr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Quartz crystal : </a:t>
            </a:r>
            <a:r>
              <a:rPr lang="en-US" sz="2400" dirty="0">
                <a:latin typeface="+mn-lt"/>
              </a:rPr>
              <a:t>oscillates at a well defined frequency.</a:t>
            </a:r>
          </a:p>
          <a:p>
            <a:pPr lvl="1" algn="just">
              <a:buClr>
                <a:schemeClr val="tx1"/>
              </a:buClr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Constant register : </a:t>
            </a:r>
            <a:r>
              <a:rPr lang="en-US" sz="2400" dirty="0">
                <a:latin typeface="+mn-lt"/>
              </a:rPr>
              <a:t>store a constant value, that is decided based on frequency.</a:t>
            </a:r>
          </a:p>
          <a:p>
            <a:pPr lvl="1" algn="just">
              <a:buClr>
                <a:schemeClr val="tx1"/>
              </a:buClr>
            </a:pPr>
            <a:r>
              <a:rPr lang="en-US" sz="2400" b="1" dirty="0">
                <a:solidFill>
                  <a:schemeClr val="tx2"/>
                </a:solidFill>
                <a:latin typeface="+mn-lt"/>
              </a:rPr>
              <a:t>Counter register : </a:t>
            </a:r>
            <a:r>
              <a:rPr lang="en-US" sz="2400" dirty="0">
                <a:latin typeface="+mn-lt"/>
              </a:rPr>
              <a:t>used to keep track of the oscillations of quartz crystal.</a:t>
            </a:r>
          </a:p>
          <a:p>
            <a:pPr marL="4000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en-US" dirty="0">
              <a:latin typeface="+mn-lt"/>
            </a:endParaRPr>
          </a:p>
          <a:p>
            <a:pPr marL="57150" indent="0" algn="just">
              <a:buNone/>
            </a:pPr>
            <a:endParaRPr lang="en-US" dirty="0">
              <a:latin typeface="+mn-lt"/>
            </a:endParaRPr>
          </a:p>
          <a:p>
            <a:pPr algn="just"/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5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xmlns="" id="{4A8BD46B-1795-4F3F-B0BC-CFCE5603C769}"/>
              </a:ext>
            </a:extLst>
          </p:cNvPr>
          <p:cNvSpPr/>
          <p:nvPr/>
        </p:nvSpPr>
        <p:spPr>
          <a:xfrm>
            <a:off x="190499" y="1055980"/>
            <a:ext cx="2400301" cy="27347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BAB8A-2C8E-40D3-A201-85C85301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  <a:cs typeface="Arial"/>
              </a:rPr>
              <a:t>Centralized Deadlock</a:t>
            </a:r>
            <a:r>
              <a:rPr lang="en-IN" spc="-70" dirty="0">
                <a:latin typeface="+mj-lt"/>
                <a:cs typeface="Arial"/>
              </a:rPr>
              <a:t> D</a:t>
            </a:r>
            <a:r>
              <a:rPr lang="en-IN" dirty="0">
                <a:latin typeface="+mj-lt"/>
                <a:cs typeface="Arial"/>
              </a:rPr>
              <a:t>etection</a:t>
            </a:r>
            <a:endParaRPr lang="en-IN" dirty="0">
              <a:latin typeface="+mj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E4A4129A-1D8F-40A0-A228-6C2BC925BA9B}"/>
              </a:ext>
            </a:extLst>
          </p:cNvPr>
          <p:cNvSpPr/>
          <p:nvPr/>
        </p:nvSpPr>
        <p:spPr>
          <a:xfrm>
            <a:off x="609600" y="1219200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4CB0ACF1-650A-4F7D-AD44-7ABAF8E7F903}"/>
              </a:ext>
            </a:extLst>
          </p:cNvPr>
          <p:cNvSpPr/>
          <p:nvPr/>
        </p:nvSpPr>
        <p:spPr>
          <a:xfrm>
            <a:off x="658869" y="2179002"/>
            <a:ext cx="469233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44A36029-C174-4E20-BF11-EE3246936F08}"/>
              </a:ext>
            </a:extLst>
          </p:cNvPr>
          <p:cNvSpPr/>
          <p:nvPr/>
        </p:nvSpPr>
        <p:spPr>
          <a:xfrm>
            <a:off x="609600" y="3040267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F4B17BE4-64EA-4C47-9AB8-9A7C94BE64CF}"/>
              </a:ext>
            </a:extLst>
          </p:cNvPr>
          <p:cNvCxnSpPr>
            <a:stCxn id="34" idx="4"/>
            <a:endCxn id="35" idx="0"/>
          </p:cNvCxnSpPr>
          <p:nvPr/>
        </p:nvCxnSpPr>
        <p:spPr>
          <a:xfrm>
            <a:off x="893486" y="1786971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A7DB4EAE-85D9-4DBD-8C8D-EE65D7F2F753}"/>
              </a:ext>
            </a:extLst>
          </p:cNvPr>
          <p:cNvCxnSpPr/>
          <p:nvPr/>
        </p:nvCxnSpPr>
        <p:spPr>
          <a:xfrm>
            <a:off x="893486" y="2648236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E1BE8913-B46C-4B40-BCAC-AE87F78ECE6E}"/>
              </a:ext>
            </a:extLst>
          </p:cNvPr>
          <p:cNvCxnSpPr>
            <a:cxnSpLocks/>
          </p:cNvCxnSpPr>
          <p:nvPr/>
        </p:nvCxnSpPr>
        <p:spPr>
          <a:xfrm rot="5400000">
            <a:off x="1373386" y="1307070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F88CF86-87A8-4ADC-B445-03A07F300609}"/>
              </a:ext>
            </a:extLst>
          </p:cNvPr>
          <p:cNvSpPr txBox="1"/>
          <p:nvPr/>
        </p:nvSpPr>
        <p:spPr>
          <a:xfrm>
            <a:off x="175601" y="380019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wait-for graph on 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xmlns="" id="{002524EC-980B-4995-B6DD-6B80D0E09716}"/>
              </a:ext>
            </a:extLst>
          </p:cNvPr>
          <p:cNvSpPr/>
          <p:nvPr/>
        </p:nvSpPr>
        <p:spPr>
          <a:xfrm>
            <a:off x="6477001" y="1066800"/>
            <a:ext cx="2437200" cy="27347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CEB5438C-0574-494A-ADC6-1DB4A1AA512A}"/>
              </a:ext>
            </a:extLst>
          </p:cNvPr>
          <p:cNvSpPr/>
          <p:nvPr/>
        </p:nvSpPr>
        <p:spPr>
          <a:xfrm>
            <a:off x="7890429" y="1200331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887EE0A-32F2-482D-8BCA-F609A6D4A572}"/>
              </a:ext>
            </a:extLst>
          </p:cNvPr>
          <p:cNvSpPr/>
          <p:nvPr/>
        </p:nvSpPr>
        <p:spPr>
          <a:xfrm>
            <a:off x="7087163" y="1249600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EE8FC12-2202-484C-B376-630D726490D1}"/>
              </a:ext>
            </a:extLst>
          </p:cNvPr>
          <p:cNvSpPr txBox="1"/>
          <p:nvPr/>
        </p:nvSpPr>
        <p:spPr>
          <a:xfrm>
            <a:off x="6477000" y="382079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 wait-for graph on 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2E0D40EF-EF23-48C8-ABA4-48E34F0CC117}"/>
              </a:ext>
            </a:extLst>
          </p:cNvPr>
          <p:cNvSpPr/>
          <p:nvPr/>
        </p:nvSpPr>
        <p:spPr>
          <a:xfrm>
            <a:off x="7967980" y="2132981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B29A0C62-2755-4DF1-8F18-70FC31E7B58E}"/>
              </a:ext>
            </a:extLst>
          </p:cNvPr>
          <p:cNvCxnSpPr>
            <a:cxnSpLocks/>
          </p:cNvCxnSpPr>
          <p:nvPr/>
        </p:nvCxnSpPr>
        <p:spPr>
          <a:xfrm rot="5400000">
            <a:off x="7711811" y="1297599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78AE0293-79E1-40A1-95EE-D2F93C08A28C}"/>
              </a:ext>
            </a:extLst>
          </p:cNvPr>
          <p:cNvCxnSpPr/>
          <p:nvPr/>
        </p:nvCxnSpPr>
        <p:spPr>
          <a:xfrm>
            <a:off x="8174314" y="1752600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xmlns="" id="{BD2AF490-29CB-473A-AE32-32B586B8F8C0}"/>
              </a:ext>
            </a:extLst>
          </p:cNvPr>
          <p:cNvSpPr/>
          <p:nvPr/>
        </p:nvSpPr>
        <p:spPr>
          <a:xfrm>
            <a:off x="3276600" y="3707162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EE8CD747-4D6A-4713-B9D3-0F5648FF6FEB}"/>
              </a:ext>
            </a:extLst>
          </p:cNvPr>
          <p:cNvSpPr/>
          <p:nvPr/>
        </p:nvSpPr>
        <p:spPr>
          <a:xfrm>
            <a:off x="3364803" y="4666964"/>
            <a:ext cx="469233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45FF93E8-5A22-4948-B0F3-1247975E19CF}"/>
              </a:ext>
            </a:extLst>
          </p:cNvPr>
          <p:cNvSpPr/>
          <p:nvPr/>
        </p:nvSpPr>
        <p:spPr>
          <a:xfrm>
            <a:off x="3315534" y="5528229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F6C00A5E-2558-4135-B443-9E3BF8730891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3560486" y="4274933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55D3D6FF-321F-4A99-B2C2-562EC7771DA0}"/>
              </a:ext>
            </a:extLst>
          </p:cNvPr>
          <p:cNvCxnSpPr/>
          <p:nvPr/>
        </p:nvCxnSpPr>
        <p:spPr>
          <a:xfrm>
            <a:off x="3599420" y="5136198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xmlns="" id="{0A3F0FE8-2DB6-429A-91B4-B6CB20693180}"/>
              </a:ext>
            </a:extLst>
          </p:cNvPr>
          <p:cNvCxnSpPr>
            <a:cxnSpLocks/>
            <a:endCxn id="74" idx="6"/>
          </p:cNvCxnSpPr>
          <p:nvPr/>
        </p:nvCxnSpPr>
        <p:spPr>
          <a:xfrm flipH="1">
            <a:off x="3844371" y="3991048"/>
            <a:ext cx="430966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xmlns="" id="{3E6B1CEB-21A7-4C0D-BCDC-E25F985C6115}"/>
              </a:ext>
            </a:extLst>
          </p:cNvPr>
          <p:cNvSpPr/>
          <p:nvPr/>
        </p:nvSpPr>
        <p:spPr>
          <a:xfrm>
            <a:off x="5134239" y="3657600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C7843405-2811-4213-A129-EA02E67497AA}"/>
              </a:ext>
            </a:extLst>
          </p:cNvPr>
          <p:cNvSpPr/>
          <p:nvPr/>
        </p:nvSpPr>
        <p:spPr>
          <a:xfrm>
            <a:off x="5187185" y="4617402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xmlns="" id="{1043A64E-AE91-4C06-9A2C-4ECD0FEAF059}"/>
              </a:ext>
            </a:extLst>
          </p:cNvPr>
          <p:cNvCxnSpPr>
            <a:cxnSpLocks/>
          </p:cNvCxnSpPr>
          <p:nvPr/>
        </p:nvCxnSpPr>
        <p:spPr>
          <a:xfrm rot="5400000">
            <a:off x="4930034" y="37950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xmlns="" id="{FAD3E559-E380-4C87-B79C-43FD5F6D62EA}"/>
              </a:ext>
            </a:extLst>
          </p:cNvPr>
          <p:cNvCxnSpPr/>
          <p:nvPr/>
        </p:nvCxnSpPr>
        <p:spPr>
          <a:xfrm>
            <a:off x="5410200" y="4225371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8D4DB84E-E1F5-4102-969D-B8F156F304E6}"/>
              </a:ext>
            </a:extLst>
          </p:cNvPr>
          <p:cNvSpPr/>
          <p:nvPr/>
        </p:nvSpPr>
        <p:spPr>
          <a:xfrm>
            <a:off x="4287989" y="3756431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4EA597B2-7B3A-442F-A339-13892B6EA633}"/>
              </a:ext>
            </a:extLst>
          </p:cNvPr>
          <p:cNvSpPr txBox="1"/>
          <p:nvPr/>
        </p:nvSpPr>
        <p:spPr>
          <a:xfrm>
            <a:off x="3883304" y="5627448"/>
            <a:ext cx="230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Global wait-for graph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xmlns="" id="{877C2701-CDEA-4E42-8188-3BC56C015DFA}"/>
              </a:ext>
            </a:extLst>
          </p:cNvPr>
          <p:cNvCxnSpPr>
            <a:cxnSpLocks/>
          </p:cNvCxnSpPr>
          <p:nvPr/>
        </p:nvCxnSpPr>
        <p:spPr>
          <a:xfrm>
            <a:off x="2585904" y="2708981"/>
            <a:ext cx="813924" cy="8247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xmlns="" id="{C5028460-7F5B-4A9C-AD52-A68657F85443}"/>
              </a:ext>
            </a:extLst>
          </p:cNvPr>
          <p:cNvCxnSpPr>
            <a:cxnSpLocks/>
          </p:cNvCxnSpPr>
          <p:nvPr/>
        </p:nvCxnSpPr>
        <p:spPr>
          <a:xfrm flipH="1">
            <a:off x="5495260" y="2699356"/>
            <a:ext cx="981740" cy="8439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C10CFB1-5E07-4D12-93B4-2CCA4B3315B1}"/>
              </a:ext>
            </a:extLst>
          </p:cNvPr>
          <p:cNvSpPr/>
          <p:nvPr/>
        </p:nvSpPr>
        <p:spPr>
          <a:xfrm>
            <a:off x="1569402" y="1268469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100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4" grpId="0" animBg="1"/>
      <p:bldP spid="35" grpId="0" animBg="1"/>
      <p:bldP spid="36" grpId="0" animBg="1"/>
      <p:bldP spid="46" grpId="0"/>
      <p:bldP spid="47" grpId="0" animBg="1"/>
      <p:bldP spid="48" grpId="0" animBg="1"/>
      <p:bldP spid="49" grpId="0" animBg="1"/>
      <p:bldP spid="55" grpId="0"/>
      <p:bldP spid="57" grpId="0" animBg="1"/>
      <p:bldP spid="74" grpId="0" animBg="1"/>
      <p:bldP spid="75" grpId="0" animBg="1"/>
      <p:bldP spid="76" grpId="0" animBg="1"/>
      <p:bldP spid="81" grpId="0" animBg="1"/>
      <p:bldP spid="82" grpId="0" animBg="1"/>
      <p:bldP spid="85" grpId="0" animBg="1"/>
      <p:bldP spid="86" grpId="0"/>
      <p:bldP spid="3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DFE49-6D23-412F-A8E0-FF526671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  <a:cs typeface="Arial"/>
              </a:rPr>
              <a:t>Centralized Deadlock</a:t>
            </a:r>
            <a:r>
              <a:rPr lang="en-IN" spc="-70" dirty="0">
                <a:latin typeface="+mj-lt"/>
                <a:cs typeface="Arial"/>
              </a:rPr>
              <a:t> D</a:t>
            </a:r>
            <a:r>
              <a:rPr lang="en-IN" dirty="0">
                <a:latin typeface="+mj-lt"/>
                <a:cs typeface="Arial"/>
              </a:rPr>
              <a:t>etection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8A4E54-7D5F-409A-B5FA-92B812DB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801100" cy="5334000"/>
          </a:xfrm>
        </p:spPr>
        <p:txBody>
          <a:bodyPr>
            <a:normAutofit/>
          </a:bodyPr>
          <a:lstStyle/>
          <a:p>
            <a:pPr algn="just">
              <a:spcBef>
                <a:spcPts val="576"/>
              </a:spcBef>
            </a:pPr>
            <a:r>
              <a:rPr lang="en-US" spc="-5" dirty="0">
                <a:latin typeface="+mn-lt"/>
                <a:cs typeface="Arial"/>
              </a:rPr>
              <a:t>Two </a:t>
            </a:r>
            <a:r>
              <a:rPr lang="en-US" spc="5" dirty="0">
                <a:latin typeface="+mn-lt"/>
                <a:cs typeface="Arial"/>
              </a:rPr>
              <a:t>events</a:t>
            </a:r>
            <a:r>
              <a:rPr lang="en-US" dirty="0">
                <a:latin typeface="+mn-lt"/>
                <a:cs typeface="Arial"/>
              </a:rPr>
              <a:t> </a:t>
            </a:r>
            <a:r>
              <a:rPr lang="en-US" spc="5" dirty="0">
                <a:latin typeface="+mn-lt"/>
                <a:cs typeface="Arial"/>
              </a:rPr>
              <a:t>occur:</a:t>
            </a:r>
            <a:endParaRPr lang="en-US" dirty="0">
              <a:latin typeface="+mn-lt"/>
              <a:cs typeface="Arial"/>
            </a:endParaRPr>
          </a:p>
          <a:p>
            <a:pPr marL="914400" lvl="1" indent="-457200" algn="just">
              <a:spcBef>
                <a:spcPts val="576"/>
              </a:spcBef>
              <a:buFont typeface="+mj-lt"/>
              <a:buAutoNum type="arabicPeriod"/>
            </a:pPr>
            <a:r>
              <a:rPr lang="en-US" sz="2400" spc="5" dirty="0">
                <a:latin typeface="+mn-lt"/>
                <a:cs typeface="Arial"/>
              </a:rPr>
              <a:t>Process P</a:t>
            </a:r>
            <a:r>
              <a:rPr lang="en-US" sz="2400" spc="7" baseline="-15873" dirty="0">
                <a:latin typeface="+mn-lt"/>
                <a:cs typeface="Arial"/>
              </a:rPr>
              <a:t>1 </a:t>
            </a:r>
            <a:r>
              <a:rPr lang="en-US" sz="2400" spc="5" dirty="0">
                <a:latin typeface="+mn-lt"/>
                <a:cs typeface="Arial"/>
              </a:rPr>
              <a:t>releases resource </a:t>
            </a:r>
            <a:r>
              <a:rPr lang="en-US" sz="2400" spc="10" dirty="0">
                <a:latin typeface="+mn-lt"/>
                <a:cs typeface="Arial"/>
              </a:rPr>
              <a:t>R </a:t>
            </a:r>
            <a:r>
              <a:rPr lang="en-US" sz="2400" spc="5" dirty="0">
                <a:latin typeface="+mn-lt"/>
                <a:cs typeface="Arial"/>
              </a:rPr>
              <a:t>on system</a:t>
            </a:r>
            <a:r>
              <a:rPr lang="en-US" sz="2400" spc="-75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A</a:t>
            </a:r>
            <a:endParaRPr lang="en-US" sz="2400" dirty="0">
              <a:latin typeface="+mn-lt"/>
              <a:cs typeface="Arial"/>
            </a:endParaRPr>
          </a:p>
          <a:p>
            <a:pPr marL="914400" lvl="1" indent="-457200" algn="just">
              <a:spcBef>
                <a:spcPts val="576"/>
              </a:spcBef>
              <a:buFont typeface="+mj-lt"/>
              <a:buAutoNum type="arabicPeriod"/>
            </a:pPr>
            <a:r>
              <a:rPr lang="en-US" sz="2400" spc="5" dirty="0">
                <a:latin typeface="+mn-lt"/>
                <a:cs typeface="Arial"/>
              </a:rPr>
              <a:t>Process P</a:t>
            </a:r>
            <a:r>
              <a:rPr lang="en-US" sz="2400" spc="7" baseline="-15873" dirty="0">
                <a:latin typeface="+mn-lt"/>
                <a:cs typeface="Arial"/>
              </a:rPr>
              <a:t>1 </a:t>
            </a:r>
            <a:r>
              <a:rPr lang="en-US" sz="2400" spc="5" dirty="0">
                <a:latin typeface="+mn-lt"/>
                <a:cs typeface="Arial"/>
              </a:rPr>
              <a:t>asks system </a:t>
            </a:r>
            <a:r>
              <a:rPr lang="en-US" sz="2400" spc="10" dirty="0">
                <a:latin typeface="+mn-lt"/>
                <a:cs typeface="Arial"/>
              </a:rPr>
              <a:t>B </a:t>
            </a:r>
            <a:r>
              <a:rPr lang="en-US" sz="2400" dirty="0">
                <a:latin typeface="+mn-lt"/>
                <a:cs typeface="Arial"/>
              </a:rPr>
              <a:t>for </a:t>
            </a:r>
            <a:r>
              <a:rPr lang="en-US" sz="2400" spc="5" dirty="0">
                <a:latin typeface="+mn-lt"/>
                <a:cs typeface="Arial"/>
              </a:rPr>
              <a:t>resource</a:t>
            </a:r>
            <a:r>
              <a:rPr lang="en-US" sz="2400" spc="-45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T</a:t>
            </a:r>
            <a:endParaRPr lang="en-US" sz="2400" dirty="0">
              <a:latin typeface="+mn-lt"/>
              <a:cs typeface="Arial"/>
            </a:endParaRPr>
          </a:p>
          <a:p>
            <a:pPr marR="112395" algn="just">
              <a:spcBef>
                <a:spcPts val="576"/>
              </a:spcBef>
            </a:pPr>
            <a:r>
              <a:rPr lang="en-US" spc="-5" dirty="0">
                <a:latin typeface="+mn-lt"/>
                <a:cs typeface="Arial"/>
              </a:rPr>
              <a:t>Two </a:t>
            </a:r>
            <a:r>
              <a:rPr lang="en-US" spc="5" dirty="0">
                <a:latin typeface="+mn-lt"/>
                <a:cs typeface="Arial"/>
              </a:rPr>
              <a:t>messages are sent to the </a:t>
            </a:r>
            <a:r>
              <a:rPr lang="en-US" dirty="0">
                <a:latin typeface="+mn-lt"/>
                <a:cs typeface="Arial"/>
              </a:rPr>
              <a:t>coordinator:  </a:t>
            </a:r>
          </a:p>
          <a:p>
            <a:pPr marR="112395" lvl="1" algn="just">
              <a:spcBef>
                <a:spcPts val="576"/>
              </a:spcBef>
            </a:pPr>
            <a:r>
              <a:rPr lang="en-US" sz="2400" spc="5" dirty="0">
                <a:latin typeface="+mn-lt"/>
                <a:cs typeface="Arial"/>
              </a:rPr>
              <a:t>1 (from A): release</a:t>
            </a:r>
            <a:r>
              <a:rPr lang="en-US" sz="2400" spc="-25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R</a:t>
            </a:r>
            <a:endParaRPr lang="en-US" sz="2400" dirty="0">
              <a:latin typeface="+mn-lt"/>
              <a:cs typeface="Arial"/>
            </a:endParaRPr>
          </a:p>
          <a:p>
            <a:pPr lvl="1" algn="just">
              <a:spcBef>
                <a:spcPts val="576"/>
              </a:spcBef>
            </a:pPr>
            <a:r>
              <a:rPr lang="en-US" sz="2400" spc="5" dirty="0">
                <a:latin typeface="+mn-lt"/>
                <a:cs typeface="Arial"/>
              </a:rPr>
              <a:t>2 (from B): </a:t>
            </a:r>
            <a:r>
              <a:rPr lang="en-US" sz="2400" dirty="0">
                <a:latin typeface="+mn-lt"/>
                <a:cs typeface="Arial"/>
              </a:rPr>
              <a:t>wait for</a:t>
            </a:r>
            <a:r>
              <a:rPr lang="en-US" sz="2400" spc="-75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T</a:t>
            </a:r>
            <a:endParaRPr lang="en-US" sz="2400" dirty="0">
              <a:latin typeface="+mn-lt"/>
              <a:cs typeface="Times New Roman"/>
            </a:endParaRPr>
          </a:p>
          <a:p>
            <a:pPr marR="5080" algn="just">
              <a:spcBef>
                <a:spcPts val="576"/>
              </a:spcBef>
            </a:pPr>
            <a:r>
              <a:rPr lang="en-US" dirty="0">
                <a:latin typeface="+mn-lt"/>
                <a:cs typeface="Arial"/>
              </a:rPr>
              <a:t>If </a:t>
            </a:r>
            <a:r>
              <a:rPr lang="en-US" spc="5" dirty="0">
                <a:latin typeface="+mn-lt"/>
                <a:cs typeface="Arial"/>
              </a:rPr>
              <a:t>message 2 arrives </a:t>
            </a:r>
            <a:r>
              <a:rPr lang="en-US" dirty="0">
                <a:latin typeface="+mn-lt"/>
                <a:cs typeface="Arial"/>
              </a:rPr>
              <a:t>first, </a:t>
            </a:r>
            <a:r>
              <a:rPr lang="en-US" spc="5" dirty="0">
                <a:latin typeface="+mn-lt"/>
                <a:cs typeface="Arial"/>
              </a:rPr>
              <a:t>the </a:t>
            </a:r>
            <a:r>
              <a:rPr lang="en-US" dirty="0">
                <a:latin typeface="+mn-lt"/>
                <a:cs typeface="Arial"/>
              </a:rPr>
              <a:t>coordinator </a:t>
            </a:r>
            <a:r>
              <a:rPr lang="en-US" spc="5" dirty="0">
                <a:latin typeface="+mn-lt"/>
                <a:cs typeface="Arial"/>
              </a:rPr>
              <a:t>constructs a graph </a:t>
            </a:r>
            <a:r>
              <a:rPr lang="en-US" dirty="0">
                <a:latin typeface="+mn-lt"/>
                <a:cs typeface="Arial"/>
              </a:rPr>
              <a:t>that </a:t>
            </a:r>
            <a:r>
              <a:rPr lang="en-US" spc="5" dirty="0">
                <a:latin typeface="+mn-lt"/>
                <a:cs typeface="Arial"/>
              </a:rPr>
              <a:t>has a cycle and hence </a:t>
            </a:r>
            <a:r>
              <a:rPr lang="en-US" dirty="0">
                <a:latin typeface="+mn-lt"/>
                <a:cs typeface="Arial"/>
              </a:rPr>
              <a:t>detects </a:t>
            </a:r>
            <a:r>
              <a:rPr lang="en-US" spc="5" dirty="0">
                <a:latin typeface="+mn-lt"/>
                <a:cs typeface="Arial"/>
              </a:rPr>
              <a:t>a deadlock. This is </a:t>
            </a:r>
            <a:r>
              <a:rPr lang="en-US" dirty="0">
                <a:solidFill>
                  <a:srgbClr val="FF0000"/>
                </a:solidFill>
                <a:latin typeface="+mn-lt"/>
                <a:cs typeface="Arial"/>
              </a:rPr>
              <a:t>false</a:t>
            </a:r>
            <a:r>
              <a:rPr lang="en-US" spc="-40" dirty="0">
                <a:solidFill>
                  <a:srgbClr val="FF0000"/>
                </a:solidFill>
                <a:latin typeface="+mn-lt"/>
                <a:cs typeface="Arial"/>
              </a:rPr>
              <a:t> </a:t>
            </a:r>
            <a:r>
              <a:rPr lang="en-US" spc="5" dirty="0">
                <a:solidFill>
                  <a:srgbClr val="FF0000"/>
                </a:solidFill>
                <a:latin typeface="+mn-lt"/>
                <a:cs typeface="Arial"/>
              </a:rPr>
              <a:t>deadlock.</a:t>
            </a:r>
            <a:endParaRPr lang="en-US" dirty="0">
              <a:solidFill>
                <a:srgbClr val="FF0000"/>
              </a:solidFill>
              <a:latin typeface="+mn-lt"/>
              <a:cs typeface="Arial"/>
            </a:endParaRPr>
          </a:p>
          <a:p>
            <a:pPr algn="just">
              <a:spcBef>
                <a:spcPts val="576"/>
              </a:spcBef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65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BD84216-D72E-4744-81A3-875EDBC8DFCB}"/>
              </a:ext>
            </a:extLst>
          </p:cNvPr>
          <p:cNvSpPr/>
          <p:nvPr/>
        </p:nvSpPr>
        <p:spPr>
          <a:xfrm>
            <a:off x="3550903" y="2543009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×</a:t>
            </a:r>
            <a:endParaRPr lang="en-IN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D27F2-6EBD-4441-9558-86537D7E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  <a:cs typeface="Arial"/>
              </a:rPr>
              <a:t>False Deadlock</a:t>
            </a:r>
            <a:r>
              <a:rPr lang="en-IN" spc="-70" dirty="0">
                <a:latin typeface="+mj-lt"/>
                <a:cs typeface="Arial"/>
              </a:rPr>
              <a:t> </a:t>
            </a:r>
            <a:r>
              <a:rPr lang="en-IN" dirty="0">
                <a:latin typeface="+mj-lt"/>
                <a:cs typeface="Arial"/>
              </a:rPr>
              <a:t>Example</a:t>
            </a:r>
            <a:endParaRPr lang="en-IN" dirty="0"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73505CF-C9F3-4CF3-82BF-9FF07F722A9E}"/>
              </a:ext>
            </a:extLst>
          </p:cNvPr>
          <p:cNvSpPr/>
          <p:nvPr/>
        </p:nvSpPr>
        <p:spPr>
          <a:xfrm>
            <a:off x="533400" y="1344962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22D0271-E5A5-4A6C-9A50-C5E1A665936A}"/>
              </a:ext>
            </a:extLst>
          </p:cNvPr>
          <p:cNvSpPr/>
          <p:nvPr/>
        </p:nvSpPr>
        <p:spPr>
          <a:xfrm>
            <a:off x="582669" y="2304764"/>
            <a:ext cx="469233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641F7F1-3DEF-4193-AC84-5BDA09E77D3B}"/>
              </a:ext>
            </a:extLst>
          </p:cNvPr>
          <p:cNvSpPr/>
          <p:nvPr/>
        </p:nvSpPr>
        <p:spPr>
          <a:xfrm>
            <a:off x="533400" y="3166029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D52F19D8-6C1D-4F38-A383-E13FEA5C5B5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817286" y="1912733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270C173-7D9B-45D0-A4A7-C8F0307A1C64}"/>
              </a:ext>
            </a:extLst>
          </p:cNvPr>
          <p:cNvCxnSpPr/>
          <p:nvPr/>
        </p:nvCxnSpPr>
        <p:spPr>
          <a:xfrm>
            <a:off x="817286" y="2773998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4AF9880-AFF4-4096-ACE8-7D594EB3C1C6}"/>
              </a:ext>
            </a:extLst>
          </p:cNvPr>
          <p:cNvCxnSpPr>
            <a:cxnSpLocks/>
          </p:cNvCxnSpPr>
          <p:nvPr/>
        </p:nvCxnSpPr>
        <p:spPr>
          <a:xfrm rot="5400000">
            <a:off x="1297186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1E2BA6B-DCE3-4A3B-A979-571C8676A4B0}"/>
              </a:ext>
            </a:extLst>
          </p:cNvPr>
          <p:cNvSpPr/>
          <p:nvPr/>
        </p:nvSpPr>
        <p:spPr>
          <a:xfrm>
            <a:off x="2352105" y="1295400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8C97D4-B357-4053-A6DE-CB8785ABE6EF}"/>
              </a:ext>
            </a:extLst>
          </p:cNvPr>
          <p:cNvSpPr/>
          <p:nvPr/>
        </p:nvSpPr>
        <p:spPr>
          <a:xfrm>
            <a:off x="2412975" y="2255209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AE0522D-799D-47FE-9126-D2C91EDF0473}"/>
              </a:ext>
            </a:extLst>
          </p:cNvPr>
          <p:cNvCxnSpPr>
            <a:cxnSpLocks/>
          </p:cNvCxnSpPr>
          <p:nvPr/>
        </p:nvCxnSpPr>
        <p:spPr>
          <a:xfrm rot="5400000">
            <a:off x="2147900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34961BB-2A2F-4306-87F2-4D650B3DE1E8}"/>
              </a:ext>
            </a:extLst>
          </p:cNvPr>
          <p:cNvCxnSpPr/>
          <p:nvPr/>
        </p:nvCxnSpPr>
        <p:spPr>
          <a:xfrm>
            <a:off x="2635990" y="1863171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FD6D904-6D6A-433F-B73B-F470C95C8349}"/>
              </a:ext>
            </a:extLst>
          </p:cNvPr>
          <p:cNvSpPr/>
          <p:nvPr/>
        </p:nvSpPr>
        <p:spPr>
          <a:xfrm>
            <a:off x="1505855" y="1394231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6E3AFEB-081F-4786-9F29-7B7CB6DDE884}"/>
              </a:ext>
            </a:extLst>
          </p:cNvPr>
          <p:cNvSpPr/>
          <p:nvPr/>
        </p:nvSpPr>
        <p:spPr>
          <a:xfrm>
            <a:off x="3505200" y="1344962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4BB64B1-37B1-4A35-A4FB-48F72A3B95CF}"/>
              </a:ext>
            </a:extLst>
          </p:cNvPr>
          <p:cNvSpPr/>
          <p:nvPr/>
        </p:nvSpPr>
        <p:spPr>
          <a:xfrm>
            <a:off x="3554469" y="2304764"/>
            <a:ext cx="469233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F779160-4C24-41A5-8166-A822DB13745E}"/>
              </a:ext>
            </a:extLst>
          </p:cNvPr>
          <p:cNvSpPr/>
          <p:nvPr/>
        </p:nvSpPr>
        <p:spPr>
          <a:xfrm>
            <a:off x="3505200" y="3166029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22E7D01-9011-4F6D-B456-4BDF4FBAEC4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789086" y="1912733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1CD2D69-30DA-4ECB-A09F-41F03B8FF66F}"/>
              </a:ext>
            </a:extLst>
          </p:cNvPr>
          <p:cNvCxnSpPr>
            <a:cxnSpLocks/>
          </p:cNvCxnSpPr>
          <p:nvPr/>
        </p:nvCxnSpPr>
        <p:spPr>
          <a:xfrm rot="5400000">
            <a:off x="4268986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7CA33696-FA20-4945-A650-CD1481BE7221}"/>
              </a:ext>
            </a:extLst>
          </p:cNvPr>
          <p:cNvSpPr/>
          <p:nvPr/>
        </p:nvSpPr>
        <p:spPr>
          <a:xfrm>
            <a:off x="5323905" y="1295400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D4EAA45-5657-4317-BDFD-DDF598A4CBF7}"/>
              </a:ext>
            </a:extLst>
          </p:cNvPr>
          <p:cNvSpPr/>
          <p:nvPr/>
        </p:nvSpPr>
        <p:spPr>
          <a:xfrm>
            <a:off x="5384775" y="2255209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1C8A42-FB74-40C3-A046-4C0B5D244AE7}"/>
              </a:ext>
            </a:extLst>
          </p:cNvPr>
          <p:cNvCxnSpPr>
            <a:cxnSpLocks/>
          </p:cNvCxnSpPr>
          <p:nvPr/>
        </p:nvCxnSpPr>
        <p:spPr>
          <a:xfrm rot="5400000">
            <a:off x="5119700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08B0318F-83F5-4282-99C9-2E153E357AF6}"/>
              </a:ext>
            </a:extLst>
          </p:cNvPr>
          <p:cNvCxnSpPr/>
          <p:nvPr/>
        </p:nvCxnSpPr>
        <p:spPr>
          <a:xfrm>
            <a:off x="5607790" y="1863171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168E4C-CAD2-4768-A626-C01F7178FB7F}"/>
              </a:ext>
            </a:extLst>
          </p:cNvPr>
          <p:cNvSpPr/>
          <p:nvPr/>
        </p:nvSpPr>
        <p:spPr>
          <a:xfrm>
            <a:off x="4477655" y="1394231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A406141-C1CE-493C-BA30-0D373CDE2374}"/>
              </a:ext>
            </a:extLst>
          </p:cNvPr>
          <p:cNvSpPr/>
          <p:nvPr/>
        </p:nvSpPr>
        <p:spPr>
          <a:xfrm>
            <a:off x="6528924" y="1344962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C5CA256-0A6D-4798-B0DD-137A53F99289}"/>
              </a:ext>
            </a:extLst>
          </p:cNvPr>
          <p:cNvSpPr/>
          <p:nvPr/>
        </p:nvSpPr>
        <p:spPr>
          <a:xfrm>
            <a:off x="6578193" y="2304764"/>
            <a:ext cx="469233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E1386F4-ED27-4BA6-ACAE-670651530728}"/>
              </a:ext>
            </a:extLst>
          </p:cNvPr>
          <p:cNvSpPr/>
          <p:nvPr/>
        </p:nvSpPr>
        <p:spPr>
          <a:xfrm>
            <a:off x="6528924" y="3166029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04AD585-D895-4CAE-8285-94CF7BFBBB61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6812810" y="1912733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BDB52970-80CC-4F10-83D7-8E0B1C28C263}"/>
              </a:ext>
            </a:extLst>
          </p:cNvPr>
          <p:cNvCxnSpPr>
            <a:cxnSpLocks/>
          </p:cNvCxnSpPr>
          <p:nvPr/>
        </p:nvCxnSpPr>
        <p:spPr>
          <a:xfrm rot="5400000">
            <a:off x="7292710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46C2418A-5357-46A4-B660-92ED6D323A7C}"/>
              </a:ext>
            </a:extLst>
          </p:cNvPr>
          <p:cNvSpPr/>
          <p:nvPr/>
        </p:nvSpPr>
        <p:spPr>
          <a:xfrm>
            <a:off x="8347629" y="1295400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D86AA8C-4C71-4D3C-8DF6-D3296C86E23A}"/>
              </a:ext>
            </a:extLst>
          </p:cNvPr>
          <p:cNvSpPr/>
          <p:nvPr/>
        </p:nvSpPr>
        <p:spPr>
          <a:xfrm>
            <a:off x="8408499" y="2255209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42023B51-5DEC-4B7C-82D8-5B1E27153654}"/>
              </a:ext>
            </a:extLst>
          </p:cNvPr>
          <p:cNvCxnSpPr>
            <a:cxnSpLocks/>
          </p:cNvCxnSpPr>
          <p:nvPr/>
        </p:nvCxnSpPr>
        <p:spPr>
          <a:xfrm rot="5400000">
            <a:off x="8143424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E4F89D8-24B8-4C9A-AE7C-4BA8944F367D}"/>
              </a:ext>
            </a:extLst>
          </p:cNvPr>
          <p:cNvCxnSpPr/>
          <p:nvPr/>
        </p:nvCxnSpPr>
        <p:spPr>
          <a:xfrm>
            <a:off x="8631514" y="1863171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5A5E7BD-9BF6-4968-ABA0-1138780F7DF2}"/>
              </a:ext>
            </a:extLst>
          </p:cNvPr>
          <p:cNvSpPr/>
          <p:nvPr/>
        </p:nvSpPr>
        <p:spPr>
          <a:xfrm>
            <a:off x="7501379" y="1394231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905E819-B92B-4A84-8040-3A767853B14B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7096695" y="2724441"/>
            <a:ext cx="1295957" cy="72547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C5578AE0-7F58-42C5-8BF7-A1785343DC0D}"/>
              </a:ext>
            </a:extLst>
          </p:cNvPr>
          <p:cNvCxnSpPr/>
          <p:nvPr/>
        </p:nvCxnSpPr>
        <p:spPr>
          <a:xfrm>
            <a:off x="3200400" y="914400"/>
            <a:ext cx="0" cy="5486400"/>
          </a:xfrm>
          <a:prstGeom prst="straightConnector1">
            <a:avLst/>
          </a:prstGeom>
          <a:ln w="254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C9432F4D-486C-4987-987B-5D54438975C9}"/>
              </a:ext>
            </a:extLst>
          </p:cNvPr>
          <p:cNvCxnSpPr/>
          <p:nvPr/>
        </p:nvCxnSpPr>
        <p:spPr>
          <a:xfrm>
            <a:off x="6172200" y="914400"/>
            <a:ext cx="0" cy="5486400"/>
          </a:xfrm>
          <a:prstGeom prst="straightConnector1">
            <a:avLst/>
          </a:prstGeom>
          <a:ln w="254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7E54473-E4C4-4444-A025-3A8A8BCDFC8A}"/>
              </a:ext>
            </a:extLst>
          </p:cNvPr>
          <p:cNvSpPr txBox="1"/>
          <p:nvPr/>
        </p:nvSpPr>
        <p:spPr>
          <a:xfrm>
            <a:off x="835491" y="4267200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No deadlock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08585502-8899-402B-9338-E4D320FAE0B2}"/>
              </a:ext>
            </a:extLst>
          </p:cNvPr>
          <p:cNvSpPr txBox="1"/>
          <p:nvPr/>
        </p:nvSpPr>
        <p:spPr>
          <a:xfrm>
            <a:off x="4008871" y="4267200"/>
            <a:ext cx="1625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P1: release(R)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F0D06EF-DA27-452A-9174-E67548D2EC22}"/>
              </a:ext>
            </a:extLst>
          </p:cNvPr>
          <p:cNvSpPr txBox="1"/>
          <p:nvPr/>
        </p:nvSpPr>
        <p:spPr>
          <a:xfrm>
            <a:off x="6967379" y="4267200"/>
            <a:ext cx="1681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P1: wait-for(T)</a:t>
            </a:r>
          </a:p>
        </p:txBody>
      </p:sp>
      <p:sp>
        <p:nvSpPr>
          <p:cNvPr id="49" name="object 221">
            <a:extLst>
              <a:ext uri="{FF2B5EF4-FFF2-40B4-BE49-F238E27FC236}">
                <a16:creationId xmlns:a16="http://schemas.microsoft.com/office/drawing/2014/main" xmlns="" id="{69AD3EEB-4948-44A1-9AF9-A19D70E6AB38}"/>
              </a:ext>
            </a:extLst>
          </p:cNvPr>
          <p:cNvSpPr txBox="1"/>
          <p:nvPr/>
        </p:nvSpPr>
        <p:spPr>
          <a:xfrm>
            <a:off x="6284665" y="4809190"/>
            <a:ext cx="2859330" cy="630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5580" marR="5080" indent="-196215" algn="ctr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+mj-lt"/>
                <a:cs typeface="Arial"/>
              </a:rPr>
              <a:t>All good: </a:t>
            </a:r>
            <a:r>
              <a:rPr sz="2000" spc="5" dirty="0">
                <a:latin typeface="+mj-lt"/>
                <a:cs typeface="Arial"/>
              </a:rPr>
              <a:t>no deadlock  </a:t>
            </a:r>
            <a:r>
              <a:rPr sz="2000" dirty="0">
                <a:latin typeface="+mj-lt"/>
                <a:cs typeface="Arial"/>
              </a:rPr>
              <a:t>detected!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E62CC4AE-DBFF-4192-B2CB-6EA197E06048}"/>
              </a:ext>
            </a:extLst>
          </p:cNvPr>
          <p:cNvCxnSpPr/>
          <p:nvPr/>
        </p:nvCxnSpPr>
        <p:spPr>
          <a:xfrm>
            <a:off x="3789085" y="2773996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7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" grpId="0" animBg="1"/>
      <p:bldP spid="5" grpId="0" animBg="1"/>
      <p:bldP spid="6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7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0" grpId="0" animBg="1"/>
      <p:bldP spid="46" grpId="0"/>
      <p:bldP spid="47" grpId="0"/>
      <p:bldP spid="48" grpId="0"/>
      <p:bldP spid="4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D27F2-6EBD-4441-9558-86537D7E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j-lt"/>
                <a:cs typeface="Arial"/>
              </a:rPr>
              <a:t>False Deadlock</a:t>
            </a:r>
            <a:r>
              <a:rPr lang="en-IN" spc="-70" dirty="0">
                <a:latin typeface="+mj-lt"/>
                <a:cs typeface="Arial"/>
              </a:rPr>
              <a:t> </a:t>
            </a:r>
            <a:r>
              <a:rPr lang="en-IN" dirty="0">
                <a:latin typeface="+mj-lt"/>
                <a:cs typeface="Arial"/>
              </a:rPr>
              <a:t>Example</a:t>
            </a:r>
            <a:endParaRPr lang="en-IN" dirty="0"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D73505CF-C9F3-4CF3-82BF-9FF07F722A9E}"/>
              </a:ext>
            </a:extLst>
          </p:cNvPr>
          <p:cNvSpPr/>
          <p:nvPr/>
        </p:nvSpPr>
        <p:spPr>
          <a:xfrm>
            <a:off x="533400" y="1344962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22D0271-E5A5-4A6C-9A50-C5E1A665936A}"/>
              </a:ext>
            </a:extLst>
          </p:cNvPr>
          <p:cNvSpPr/>
          <p:nvPr/>
        </p:nvSpPr>
        <p:spPr>
          <a:xfrm>
            <a:off x="582669" y="2304764"/>
            <a:ext cx="469233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7641F7F1-3DEF-4193-AC84-5BDA09E77D3B}"/>
              </a:ext>
            </a:extLst>
          </p:cNvPr>
          <p:cNvSpPr/>
          <p:nvPr/>
        </p:nvSpPr>
        <p:spPr>
          <a:xfrm>
            <a:off x="533400" y="3166029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D52F19D8-6C1D-4F38-A383-E13FEA5C5B5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817286" y="1912733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0270C173-7D9B-45D0-A4A7-C8F0307A1C64}"/>
              </a:ext>
            </a:extLst>
          </p:cNvPr>
          <p:cNvCxnSpPr/>
          <p:nvPr/>
        </p:nvCxnSpPr>
        <p:spPr>
          <a:xfrm>
            <a:off x="817286" y="2773998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04AF9880-AFF4-4096-ACE8-7D594EB3C1C6}"/>
              </a:ext>
            </a:extLst>
          </p:cNvPr>
          <p:cNvCxnSpPr>
            <a:cxnSpLocks/>
          </p:cNvCxnSpPr>
          <p:nvPr/>
        </p:nvCxnSpPr>
        <p:spPr>
          <a:xfrm rot="5400000">
            <a:off x="1297186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1E2BA6B-DCE3-4A3B-A979-571C8676A4B0}"/>
              </a:ext>
            </a:extLst>
          </p:cNvPr>
          <p:cNvSpPr/>
          <p:nvPr/>
        </p:nvSpPr>
        <p:spPr>
          <a:xfrm>
            <a:off x="2352105" y="1295400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48C97D4-B357-4053-A6DE-CB8785ABE6EF}"/>
              </a:ext>
            </a:extLst>
          </p:cNvPr>
          <p:cNvSpPr/>
          <p:nvPr/>
        </p:nvSpPr>
        <p:spPr>
          <a:xfrm>
            <a:off x="2412975" y="2255209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AE0522D-799D-47FE-9126-D2C91EDF0473}"/>
              </a:ext>
            </a:extLst>
          </p:cNvPr>
          <p:cNvCxnSpPr>
            <a:cxnSpLocks/>
          </p:cNvCxnSpPr>
          <p:nvPr/>
        </p:nvCxnSpPr>
        <p:spPr>
          <a:xfrm rot="5400000">
            <a:off x="2147900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34961BB-2A2F-4306-87F2-4D650B3DE1E8}"/>
              </a:ext>
            </a:extLst>
          </p:cNvPr>
          <p:cNvCxnSpPr/>
          <p:nvPr/>
        </p:nvCxnSpPr>
        <p:spPr>
          <a:xfrm>
            <a:off x="2635990" y="1863171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FD6D904-6D6A-433F-B73B-F470C95C8349}"/>
              </a:ext>
            </a:extLst>
          </p:cNvPr>
          <p:cNvSpPr/>
          <p:nvPr/>
        </p:nvSpPr>
        <p:spPr>
          <a:xfrm>
            <a:off x="1505855" y="1394231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6E3AFEB-081F-4786-9F29-7B7CB6DDE884}"/>
              </a:ext>
            </a:extLst>
          </p:cNvPr>
          <p:cNvSpPr/>
          <p:nvPr/>
        </p:nvSpPr>
        <p:spPr>
          <a:xfrm>
            <a:off x="3505200" y="1344962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4BB64B1-37B1-4A35-A4FB-48F72A3B95CF}"/>
              </a:ext>
            </a:extLst>
          </p:cNvPr>
          <p:cNvSpPr/>
          <p:nvPr/>
        </p:nvSpPr>
        <p:spPr>
          <a:xfrm>
            <a:off x="3554469" y="2304764"/>
            <a:ext cx="469233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F779160-4C24-41A5-8166-A822DB13745E}"/>
              </a:ext>
            </a:extLst>
          </p:cNvPr>
          <p:cNvSpPr/>
          <p:nvPr/>
        </p:nvSpPr>
        <p:spPr>
          <a:xfrm>
            <a:off x="3505200" y="3166029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22E7D01-9011-4F6D-B456-4BDF4FBAEC43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3789086" y="1912733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00AAF87A-7552-4B5B-B152-1F69D265ADE8}"/>
              </a:ext>
            </a:extLst>
          </p:cNvPr>
          <p:cNvCxnSpPr/>
          <p:nvPr/>
        </p:nvCxnSpPr>
        <p:spPr>
          <a:xfrm>
            <a:off x="3789086" y="2773998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1CD2D69-30DA-4ECB-A09F-41F03B8FF66F}"/>
              </a:ext>
            </a:extLst>
          </p:cNvPr>
          <p:cNvCxnSpPr>
            <a:cxnSpLocks/>
          </p:cNvCxnSpPr>
          <p:nvPr/>
        </p:nvCxnSpPr>
        <p:spPr>
          <a:xfrm rot="5400000">
            <a:off x="4268986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7CA33696-FA20-4945-A650-CD1481BE7221}"/>
              </a:ext>
            </a:extLst>
          </p:cNvPr>
          <p:cNvSpPr/>
          <p:nvPr/>
        </p:nvSpPr>
        <p:spPr>
          <a:xfrm>
            <a:off x="5323905" y="1295400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D4EAA45-5657-4317-BDFD-DDF598A4CBF7}"/>
              </a:ext>
            </a:extLst>
          </p:cNvPr>
          <p:cNvSpPr/>
          <p:nvPr/>
        </p:nvSpPr>
        <p:spPr>
          <a:xfrm>
            <a:off x="5384775" y="2255209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1C8A42-FB74-40C3-A046-4C0B5D244AE7}"/>
              </a:ext>
            </a:extLst>
          </p:cNvPr>
          <p:cNvCxnSpPr>
            <a:cxnSpLocks/>
          </p:cNvCxnSpPr>
          <p:nvPr/>
        </p:nvCxnSpPr>
        <p:spPr>
          <a:xfrm rot="5400000">
            <a:off x="5119700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08B0318F-83F5-4282-99C9-2E153E357AF6}"/>
              </a:ext>
            </a:extLst>
          </p:cNvPr>
          <p:cNvCxnSpPr/>
          <p:nvPr/>
        </p:nvCxnSpPr>
        <p:spPr>
          <a:xfrm>
            <a:off x="5607790" y="1863171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B168E4C-CAD2-4768-A626-C01F7178FB7F}"/>
              </a:ext>
            </a:extLst>
          </p:cNvPr>
          <p:cNvSpPr/>
          <p:nvPr/>
        </p:nvSpPr>
        <p:spPr>
          <a:xfrm>
            <a:off x="4477655" y="1394231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A406141-C1CE-493C-BA30-0D373CDE2374}"/>
              </a:ext>
            </a:extLst>
          </p:cNvPr>
          <p:cNvSpPr/>
          <p:nvPr/>
        </p:nvSpPr>
        <p:spPr>
          <a:xfrm>
            <a:off x="6528924" y="1344962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C5CA256-0A6D-4798-B0DD-137A53F99289}"/>
              </a:ext>
            </a:extLst>
          </p:cNvPr>
          <p:cNvSpPr/>
          <p:nvPr/>
        </p:nvSpPr>
        <p:spPr>
          <a:xfrm>
            <a:off x="6578193" y="2304764"/>
            <a:ext cx="469233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E1386F4-ED27-4BA6-ACAE-670651530728}"/>
              </a:ext>
            </a:extLst>
          </p:cNvPr>
          <p:cNvSpPr/>
          <p:nvPr/>
        </p:nvSpPr>
        <p:spPr>
          <a:xfrm>
            <a:off x="6528924" y="3166029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004AD585-D895-4CAE-8285-94CF7BFBBB61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6812810" y="1912733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1C41C30-0F2B-4369-BCFF-9ED04F1ECE1E}"/>
              </a:ext>
            </a:extLst>
          </p:cNvPr>
          <p:cNvCxnSpPr/>
          <p:nvPr/>
        </p:nvCxnSpPr>
        <p:spPr>
          <a:xfrm>
            <a:off x="6812810" y="2773998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BDB52970-80CC-4F10-83D7-8E0B1C28C263}"/>
              </a:ext>
            </a:extLst>
          </p:cNvPr>
          <p:cNvCxnSpPr>
            <a:cxnSpLocks/>
          </p:cNvCxnSpPr>
          <p:nvPr/>
        </p:nvCxnSpPr>
        <p:spPr>
          <a:xfrm rot="5400000">
            <a:off x="7292710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46C2418A-5357-46A4-B660-92ED6D323A7C}"/>
              </a:ext>
            </a:extLst>
          </p:cNvPr>
          <p:cNvSpPr/>
          <p:nvPr/>
        </p:nvSpPr>
        <p:spPr>
          <a:xfrm>
            <a:off x="8347629" y="1295400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D86AA8C-4C71-4D3C-8DF6-D3296C86E23A}"/>
              </a:ext>
            </a:extLst>
          </p:cNvPr>
          <p:cNvSpPr/>
          <p:nvPr/>
        </p:nvSpPr>
        <p:spPr>
          <a:xfrm>
            <a:off x="8408499" y="2255209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42023B51-5DEC-4B7C-82D8-5B1E27153654}"/>
              </a:ext>
            </a:extLst>
          </p:cNvPr>
          <p:cNvCxnSpPr>
            <a:cxnSpLocks/>
          </p:cNvCxnSpPr>
          <p:nvPr/>
        </p:nvCxnSpPr>
        <p:spPr>
          <a:xfrm rot="5400000">
            <a:off x="8143424" y="1432832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E4F89D8-24B8-4C9A-AE7C-4BA8944F367D}"/>
              </a:ext>
            </a:extLst>
          </p:cNvPr>
          <p:cNvCxnSpPr/>
          <p:nvPr/>
        </p:nvCxnSpPr>
        <p:spPr>
          <a:xfrm>
            <a:off x="8631514" y="1863171"/>
            <a:ext cx="0" cy="392031"/>
          </a:xfrm>
          <a:prstGeom prst="straightConnector1">
            <a:avLst/>
          </a:prstGeom>
          <a:ln w="25400">
            <a:solidFill>
              <a:schemeClr val="tx2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5A5E7BD-9BF6-4968-ABA0-1138780F7DF2}"/>
              </a:ext>
            </a:extLst>
          </p:cNvPr>
          <p:cNvSpPr/>
          <p:nvPr/>
        </p:nvSpPr>
        <p:spPr>
          <a:xfrm>
            <a:off x="7501379" y="1394231"/>
            <a:ext cx="446030" cy="469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2905E819-B92B-4A84-8040-3A767853B14B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4072971" y="2724441"/>
            <a:ext cx="1327855" cy="72547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2C5ED8D-A127-4E18-8171-22E8F4E48870}"/>
              </a:ext>
            </a:extLst>
          </p:cNvPr>
          <p:cNvSpPr txBox="1"/>
          <p:nvPr/>
        </p:nvSpPr>
        <p:spPr>
          <a:xfrm>
            <a:off x="7325080" y="3318328"/>
            <a:ext cx="155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False deadlock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C5578AE0-7F58-42C5-8BF7-A1785343DC0D}"/>
              </a:ext>
            </a:extLst>
          </p:cNvPr>
          <p:cNvCxnSpPr>
            <a:cxnSpLocks/>
          </p:cNvCxnSpPr>
          <p:nvPr/>
        </p:nvCxnSpPr>
        <p:spPr>
          <a:xfrm>
            <a:off x="3200400" y="914400"/>
            <a:ext cx="0" cy="4724400"/>
          </a:xfrm>
          <a:prstGeom prst="straightConnector1">
            <a:avLst/>
          </a:prstGeom>
          <a:ln w="254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C9432F4D-486C-4987-987B-5D54438975C9}"/>
              </a:ext>
            </a:extLst>
          </p:cNvPr>
          <p:cNvCxnSpPr>
            <a:cxnSpLocks/>
          </p:cNvCxnSpPr>
          <p:nvPr/>
        </p:nvCxnSpPr>
        <p:spPr>
          <a:xfrm>
            <a:off x="6172200" y="914400"/>
            <a:ext cx="0" cy="4724400"/>
          </a:xfrm>
          <a:prstGeom prst="straightConnector1">
            <a:avLst/>
          </a:prstGeom>
          <a:ln w="25400"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7E54473-E4C4-4444-A025-3A8A8BCDFC8A}"/>
              </a:ext>
            </a:extLst>
          </p:cNvPr>
          <p:cNvSpPr txBox="1"/>
          <p:nvPr/>
        </p:nvSpPr>
        <p:spPr>
          <a:xfrm>
            <a:off x="903775" y="4113053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No deadlock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7F0D06EF-DA27-452A-9174-E67548D2EC22}"/>
              </a:ext>
            </a:extLst>
          </p:cNvPr>
          <p:cNvSpPr txBox="1"/>
          <p:nvPr/>
        </p:nvSpPr>
        <p:spPr>
          <a:xfrm>
            <a:off x="6949900" y="4110838"/>
            <a:ext cx="1625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P1: release(R)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3D2F789-2D22-4CD3-9CD6-474EA4541145}"/>
              </a:ext>
            </a:extLst>
          </p:cNvPr>
          <p:cNvSpPr/>
          <p:nvPr/>
        </p:nvSpPr>
        <p:spPr>
          <a:xfrm>
            <a:off x="190496" y="5953122"/>
            <a:ext cx="87630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>
                <a:latin typeface="+mj-lt"/>
                <a:cs typeface="Arial"/>
              </a:rPr>
              <a:t>We </a:t>
            </a:r>
            <a:r>
              <a:rPr lang="en-US" sz="2000" dirty="0">
                <a:latin typeface="+mj-lt"/>
                <a:cs typeface="Arial"/>
              </a:rPr>
              <a:t>detected </a:t>
            </a:r>
            <a:r>
              <a:rPr lang="en-US" sz="2000" spc="-5" dirty="0">
                <a:latin typeface="+mj-lt"/>
                <a:cs typeface="Arial"/>
              </a:rPr>
              <a:t>deadlock </a:t>
            </a:r>
            <a:r>
              <a:rPr lang="en-US" sz="2000" dirty="0">
                <a:latin typeface="+mj-lt"/>
                <a:cs typeface="Arial"/>
              </a:rPr>
              <a:t>because the </a:t>
            </a:r>
            <a:r>
              <a:rPr lang="en-US" sz="2000" spc="-5" dirty="0">
                <a:latin typeface="+mj-lt"/>
                <a:cs typeface="Arial"/>
              </a:rPr>
              <a:t>coordinator received </a:t>
            </a:r>
            <a:r>
              <a:rPr lang="en-US" sz="2000" dirty="0">
                <a:latin typeface="+mj-lt"/>
                <a:cs typeface="Arial"/>
              </a:rPr>
              <a:t>the messages out of</a:t>
            </a:r>
            <a:r>
              <a:rPr lang="en-US" sz="2000" spc="55" dirty="0">
                <a:latin typeface="+mj-lt"/>
                <a:cs typeface="Arial"/>
              </a:rPr>
              <a:t> </a:t>
            </a:r>
            <a:r>
              <a:rPr lang="en-US" sz="2000" dirty="0">
                <a:latin typeface="+mj-lt"/>
                <a:cs typeface="Arial"/>
              </a:rPr>
              <a:t>order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648A1974-0227-4118-A597-5B1A09EB1039}"/>
              </a:ext>
            </a:extLst>
          </p:cNvPr>
          <p:cNvSpPr txBox="1"/>
          <p:nvPr/>
        </p:nvSpPr>
        <p:spPr>
          <a:xfrm>
            <a:off x="3872772" y="4113053"/>
            <a:ext cx="1681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P1: wait-for(T)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3EE5F52-A6D5-4ECA-9488-974C6C4A550B}"/>
              </a:ext>
            </a:extLst>
          </p:cNvPr>
          <p:cNvSpPr/>
          <p:nvPr/>
        </p:nvSpPr>
        <p:spPr>
          <a:xfrm>
            <a:off x="3443957" y="4700640"/>
            <a:ext cx="23385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5"/>
              </a:spcBef>
            </a:pPr>
            <a:r>
              <a:rPr lang="en-IN" sz="2000" spc="5" dirty="0">
                <a:latin typeface="+mj-lt"/>
                <a:cs typeface="Arial"/>
              </a:rPr>
              <a:t>DEADLOCK</a:t>
            </a:r>
            <a:r>
              <a:rPr lang="en-IN" sz="2000" spc="-25" dirty="0">
                <a:latin typeface="+mj-lt"/>
                <a:cs typeface="Arial"/>
              </a:rPr>
              <a:t> </a:t>
            </a:r>
            <a:r>
              <a:rPr lang="en-IN" sz="2000" dirty="0">
                <a:latin typeface="+mj-lt"/>
                <a:cs typeface="Arial"/>
              </a:rPr>
              <a:t>detected!</a:t>
            </a: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lang="en-IN" sz="2000" spc="10" dirty="0">
                <a:latin typeface="+mj-lt"/>
                <a:cs typeface="Arial"/>
              </a:rPr>
              <a:t>Do</a:t>
            </a:r>
            <a:r>
              <a:rPr lang="en-IN" sz="2000" spc="-15" dirty="0">
                <a:latin typeface="+mj-lt"/>
                <a:cs typeface="Arial"/>
              </a:rPr>
              <a:t> </a:t>
            </a:r>
            <a:r>
              <a:rPr lang="en-IN" sz="2000" spc="5" dirty="0">
                <a:latin typeface="+mj-lt"/>
                <a:cs typeface="Arial"/>
              </a:rPr>
              <a:t>Something!</a:t>
            </a:r>
            <a:endParaRPr lang="en-IN" sz="2000" dirty="0">
              <a:latin typeface="+mj-lt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77BB65E2-D253-4106-8BDA-EA4832693890}"/>
              </a:ext>
            </a:extLst>
          </p:cNvPr>
          <p:cNvSpPr/>
          <p:nvPr/>
        </p:nvSpPr>
        <p:spPr>
          <a:xfrm>
            <a:off x="6286507" y="4694227"/>
            <a:ext cx="2857493" cy="1028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15"/>
              </a:spcBef>
            </a:pPr>
            <a:r>
              <a:rPr lang="en-IN" sz="2000" spc="5" dirty="0">
                <a:latin typeface="+mj-lt"/>
                <a:cs typeface="Arial"/>
              </a:rPr>
              <a:t>It really wasn’t deadlock since P1 released R</a:t>
            </a:r>
          </a:p>
          <a:p>
            <a:pPr marR="5080" algn="ctr">
              <a:lnSpc>
                <a:spcPct val="100000"/>
              </a:lnSpc>
              <a:spcBef>
                <a:spcPts val="115"/>
              </a:spcBef>
            </a:pPr>
            <a:r>
              <a:rPr lang="en-IN" sz="2000" spc="5" dirty="0">
                <a:latin typeface="+mj-lt"/>
                <a:cs typeface="Arial"/>
              </a:rPr>
              <a:t>Too late!</a:t>
            </a:r>
            <a:endParaRPr lang="en-IN" sz="2000" dirty="0">
              <a:latin typeface="+mj-lt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53B65C4-55DA-4D99-836E-571228C2DAFF}"/>
              </a:ext>
            </a:extLst>
          </p:cNvPr>
          <p:cNvSpPr txBox="1"/>
          <p:nvPr/>
        </p:nvSpPr>
        <p:spPr>
          <a:xfrm rot="19893566" flipH="1">
            <a:off x="4049654" y="2765679"/>
            <a:ext cx="1327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tx2"/>
                </a:solidFill>
              </a:rPr>
              <a:t>Message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2C446200-F41B-40CF-8A36-E0A465A88B63}"/>
              </a:ext>
            </a:extLst>
          </p:cNvPr>
          <p:cNvSpPr txBox="1"/>
          <p:nvPr/>
        </p:nvSpPr>
        <p:spPr>
          <a:xfrm>
            <a:off x="6802924" y="2776608"/>
            <a:ext cx="1080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2"/>
                </a:solidFill>
              </a:rPr>
              <a:t>Message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01DBDB2-CB90-46D5-B75A-DFBB08A9457F}"/>
              </a:ext>
            </a:extLst>
          </p:cNvPr>
          <p:cNvSpPr/>
          <p:nvPr/>
        </p:nvSpPr>
        <p:spPr>
          <a:xfrm>
            <a:off x="6580213" y="2542581"/>
            <a:ext cx="4651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×</a:t>
            </a:r>
            <a:endParaRPr lang="en-IN" sz="4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E690AF63-EE3F-45E9-8647-A0B870B16B87}"/>
              </a:ext>
            </a:extLst>
          </p:cNvPr>
          <p:cNvCxnSpPr>
            <a:cxnSpLocks/>
          </p:cNvCxnSpPr>
          <p:nvPr/>
        </p:nvCxnSpPr>
        <p:spPr>
          <a:xfrm flipV="1">
            <a:off x="7106581" y="2724441"/>
            <a:ext cx="1327855" cy="72547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5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7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40" grpId="0" animBg="1"/>
      <p:bldP spid="42" grpId="0"/>
      <p:bldP spid="46" grpId="0"/>
      <p:bldP spid="48" grpId="0"/>
      <p:bldP spid="3" grpId="0" animBg="1"/>
      <p:bldP spid="51" grpId="0"/>
      <p:bldP spid="28" grpId="0"/>
      <p:bldP spid="52" grpId="0"/>
      <p:bldP spid="53" grpId="0"/>
      <p:bldP spid="55" grpId="0"/>
      <p:bldP spid="5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12E421-CB4E-4F23-92AC-67725FED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5" dirty="0">
                <a:latin typeface="+mj-lt"/>
                <a:cs typeface="Arial"/>
              </a:rPr>
              <a:t>Avoiding </a:t>
            </a:r>
            <a:r>
              <a:rPr lang="en-US" dirty="0">
                <a:latin typeface="+mj-lt"/>
                <a:cs typeface="Arial"/>
              </a:rPr>
              <a:t>False Deadlock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501074-DE6B-4660-A8C8-74B6CC759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rmAutofit/>
          </a:bodyPr>
          <a:lstStyle/>
          <a:p>
            <a:pPr marR="5080" algn="just">
              <a:spcBef>
                <a:spcPts val="576"/>
              </a:spcBef>
            </a:pPr>
            <a:r>
              <a:rPr lang="en-US" dirty="0">
                <a:latin typeface="+mn-lt"/>
                <a:cs typeface="Arial"/>
              </a:rPr>
              <a:t>Impose globally </a:t>
            </a:r>
            <a:r>
              <a:rPr lang="en-US" spc="-5" dirty="0">
                <a:latin typeface="+mn-lt"/>
                <a:cs typeface="Arial"/>
              </a:rPr>
              <a:t>consistent </a:t>
            </a:r>
            <a:r>
              <a:rPr lang="en-US" dirty="0">
                <a:latin typeface="+mn-lt"/>
                <a:cs typeface="Arial"/>
              </a:rPr>
              <a:t>(total) ordering on all </a:t>
            </a:r>
            <a:r>
              <a:rPr lang="en-US" spc="-5" dirty="0">
                <a:latin typeface="+mn-lt"/>
                <a:cs typeface="Arial"/>
              </a:rPr>
              <a:t>processes. or</a:t>
            </a:r>
            <a:endParaRPr lang="en-US" dirty="0">
              <a:latin typeface="+mn-lt"/>
              <a:cs typeface="Arial"/>
            </a:endParaRPr>
          </a:p>
          <a:p>
            <a:pPr marR="42545" algn="just">
              <a:spcBef>
                <a:spcPts val="576"/>
              </a:spcBef>
            </a:pPr>
            <a:r>
              <a:rPr lang="en-US" dirty="0">
                <a:latin typeface="+mn-lt"/>
                <a:cs typeface="Arial"/>
              </a:rPr>
              <a:t>Have </a:t>
            </a:r>
            <a:r>
              <a:rPr lang="en-US" spc="-5" dirty="0">
                <a:latin typeface="+mn-lt"/>
                <a:cs typeface="Arial"/>
              </a:rPr>
              <a:t>coordinator </a:t>
            </a:r>
            <a:r>
              <a:rPr lang="en-US" dirty="0">
                <a:latin typeface="+mn-lt"/>
                <a:cs typeface="Arial"/>
              </a:rPr>
              <a:t>reliably ask each process whether it </a:t>
            </a:r>
            <a:r>
              <a:rPr lang="en-US" spc="-5" dirty="0">
                <a:latin typeface="+mn-lt"/>
                <a:cs typeface="Arial"/>
              </a:rPr>
              <a:t>has </a:t>
            </a:r>
            <a:r>
              <a:rPr lang="en-US" dirty="0">
                <a:latin typeface="+mn-lt"/>
                <a:cs typeface="Arial"/>
              </a:rPr>
              <a:t>any release</a:t>
            </a:r>
            <a:r>
              <a:rPr lang="en-US" spc="-25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messages.</a:t>
            </a:r>
          </a:p>
          <a:p>
            <a:pPr algn="just">
              <a:spcBef>
                <a:spcPts val="576"/>
              </a:spcBef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27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550C18-CB10-4722-AC2A-C12100A8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Arial"/>
              </a:rPr>
              <a:t>Distributed Deadlock</a:t>
            </a:r>
            <a:r>
              <a:rPr lang="en-US" spc="-5" dirty="0">
                <a:latin typeface="+mj-lt"/>
                <a:cs typeface="Arial"/>
              </a:rPr>
              <a:t> D</a:t>
            </a:r>
            <a:r>
              <a:rPr lang="en-US" dirty="0">
                <a:latin typeface="+mj-lt"/>
                <a:cs typeface="Arial"/>
              </a:rPr>
              <a:t>etection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4699B4-6009-4729-909E-16BBA580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Processes can request multiple resources at</a:t>
            </a:r>
            <a:r>
              <a:rPr lang="en-US" spc="-80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once.</a:t>
            </a:r>
          </a:p>
          <a:p>
            <a:pPr lvl="1">
              <a:spcBef>
                <a:spcPts val="576"/>
              </a:spcBef>
            </a:pPr>
            <a:r>
              <a:rPr lang="en-US" sz="2400" spc="10" dirty="0">
                <a:latin typeface="+mn-lt"/>
                <a:cs typeface="Arial"/>
              </a:rPr>
              <a:t>Consequence: process </a:t>
            </a:r>
            <a:r>
              <a:rPr lang="en-US" sz="2400" spc="15" dirty="0">
                <a:latin typeface="+mn-lt"/>
                <a:cs typeface="Arial"/>
              </a:rPr>
              <a:t>may </a:t>
            </a:r>
            <a:r>
              <a:rPr lang="en-US" sz="2400" spc="10" dirty="0">
                <a:latin typeface="+mn-lt"/>
                <a:cs typeface="Arial"/>
              </a:rPr>
              <a:t>wait </a:t>
            </a:r>
            <a:r>
              <a:rPr lang="en-US" sz="2400" spc="15" dirty="0">
                <a:latin typeface="+mn-lt"/>
                <a:cs typeface="Arial"/>
              </a:rPr>
              <a:t>on </a:t>
            </a:r>
            <a:r>
              <a:rPr lang="en-US" sz="2400" spc="10" dirty="0">
                <a:latin typeface="+mn-lt"/>
                <a:cs typeface="Arial"/>
              </a:rPr>
              <a:t>multiple</a:t>
            </a:r>
            <a:r>
              <a:rPr lang="en-US" sz="2400" spc="-30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resources.</a:t>
            </a:r>
            <a:endParaRPr lang="en-US" sz="2400" dirty="0">
              <a:latin typeface="+mn-lt"/>
              <a:cs typeface="Times New Roman"/>
            </a:endParaRPr>
          </a:p>
          <a:p>
            <a:pPr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Some processes wait for </a:t>
            </a:r>
            <a:r>
              <a:rPr lang="en-US" spc="-5" dirty="0">
                <a:latin typeface="+mn-lt"/>
                <a:cs typeface="Arial"/>
              </a:rPr>
              <a:t>local</a:t>
            </a:r>
            <a:r>
              <a:rPr lang="en-US" spc="-45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resources.</a:t>
            </a:r>
            <a:endParaRPr lang="en-US" dirty="0">
              <a:latin typeface="+mn-lt"/>
              <a:cs typeface="Times New Roman"/>
            </a:endParaRPr>
          </a:p>
          <a:p>
            <a:pPr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Some processes wait for resources on other</a:t>
            </a:r>
            <a:r>
              <a:rPr lang="en-US" spc="-105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machines.</a:t>
            </a:r>
            <a:endParaRPr lang="en-US" dirty="0">
              <a:latin typeface="+mn-lt"/>
              <a:cs typeface="Times New Roman"/>
            </a:endParaRPr>
          </a:p>
          <a:p>
            <a:pPr marR="154305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Algorithm invoked when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dirty="0">
                <a:latin typeface="+mn-lt"/>
                <a:cs typeface="Arial"/>
              </a:rPr>
              <a:t>process has to wait for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dirty="0">
                <a:latin typeface="+mn-lt"/>
                <a:cs typeface="Arial"/>
              </a:rPr>
              <a:t>resource.</a:t>
            </a:r>
          </a:p>
          <a:p>
            <a:pPr marL="0" indent="0">
              <a:spcBef>
                <a:spcPts val="576"/>
              </a:spcBef>
              <a:buNone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25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1E94A-DA80-4278-9E5D-A47C51C5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Arial"/>
              </a:rPr>
              <a:t>Distributed Deadlock</a:t>
            </a:r>
            <a:r>
              <a:rPr lang="en-US" spc="-5" dirty="0">
                <a:latin typeface="+mj-lt"/>
                <a:cs typeface="Arial"/>
              </a:rPr>
              <a:t> D</a:t>
            </a:r>
            <a:r>
              <a:rPr lang="en-US" dirty="0">
                <a:latin typeface="+mj-lt"/>
                <a:cs typeface="Arial"/>
              </a:rPr>
              <a:t>etection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D0A88F-6A8E-4C79-97B2-F2ECE62A4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rmAutofit/>
          </a:bodyPr>
          <a:lstStyle/>
          <a:p>
            <a:pPr algn="just">
              <a:spcBef>
                <a:spcPts val="576"/>
              </a:spcBef>
            </a:pPr>
            <a:r>
              <a:rPr lang="en-IN" dirty="0">
                <a:latin typeface="+mn-lt"/>
                <a:cs typeface="Arial"/>
              </a:rPr>
              <a:t>Chandy-</a:t>
            </a:r>
            <a:r>
              <a:rPr lang="en-IN" dirty="0" err="1">
                <a:latin typeface="+mn-lt"/>
                <a:cs typeface="Arial"/>
              </a:rPr>
              <a:t>Misra</a:t>
            </a:r>
            <a:r>
              <a:rPr lang="en-IN" dirty="0">
                <a:latin typeface="+mn-lt"/>
                <a:cs typeface="Arial"/>
              </a:rPr>
              <a:t>-Haas</a:t>
            </a:r>
            <a:r>
              <a:rPr lang="en-IN" spc="-15" dirty="0">
                <a:latin typeface="+mn-lt"/>
                <a:cs typeface="Arial"/>
              </a:rPr>
              <a:t> </a:t>
            </a:r>
            <a:r>
              <a:rPr lang="en-IN" dirty="0">
                <a:latin typeface="+mn-lt"/>
                <a:cs typeface="Arial"/>
              </a:rPr>
              <a:t>algorithm</a:t>
            </a:r>
          </a:p>
          <a:p>
            <a:pPr algn="just">
              <a:spcBef>
                <a:spcPts val="576"/>
              </a:spcBef>
            </a:pPr>
            <a:r>
              <a:rPr lang="en-US" dirty="0">
                <a:latin typeface="+mn-lt"/>
                <a:cs typeface="Arial"/>
              </a:rPr>
              <a:t>When requesting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spc="-5" dirty="0">
                <a:latin typeface="+mn-lt"/>
                <a:cs typeface="Arial"/>
              </a:rPr>
              <a:t>resource, </a:t>
            </a:r>
            <a:r>
              <a:rPr lang="en-US" dirty="0">
                <a:latin typeface="+mn-lt"/>
                <a:cs typeface="Arial"/>
              </a:rPr>
              <a:t>generate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dirty="0">
                <a:latin typeface="+mn-lt"/>
                <a:cs typeface="Arial"/>
              </a:rPr>
              <a:t>probe</a:t>
            </a:r>
            <a:r>
              <a:rPr lang="en-US" spc="-70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message.</a:t>
            </a:r>
          </a:p>
          <a:p>
            <a:pPr marL="814705" lvl="1" algn="just">
              <a:spcBef>
                <a:spcPts val="576"/>
              </a:spcBef>
              <a:tabLst>
                <a:tab pos="144145" algn="l"/>
              </a:tabLst>
            </a:pPr>
            <a:r>
              <a:rPr lang="en-US" sz="2400" spc="15" dirty="0">
                <a:latin typeface="+mn-lt"/>
                <a:cs typeface="Arial"/>
              </a:rPr>
              <a:t>Send </a:t>
            </a:r>
            <a:r>
              <a:rPr lang="en-US" sz="2400" spc="10" dirty="0">
                <a:latin typeface="+mn-lt"/>
                <a:cs typeface="Arial"/>
              </a:rPr>
              <a:t>to </a:t>
            </a:r>
            <a:r>
              <a:rPr lang="en-US" sz="2400" spc="5" dirty="0">
                <a:latin typeface="+mn-lt"/>
                <a:cs typeface="Arial"/>
              </a:rPr>
              <a:t>all </a:t>
            </a:r>
            <a:r>
              <a:rPr lang="en-US" sz="2400" spc="10" dirty="0">
                <a:latin typeface="+mn-lt"/>
                <a:cs typeface="Arial"/>
              </a:rPr>
              <a:t>process(es) currently holding the needed</a:t>
            </a:r>
            <a:r>
              <a:rPr lang="en-US" sz="2400" spc="-65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resources</a:t>
            </a:r>
            <a:endParaRPr lang="en-US" sz="2400" dirty="0">
              <a:latin typeface="+mn-lt"/>
              <a:cs typeface="Arial"/>
            </a:endParaRPr>
          </a:p>
          <a:p>
            <a:pPr marL="814705" lvl="1" algn="just">
              <a:spcBef>
                <a:spcPts val="576"/>
              </a:spcBef>
              <a:tabLst>
                <a:tab pos="144145" algn="l"/>
              </a:tabLst>
            </a:pPr>
            <a:r>
              <a:rPr lang="en-US" sz="2400" spc="15" dirty="0">
                <a:latin typeface="+mn-lt"/>
                <a:cs typeface="Arial"/>
              </a:rPr>
              <a:t>Message </a:t>
            </a:r>
            <a:r>
              <a:rPr lang="en-US" sz="2400" spc="10" dirty="0">
                <a:latin typeface="+mn-lt"/>
                <a:cs typeface="Arial"/>
              </a:rPr>
              <a:t>contains three process IDs: </a:t>
            </a:r>
            <a:r>
              <a:rPr lang="en-US" sz="2400" spc="10" dirty="0">
                <a:solidFill>
                  <a:srgbClr val="FF0000"/>
                </a:solidFill>
                <a:latin typeface="+mn-lt"/>
                <a:cs typeface="Arial"/>
              </a:rPr>
              <a:t>{blocked ID, </a:t>
            </a:r>
            <a:r>
              <a:rPr lang="en-US" sz="2400" spc="15" dirty="0">
                <a:solidFill>
                  <a:srgbClr val="FF0000"/>
                </a:solidFill>
                <a:latin typeface="+mn-lt"/>
                <a:cs typeface="Arial"/>
              </a:rPr>
              <a:t>my </a:t>
            </a:r>
            <a:r>
              <a:rPr lang="en-US" sz="2400" spc="10" dirty="0">
                <a:solidFill>
                  <a:srgbClr val="FF0000"/>
                </a:solidFill>
                <a:latin typeface="+mn-lt"/>
                <a:cs typeface="Arial"/>
              </a:rPr>
              <a:t>ID, holder</a:t>
            </a:r>
            <a:r>
              <a:rPr lang="en-US" sz="2400" spc="-114" dirty="0">
                <a:solidFill>
                  <a:srgbClr val="FF0000"/>
                </a:solidFill>
                <a:latin typeface="+mn-lt"/>
                <a:cs typeface="Arial"/>
              </a:rPr>
              <a:t> </a:t>
            </a:r>
            <a:r>
              <a:rPr lang="en-US" sz="2400" spc="10" dirty="0">
                <a:solidFill>
                  <a:srgbClr val="FF0000"/>
                </a:solidFill>
                <a:latin typeface="+mn-lt"/>
                <a:cs typeface="Arial"/>
              </a:rPr>
              <a:t>ID}</a:t>
            </a:r>
            <a:endParaRPr lang="en-US" sz="2400" dirty="0">
              <a:solidFill>
                <a:srgbClr val="FF0000"/>
              </a:solidFill>
              <a:latin typeface="+mn-lt"/>
              <a:cs typeface="Arial"/>
            </a:endParaRPr>
          </a:p>
          <a:p>
            <a:pPr marL="1457960" lvl="3" indent="-457200" algn="just">
              <a:spcBef>
                <a:spcPts val="576"/>
              </a:spcBef>
              <a:buFont typeface="+mj-lt"/>
              <a:buAutoNum type="arabicPeriod"/>
              <a:tabLst>
                <a:tab pos="252095" algn="l"/>
              </a:tabLst>
            </a:pPr>
            <a:r>
              <a:rPr lang="en-US" sz="2400" spc="5" dirty="0">
                <a:latin typeface="+mn-lt"/>
                <a:cs typeface="Arial"/>
              </a:rPr>
              <a:t>Process </a:t>
            </a:r>
            <a:r>
              <a:rPr lang="en-US" sz="2400" dirty="0">
                <a:latin typeface="+mn-lt"/>
                <a:cs typeface="Arial"/>
              </a:rPr>
              <a:t>that originated </a:t>
            </a:r>
            <a:r>
              <a:rPr lang="en-US" sz="2400" spc="5" dirty="0">
                <a:latin typeface="+mn-lt"/>
                <a:cs typeface="Arial"/>
              </a:rPr>
              <a:t>the</a:t>
            </a:r>
            <a:r>
              <a:rPr lang="en-US" sz="2400" spc="-10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message.</a:t>
            </a:r>
            <a:endParaRPr lang="en-US" sz="2400" dirty="0">
              <a:latin typeface="+mn-lt"/>
              <a:cs typeface="Arial"/>
            </a:endParaRPr>
          </a:p>
          <a:p>
            <a:pPr marL="1457960" lvl="3" indent="-457200" algn="just">
              <a:spcBef>
                <a:spcPts val="576"/>
              </a:spcBef>
              <a:buFont typeface="+mj-lt"/>
              <a:buAutoNum type="arabicPeriod"/>
              <a:tabLst>
                <a:tab pos="252095" algn="l"/>
              </a:tabLst>
            </a:pPr>
            <a:r>
              <a:rPr lang="en-US" sz="2400" spc="5" dirty="0">
                <a:latin typeface="+mn-lt"/>
                <a:cs typeface="Arial"/>
              </a:rPr>
              <a:t>Process sending (or forwarding) the</a:t>
            </a:r>
            <a:r>
              <a:rPr lang="en-US" sz="2400" spc="-30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message.</a:t>
            </a:r>
            <a:endParaRPr lang="en-US" sz="2400" dirty="0">
              <a:latin typeface="+mn-lt"/>
              <a:cs typeface="Arial"/>
            </a:endParaRPr>
          </a:p>
          <a:p>
            <a:pPr marL="1457960" lvl="3" indent="-457200" algn="just">
              <a:spcBef>
                <a:spcPts val="576"/>
              </a:spcBef>
              <a:buFont typeface="+mj-lt"/>
              <a:buAutoNum type="arabicPeriod"/>
              <a:tabLst>
                <a:tab pos="252095" algn="l"/>
              </a:tabLst>
            </a:pPr>
            <a:r>
              <a:rPr lang="en-US" sz="2400" spc="5" dirty="0">
                <a:latin typeface="+mn-lt"/>
                <a:cs typeface="Arial"/>
              </a:rPr>
              <a:t>Process to whom the message is being</a:t>
            </a:r>
            <a:r>
              <a:rPr lang="en-US" sz="2400" spc="-40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sent.</a:t>
            </a:r>
            <a:endParaRPr lang="en-US" sz="2400" dirty="0">
              <a:latin typeface="+mn-lt"/>
              <a:cs typeface="Arial"/>
            </a:endParaRPr>
          </a:p>
          <a:p>
            <a:pPr>
              <a:spcBef>
                <a:spcPts val="576"/>
              </a:spcBef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604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C7113-C722-4FE0-8F48-46F427C6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Arial"/>
              </a:rPr>
              <a:t>Distributed Detection</a:t>
            </a:r>
            <a:r>
              <a:rPr lang="en-US" spc="-10" dirty="0">
                <a:latin typeface="+mj-lt"/>
                <a:cs typeface="Arial"/>
              </a:rPr>
              <a:t> A</a:t>
            </a:r>
            <a:r>
              <a:rPr lang="en-US" dirty="0">
                <a:latin typeface="+mj-lt"/>
                <a:cs typeface="Arial"/>
              </a:rPr>
              <a:t>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A8C254-3BED-45E0-940C-FB32A5F80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5080" algn="just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When </a:t>
            </a:r>
            <a:r>
              <a:rPr lang="en-US" dirty="0">
                <a:uFill>
                  <a:solidFill>
                    <a:srgbClr val="800000"/>
                  </a:solidFill>
                </a:uFill>
                <a:latin typeface="+mn-lt"/>
                <a:cs typeface="Arial"/>
              </a:rPr>
              <a:t>probe</a:t>
            </a:r>
            <a:r>
              <a:rPr lang="en-US" dirty="0">
                <a:latin typeface="+mn-lt"/>
                <a:cs typeface="Arial"/>
              </a:rPr>
              <a:t> message arrives, </a:t>
            </a:r>
            <a:r>
              <a:rPr lang="en-US" spc="-5" dirty="0">
                <a:latin typeface="+mn-lt"/>
                <a:cs typeface="Arial"/>
              </a:rPr>
              <a:t>recipient </a:t>
            </a:r>
            <a:r>
              <a:rPr lang="en-US" dirty="0">
                <a:latin typeface="+mn-lt"/>
                <a:cs typeface="Arial"/>
              </a:rPr>
              <a:t>checks to see if it is waiting for any</a:t>
            </a:r>
            <a:r>
              <a:rPr lang="en-US" spc="-45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processes.</a:t>
            </a:r>
          </a:p>
          <a:p>
            <a:pPr marL="814705" lvl="2" indent="-342900" algn="just">
              <a:spcBef>
                <a:spcPts val="576"/>
              </a:spcBef>
              <a:tabLst>
                <a:tab pos="144145" algn="l"/>
              </a:tabLst>
            </a:pPr>
            <a:r>
              <a:rPr lang="en-US" sz="2400" spc="5" dirty="0">
                <a:latin typeface="+mn-lt"/>
                <a:cs typeface="Arial"/>
              </a:rPr>
              <a:t>If </a:t>
            </a:r>
            <a:r>
              <a:rPr lang="en-US" sz="2400" spc="10" dirty="0">
                <a:latin typeface="+mn-lt"/>
                <a:cs typeface="Arial"/>
              </a:rPr>
              <a:t>so, update </a:t>
            </a:r>
            <a:r>
              <a:rPr lang="en-US" sz="2400" spc="20" dirty="0">
                <a:latin typeface="+mn-lt"/>
                <a:cs typeface="Arial"/>
              </a:rPr>
              <a:t>&amp; </a:t>
            </a:r>
            <a:r>
              <a:rPr lang="en-US" sz="2400" spc="10" dirty="0">
                <a:latin typeface="+mn-lt"/>
                <a:cs typeface="Arial"/>
              </a:rPr>
              <a:t>forward message: {blocked ID, </a:t>
            </a:r>
            <a:r>
              <a:rPr lang="en-US" sz="2400" spc="15" dirty="0">
                <a:latin typeface="+mn-lt"/>
                <a:cs typeface="Arial"/>
              </a:rPr>
              <a:t>my </a:t>
            </a:r>
            <a:r>
              <a:rPr lang="en-US" sz="2400" spc="10" dirty="0">
                <a:latin typeface="+mn-lt"/>
                <a:cs typeface="Arial"/>
              </a:rPr>
              <a:t>ID, holder</a:t>
            </a:r>
            <a:r>
              <a:rPr lang="en-US" sz="2400" spc="-110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ID}</a:t>
            </a:r>
            <a:endParaRPr lang="en-US" sz="2400" dirty="0">
              <a:latin typeface="+mn-lt"/>
              <a:cs typeface="Arial"/>
            </a:endParaRPr>
          </a:p>
          <a:p>
            <a:pPr marL="1400810" lvl="4" indent="-342900" algn="just">
              <a:spcBef>
                <a:spcPts val="576"/>
              </a:spcBef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en-US" sz="2400" spc="5" dirty="0">
                <a:latin typeface="+mn-lt"/>
                <a:cs typeface="Arial"/>
              </a:rPr>
              <a:t>Replace second field by its own process</a:t>
            </a:r>
            <a:r>
              <a:rPr lang="en-US" sz="2400" spc="-40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ID.</a:t>
            </a:r>
            <a:endParaRPr lang="en-US" sz="2400" dirty="0">
              <a:latin typeface="+mn-lt"/>
              <a:cs typeface="Arial"/>
            </a:endParaRPr>
          </a:p>
          <a:p>
            <a:pPr marL="1400810" lvl="4" indent="-342900" algn="just">
              <a:spcBef>
                <a:spcPts val="576"/>
              </a:spcBef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en-US" sz="2400" spc="5" dirty="0">
                <a:latin typeface="+mn-lt"/>
                <a:cs typeface="Arial"/>
              </a:rPr>
              <a:t>Replace third field by the ID </a:t>
            </a:r>
            <a:r>
              <a:rPr lang="en-US" sz="2400" dirty="0">
                <a:latin typeface="+mn-lt"/>
                <a:cs typeface="Arial"/>
              </a:rPr>
              <a:t>of </a:t>
            </a:r>
            <a:r>
              <a:rPr lang="en-US" sz="2400" spc="5" dirty="0">
                <a:latin typeface="+mn-lt"/>
                <a:cs typeface="Arial"/>
              </a:rPr>
              <a:t>the process </a:t>
            </a:r>
            <a:r>
              <a:rPr lang="en-US" sz="2400" dirty="0">
                <a:latin typeface="+mn-lt"/>
                <a:cs typeface="Arial"/>
              </a:rPr>
              <a:t>it </a:t>
            </a:r>
            <a:r>
              <a:rPr lang="en-US" sz="2400" spc="5" dirty="0">
                <a:latin typeface="+mn-lt"/>
                <a:cs typeface="Arial"/>
              </a:rPr>
              <a:t>is waiting</a:t>
            </a:r>
            <a:r>
              <a:rPr lang="en-US" sz="2400" spc="-55" dirty="0">
                <a:latin typeface="+mn-lt"/>
                <a:cs typeface="Arial"/>
              </a:rPr>
              <a:t> </a:t>
            </a:r>
            <a:r>
              <a:rPr lang="en-US" sz="2400" dirty="0">
                <a:latin typeface="+mn-lt"/>
                <a:cs typeface="Arial"/>
              </a:rPr>
              <a:t>for.</a:t>
            </a:r>
          </a:p>
          <a:p>
            <a:pPr marL="943610" lvl="3" indent="-342900" algn="just">
              <a:spcBef>
                <a:spcPts val="576"/>
              </a:spcBef>
              <a:buFont typeface="Arial" panose="020B0604020202020204" pitchFamily="34" charset="0"/>
              <a:buChar char="•"/>
              <a:tabLst>
                <a:tab pos="215900" algn="l"/>
              </a:tabLst>
            </a:pPr>
            <a:r>
              <a:rPr lang="en-US" sz="2400" spc="5" dirty="0">
                <a:latin typeface="+mn-lt"/>
                <a:cs typeface="Arial"/>
              </a:rPr>
              <a:t>Send messages to each process on which </a:t>
            </a:r>
            <a:r>
              <a:rPr lang="en-US" sz="2400" dirty="0">
                <a:latin typeface="+mn-lt"/>
                <a:cs typeface="Arial"/>
              </a:rPr>
              <a:t>it </a:t>
            </a:r>
            <a:r>
              <a:rPr lang="en-US" sz="2400" spc="5" dirty="0">
                <a:latin typeface="+mn-lt"/>
                <a:cs typeface="Arial"/>
              </a:rPr>
              <a:t>is</a:t>
            </a:r>
            <a:r>
              <a:rPr lang="en-US" sz="2400" spc="-45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blocked.</a:t>
            </a:r>
            <a:endParaRPr lang="en-US" sz="2400" dirty="0">
              <a:latin typeface="+mn-lt"/>
              <a:cs typeface="Arial"/>
            </a:endParaRPr>
          </a:p>
          <a:p>
            <a:pPr marR="15875" algn="just">
              <a:spcBef>
                <a:spcPts val="576"/>
              </a:spcBef>
              <a:tabLst>
                <a:tab pos="72390" algn="l"/>
              </a:tabLst>
            </a:pPr>
            <a:r>
              <a:rPr lang="en-US" dirty="0">
                <a:latin typeface="+mn-lt"/>
                <a:cs typeface="Arial"/>
              </a:rPr>
              <a:t>If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dirty="0">
                <a:latin typeface="+mn-lt"/>
                <a:cs typeface="Arial"/>
              </a:rPr>
              <a:t>message goes all the way around and comes back to  the </a:t>
            </a:r>
            <a:r>
              <a:rPr lang="en-US" spc="-5" dirty="0">
                <a:latin typeface="+mn-lt"/>
                <a:cs typeface="Arial"/>
              </a:rPr>
              <a:t>original </a:t>
            </a:r>
            <a:r>
              <a:rPr lang="en-US" spc="-10" dirty="0">
                <a:latin typeface="+mn-lt"/>
                <a:cs typeface="Arial"/>
              </a:rPr>
              <a:t>sender, </a:t>
            </a:r>
            <a:r>
              <a:rPr lang="en-US" spc="5" dirty="0">
                <a:latin typeface="+mn-lt"/>
                <a:cs typeface="Arial"/>
              </a:rPr>
              <a:t>a </a:t>
            </a:r>
            <a:r>
              <a:rPr lang="en-US" dirty="0">
                <a:latin typeface="+mn-lt"/>
                <a:cs typeface="Arial"/>
              </a:rPr>
              <a:t>cycle</a:t>
            </a:r>
            <a:r>
              <a:rPr lang="en-US" spc="-30" dirty="0">
                <a:latin typeface="+mn-lt"/>
                <a:cs typeface="Arial"/>
              </a:rPr>
              <a:t> </a:t>
            </a:r>
            <a:r>
              <a:rPr lang="en-US" spc="-5" dirty="0">
                <a:latin typeface="+mn-lt"/>
                <a:cs typeface="Arial"/>
              </a:rPr>
              <a:t>exists.</a:t>
            </a:r>
            <a:endParaRPr lang="en-US" dirty="0">
              <a:latin typeface="+mn-lt"/>
              <a:cs typeface="Arial"/>
            </a:endParaRPr>
          </a:p>
          <a:p>
            <a:pPr marL="814705" lvl="2" indent="-342900" algn="just">
              <a:spcBef>
                <a:spcPts val="576"/>
              </a:spcBef>
              <a:tabLst>
                <a:tab pos="144145" algn="l"/>
              </a:tabLst>
            </a:pPr>
            <a:r>
              <a:rPr lang="en-US" sz="2400" spc="15" dirty="0">
                <a:latin typeface="+mn-lt"/>
                <a:cs typeface="Arial"/>
              </a:rPr>
              <a:t>We </a:t>
            </a:r>
            <a:r>
              <a:rPr lang="en-US" sz="2400" spc="10" dirty="0">
                <a:latin typeface="+mn-lt"/>
                <a:cs typeface="Arial"/>
              </a:rPr>
              <a:t>have</a:t>
            </a:r>
            <a:r>
              <a:rPr lang="en-US" sz="2400" spc="-20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deadlock.</a:t>
            </a:r>
            <a:endParaRPr lang="en-US" sz="2400" dirty="0">
              <a:latin typeface="+mn-lt"/>
              <a:cs typeface="Arial"/>
            </a:endParaRPr>
          </a:p>
          <a:p>
            <a:pPr algn="just">
              <a:spcBef>
                <a:spcPts val="576"/>
              </a:spcBef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06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BF1AC-9FDD-43F5-A49D-1859AAB8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/>
          <a:p>
            <a:r>
              <a:rPr lang="en-US" dirty="0">
                <a:latin typeface="+mj-lt"/>
                <a:cs typeface="Arial"/>
              </a:rPr>
              <a:t>Distributed Detection</a:t>
            </a:r>
            <a:r>
              <a:rPr lang="en-US" spc="-10" dirty="0">
                <a:latin typeface="+mj-lt"/>
                <a:cs typeface="Arial"/>
              </a:rPr>
              <a:t> A</a:t>
            </a:r>
            <a:r>
              <a:rPr lang="en-US" dirty="0">
                <a:latin typeface="+mj-lt"/>
                <a:cs typeface="Arial"/>
              </a:rPr>
              <a:t>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48B8E8-6638-49D9-9D02-9211525A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89" y="3565638"/>
            <a:ext cx="8763000" cy="2763769"/>
          </a:xfrm>
        </p:spPr>
        <p:txBody>
          <a:bodyPr>
            <a:normAutofit lnSpcReduction="10000"/>
          </a:bodyPr>
          <a:lstStyle/>
          <a:p>
            <a:pPr marL="366395">
              <a:spcBef>
                <a:spcPts val="576"/>
              </a:spcBef>
              <a:tabLst>
                <a:tab pos="95885" algn="l"/>
              </a:tabLst>
            </a:pPr>
            <a:r>
              <a:rPr lang="en-US" dirty="0">
                <a:latin typeface="+mn-lt"/>
                <a:cs typeface="Arial"/>
              </a:rPr>
              <a:t>Process </a:t>
            </a:r>
            <a:r>
              <a:rPr lang="en-US" spc="5" dirty="0">
                <a:latin typeface="+mn-lt"/>
                <a:cs typeface="Arial"/>
              </a:rPr>
              <a:t>0 </a:t>
            </a:r>
            <a:r>
              <a:rPr lang="en-US" dirty="0">
                <a:latin typeface="+mn-lt"/>
                <a:cs typeface="Arial"/>
              </a:rPr>
              <a:t>is blocking on process</a:t>
            </a:r>
            <a:r>
              <a:rPr lang="en-US" spc="-90" dirty="0">
                <a:latin typeface="+mn-lt"/>
                <a:cs typeface="Arial"/>
              </a:rPr>
              <a:t> </a:t>
            </a:r>
            <a:r>
              <a:rPr lang="en-US" spc="5" dirty="0">
                <a:latin typeface="+mn-lt"/>
                <a:cs typeface="Arial"/>
              </a:rPr>
              <a:t>1</a:t>
            </a:r>
            <a:endParaRPr lang="en-US" dirty="0">
              <a:latin typeface="+mn-lt"/>
              <a:cs typeface="Arial"/>
            </a:endParaRPr>
          </a:p>
          <a:p>
            <a:pPr marL="838835" lvl="2" indent="-342900">
              <a:spcBef>
                <a:spcPts val="576"/>
              </a:spcBef>
              <a:tabLst>
                <a:tab pos="168275" algn="l"/>
              </a:tabLst>
            </a:pPr>
            <a:r>
              <a:rPr lang="en-US" sz="2400" spc="5" dirty="0">
                <a:latin typeface="+mn-lt"/>
                <a:cs typeface="Arial"/>
              </a:rPr>
              <a:t>Initial </a:t>
            </a:r>
            <a:r>
              <a:rPr lang="en-US" sz="2400" spc="15" dirty="0">
                <a:latin typeface="+mn-lt"/>
                <a:cs typeface="Arial"/>
              </a:rPr>
              <a:t>message </a:t>
            </a:r>
            <a:r>
              <a:rPr lang="en-US" sz="2400" spc="10" dirty="0">
                <a:latin typeface="+mn-lt"/>
                <a:cs typeface="Arial"/>
              </a:rPr>
              <a:t>from </a:t>
            </a:r>
            <a:r>
              <a:rPr lang="en-US" sz="2400" spc="20" dirty="0">
                <a:latin typeface="+mn-lt"/>
                <a:cs typeface="Arial"/>
              </a:rPr>
              <a:t>P</a:t>
            </a:r>
            <a:r>
              <a:rPr lang="en-US" sz="2400" spc="30" dirty="0">
                <a:latin typeface="+mn-lt"/>
                <a:cs typeface="Arial"/>
              </a:rPr>
              <a:t>0</a:t>
            </a:r>
            <a:r>
              <a:rPr lang="en-US" sz="2400" spc="30" baseline="-20833" dirty="0">
                <a:latin typeface="+mn-lt"/>
                <a:cs typeface="Arial"/>
              </a:rPr>
              <a:t> </a:t>
            </a:r>
            <a:r>
              <a:rPr lang="en-US" sz="2400" spc="10" dirty="0">
                <a:latin typeface="+mn-lt"/>
                <a:cs typeface="Arial"/>
              </a:rPr>
              <a:t>to P</a:t>
            </a:r>
            <a:r>
              <a:rPr lang="en-US" sz="2400" spc="15" dirty="0">
                <a:latin typeface="+mn-lt"/>
                <a:cs typeface="Arial"/>
              </a:rPr>
              <a:t>1</a:t>
            </a:r>
            <a:r>
              <a:rPr lang="en-US" sz="2400" spc="10" dirty="0">
                <a:latin typeface="+mn-lt"/>
                <a:cs typeface="Arial"/>
              </a:rPr>
              <a:t>:</a:t>
            </a:r>
            <a:r>
              <a:rPr lang="en-US" sz="2400" spc="-65" dirty="0">
                <a:latin typeface="+mn-lt"/>
                <a:cs typeface="Arial"/>
              </a:rPr>
              <a:t> </a:t>
            </a:r>
            <a:r>
              <a:rPr lang="en-US" sz="2400" spc="5" dirty="0">
                <a:latin typeface="+mn-lt"/>
                <a:cs typeface="Arial"/>
              </a:rPr>
              <a:t>(0,0,1)</a:t>
            </a:r>
            <a:endParaRPr lang="en-US" sz="2400" dirty="0">
              <a:latin typeface="+mn-lt"/>
              <a:cs typeface="Arial"/>
            </a:endParaRPr>
          </a:p>
          <a:p>
            <a:pPr marL="95885">
              <a:spcBef>
                <a:spcPts val="576"/>
              </a:spcBef>
            </a:pPr>
            <a:r>
              <a:rPr lang="en-US" spc="15" dirty="0">
                <a:latin typeface="+mn-lt"/>
                <a:cs typeface="Arial"/>
              </a:rPr>
              <a:t>P</a:t>
            </a:r>
            <a:r>
              <a:rPr lang="en-US" spc="22" dirty="0">
                <a:latin typeface="+mn-lt"/>
                <a:cs typeface="Arial"/>
              </a:rPr>
              <a:t>1</a:t>
            </a:r>
            <a:r>
              <a:rPr lang="en-US" baseline="-20833" dirty="0">
                <a:latin typeface="+mn-lt"/>
                <a:cs typeface="Arial"/>
              </a:rPr>
              <a:t> </a:t>
            </a:r>
            <a:r>
              <a:rPr lang="en-US" spc="10" dirty="0">
                <a:latin typeface="+mn-lt"/>
                <a:cs typeface="Arial"/>
              </a:rPr>
              <a:t>sends</a:t>
            </a:r>
            <a:r>
              <a:rPr lang="en-US" dirty="0">
                <a:latin typeface="+mn-lt"/>
                <a:cs typeface="Arial"/>
              </a:rPr>
              <a:t> </a:t>
            </a:r>
            <a:r>
              <a:rPr lang="en-US" spc="5" dirty="0">
                <a:latin typeface="+mn-lt"/>
                <a:cs typeface="Arial"/>
              </a:rPr>
              <a:t>(0,</a:t>
            </a:r>
            <a:r>
              <a:rPr lang="en-US" dirty="0">
                <a:latin typeface="+mn-lt"/>
                <a:cs typeface="Arial"/>
              </a:rPr>
              <a:t> </a:t>
            </a:r>
            <a:r>
              <a:rPr lang="en-US" spc="10" dirty="0">
                <a:latin typeface="+mn-lt"/>
                <a:cs typeface="Arial"/>
              </a:rPr>
              <a:t>1,</a:t>
            </a:r>
            <a:r>
              <a:rPr lang="en-US" spc="5" dirty="0">
                <a:latin typeface="+mn-lt"/>
                <a:cs typeface="Arial"/>
              </a:rPr>
              <a:t> </a:t>
            </a:r>
            <a:r>
              <a:rPr lang="en-US" spc="10" dirty="0">
                <a:latin typeface="+mn-lt"/>
                <a:cs typeface="Arial"/>
              </a:rPr>
              <a:t>2)</a:t>
            </a:r>
            <a:r>
              <a:rPr lang="en-US" dirty="0">
                <a:latin typeface="+mn-lt"/>
                <a:cs typeface="Arial"/>
              </a:rPr>
              <a:t> </a:t>
            </a:r>
            <a:r>
              <a:rPr lang="en-US" spc="10" dirty="0">
                <a:latin typeface="+mn-lt"/>
                <a:cs typeface="Arial"/>
              </a:rPr>
              <a:t>to</a:t>
            </a:r>
            <a:r>
              <a:rPr lang="en-US" dirty="0">
                <a:latin typeface="+mn-lt"/>
                <a:cs typeface="Arial"/>
              </a:rPr>
              <a:t> </a:t>
            </a:r>
            <a:r>
              <a:rPr lang="en-US" spc="15" dirty="0">
                <a:latin typeface="+mn-lt"/>
                <a:cs typeface="Arial"/>
              </a:rPr>
              <a:t>P</a:t>
            </a:r>
            <a:r>
              <a:rPr lang="en-US" spc="22" dirty="0">
                <a:latin typeface="+mn-lt"/>
                <a:cs typeface="Arial"/>
              </a:rPr>
              <a:t>2</a:t>
            </a:r>
            <a:r>
              <a:rPr lang="en-US" spc="-60" baseline="-20833" dirty="0">
                <a:latin typeface="+mn-lt"/>
                <a:cs typeface="Arial"/>
              </a:rPr>
              <a:t> </a:t>
            </a:r>
            <a:r>
              <a:rPr lang="en-US" spc="5" dirty="0">
                <a:latin typeface="+mn-lt"/>
                <a:cs typeface="Arial"/>
              </a:rPr>
              <a:t>;</a:t>
            </a:r>
            <a:r>
              <a:rPr lang="en-US" dirty="0">
                <a:latin typeface="+mn-lt"/>
                <a:cs typeface="Arial"/>
              </a:rPr>
              <a:t> </a:t>
            </a:r>
          </a:p>
          <a:p>
            <a:pPr marL="95885">
              <a:spcBef>
                <a:spcPts val="576"/>
              </a:spcBef>
            </a:pPr>
            <a:r>
              <a:rPr lang="en-US" spc="15" dirty="0">
                <a:latin typeface="+mn-lt"/>
                <a:cs typeface="Arial"/>
              </a:rPr>
              <a:t>P</a:t>
            </a:r>
            <a:r>
              <a:rPr lang="en-US" spc="22" dirty="0">
                <a:latin typeface="+mn-lt"/>
                <a:cs typeface="Arial"/>
              </a:rPr>
              <a:t>2</a:t>
            </a:r>
            <a:r>
              <a:rPr lang="en-US" baseline="-20833" dirty="0">
                <a:latin typeface="+mn-lt"/>
                <a:cs typeface="Arial"/>
              </a:rPr>
              <a:t> </a:t>
            </a:r>
            <a:r>
              <a:rPr lang="en-US" spc="10" dirty="0">
                <a:latin typeface="+mn-lt"/>
                <a:cs typeface="Arial"/>
              </a:rPr>
              <a:t>sends</a:t>
            </a:r>
            <a:r>
              <a:rPr lang="en-US" spc="5" dirty="0">
                <a:latin typeface="+mn-lt"/>
                <a:cs typeface="Arial"/>
              </a:rPr>
              <a:t> (0,</a:t>
            </a:r>
            <a:r>
              <a:rPr lang="en-US" dirty="0">
                <a:latin typeface="+mn-lt"/>
                <a:cs typeface="Arial"/>
              </a:rPr>
              <a:t> </a:t>
            </a:r>
            <a:r>
              <a:rPr lang="en-US" spc="10" dirty="0">
                <a:latin typeface="+mn-lt"/>
                <a:cs typeface="Arial"/>
              </a:rPr>
              <a:t>2,</a:t>
            </a:r>
            <a:r>
              <a:rPr lang="en-US" dirty="0">
                <a:latin typeface="+mn-lt"/>
                <a:cs typeface="Arial"/>
              </a:rPr>
              <a:t> </a:t>
            </a:r>
            <a:r>
              <a:rPr lang="en-US" spc="10" dirty="0">
                <a:latin typeface="+mn-lt"/>
                <a:cs typeface="Arial"/>
              </a:rPr>
              <a:t>3)</a:t>
            </a:r>
            <a:r>
              <a:rPr lang="en-US" dirty="0">
                <a:latin typeface="+mn-lt"/>
                <a:cs typeface="Arial"/>
              </a:rPr>
              <a:t> </a:t>
            </a:r>
            <a:r>
              <a:rPr lang="en-US" spc="10" dirty="0">
                <a:latin typeface="+mn-lt"/>
                <a:cs typeface="Arial"/>
              </a:rPr>
              <a:t>to</a:t>
            </a:r>
            <a:r>
              <a:rPr lang="en-US" dirty="0">
                <a:latin typeface="+mn-lt"/>
                <a:cs typeface="Arial"/>
              </a:rPr>
              <a:t> </a:t>
            </a:r>
            <a:r>
              <a:rPr lang="en-US" spc="15" dirty="0">
                <a:latin typeface="+mn-lt"/>
                <a:cs typeface="Arial"/>
              </a:rPr>
              <a:t>P</a:t>
            </a:r>
            <a:r>
              <a:rPr lang="en-US" spc="22" dirty="0">
                <a:latin typeface="+mn-lt"/>
                <a:cs typeface="Arial"/>
              </a:rPr>
              <a:t>3</a:t>
            </a:r>
            <a:r>
              <a:rPr lang="en-US" spc="22" baseline="-20833" dirty="0">
                <a:latin typeface="+mn-lt"/>
                <a:cs typeface="Arial"/>
              </a:rPr>
              <a:t> </a:t>
            </a:r>
            <a:r>
              <a:rPr lang="en-US" spc="22" dirty="0">
                <a:latin typeface="+mn-lt"/>
                <a:cs typeface="Arial"/>
              </a:rPr>
              <a:t>;</a:t>
            </a:r>
            <a:endParaRPr lang="en-US" dirty="0">
              <a:latin typeface="+mn-lt"/>
              <a:cs typeface="Arial"/>
            </a:endParaRPr>
          </a:p>
          <a:p>
            <a:pPr marL="366395">
              <a:spcBef>
                <a:spcPts val="576"/>
              </a:spcBef>
              <a:tabLst>
                <a:tab pos="95885" algn="l"/>
              </a:tabLst>
            </a:pPr>
            <a:r>
              <a:rPr lang="en-US" dirty="0">
                <a:latin typeface="+mn-lt"/>
                <a:cs typeface="Arial"/>
              </a:rPr>
              <a:t>Message (0,8,0) returns back to</a:t>
            </a:r>
            <a:r>
              <a:rPr lang="en-US" spc="-70" dirty="0">
                <a:latin typeface="+mn-lt"/>
                <a:cs typeface="Arial"/>
              </a:rPr>
              <a:t> </a:t>
            </a:r>
            <a:r>
              <a:rPr lang="en-US" dirty="0">
                <a:latin typeface="+mn-lt"/>
                <a:cs typeface="Arial"/>
              </a:rPr>
              <a:t>sender.</a:t>
            </a:r>
          </a:p>
          <a:p>
            <a:pPr marL="366395">
              <a:spcBef>
                <a:spcPts val="576"/>
              </a:spcBef>
              <a:tabLst>
                <a:tab pos="95885" algn="l"/>
              </a:tabLst>
            </a:pPr>
            <a:r>
              <a:rPr lang="en-US" spc="10" dirty="0">
                <a:latin typeface="+mn-lt"/>
                <a:cs typeface="Arial"/>
              </a:rPr>
              <a:t>cycle </a:t>
            </a:r>
            <a:r>
              <a:rPr lang="en-US" spc="5" dirty="0">
                <a:latin typeface="+mn-lt"/>
                <a:cs typeface="Arial"/>
              </a:rPr>
              <a:t>exists:</a:t>
            </a:r>
            <a:r>
              <a:rPr lang="en-US" spc="-15" dirty="0">
                <a:latin typeface="+mn-lt"/>
                <a:cs typeface="Arial"/>
              </a:rPr>
              <a:t> </a:t>
            </a:r>
            <a:r>
              <a:rPr lang="en-US" spc="10" dirty="0">
                <a:latin typeface="+mn-lt"/>
                <a:cs typeface="Arial"/>
              </a:rPr>
              <a:t>deadlock</a:t>
            </a:r>
            <a:endParaRPr lang="en-US" dirty="0">
              <a:latin typeface="+mn-lt"/>
              <a:cs typeface="Arial"/>
            </a:endParaRPr>
          </a:p>
          <a:p>
            <a:pPr>
              <a:spcBef>
                <a:spcPts val="576"/>
              </a:spcBef>
            </a:pPr>
            <a:endParaRPr lang="en-IN" dirty="0"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2B3A2DB8-CEA8-49BA-885C-A2C3B517F45A}"/>
              </a:ext>
            </a:extLst>
          </p:cNvPr>
          <p:cNvSpPr/>
          <p:nvPr/>
        </p:nvSpPr>
        <p:spPr>
          <a:xfrm>
            <a:off x="186771" y="1600200"/>
            <a:ext cx="2819400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6BA05BEE-66CE-4E93-BDE3-097D24A34C43}"/>
              </a:ext>
            </a:extLst>
          </p:cNvPr>
          <p:cNvSpPr/>
          <p:nvPr/>
        </p:nvSpPr>
        <p:spPr>
          <a:xfrm>
            <a:off x="304800" y="2099229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574A91B-AFCF-4FAD-B343-87B3320B0E3D}"/>
              </a:ext>
            </a:extLst>
          </p:cNvPr>
          <p:cNvSpPr/>
          <p:nvPr/>
        </p:nvSpPr>
        <p:spPr>
          <a:xfrm>
            <a:off x="1333499" y="2099228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14863A5-172E-4982-9E89-43EED1881AF0}"/>
              </a:ext>
            </a:extLst>
          </p:cNvPr>
          <p:cNvSpPr/>
          <p:nvPr/>
        </p:nvSpPr>
        <p:spPr>
          <a:xfrm>
            <a:off x="2327829" y="2099228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F66CF1C2-C700-4FF4-A872-76139D4124CD}"/>
              </a:ext>
            </a:extLst>
          </p:cNvPr>
          <p:cNvSpPr/>
          <p:nvPr/>
        </p:nvSpPr>
        <p:spPr>
          <a:xfrm>
            <a:off x="3706888" y="1600200"/>
            <a:ext cx="2389112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C30A3F10-B4C8-47E4-9E2D-A280EF557183}"/>
              </a:ext>
            </a:extLst>
          </p:cNvPr>
          <p:cNvSpPr/>
          <p:nvPr/>
        </p:nvSpPr>
        <p:spPr>
          <a:xfrm>
            <a:off x="4066973" y="2078314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08697AC-2E8C-4BB2-9150-05FB0B26B778}"/>
              </a:ext>
            </a:extLst>
          </p:cNvPr>
          <p:cNvSpPr/>
          <p:nvPr/>
        </p:nvSpPr>
        <p:spPr>
          <a:xfrm>
            <a:off x="4943273" y="1662943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DBFDE420-4F21-40B1-B3FB-21F0D000E679}"/>
              </a:ext>
            </a:extLst>
          </p:cNvPr>
          <p:cNvSpPr/>
          <p:nvPr/>
        </p:nvSpPr>
        <p:spPr>
          <a:xfrm>
            <a:off x="4938962" y="2514599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AFA5FE69-9DF7-4E58-85C4-A38FB0A267B4}"/>
              </a:ext>
            </a:extLst>
          </p:cNvPr>
          <p:cNvSpPr/>
          <p:nvPr/>
        </p:nvSpPr>
        <p:spPr>
          <a:xfrm>
            <a:off x="6757156" y="1600200"/>
            <a:ext cx="2234444" cy="15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01EA921-FE05-40EE-8084-C39678141238}"/>
              </a:ext>
            </a:extLst>
          </p:cNvPr>
          <p:cNvSpPr/>
          <p:nvPr/>
        </p:nvSpPr>
        <p:spPr>
          <a:xfrm>
            <a:off x="6995882" y="2514599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0C6B76A-09CD-43A2-B6C7-C79CBE81A1A0}"/>
              </a:ext>
            </a:extLst>
          </p:cNvPr>
          <p:cNvSpPr/>
          <p:nvPr/>
        </p:nvSpPr>
        <p:spPr>
          <a:xfrm>
            <a:off x="8086366" y="1662942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42AA80A0-D8A7-452A-8024-26535F85A18F}"/>
              </a:ext>
            </a:extLst>
          </p:cNvPr>
          <p:cNvSpPr/>
          <p:nvPr/>
        </p:nvSpPr>
        <p:spPr>
          <a:xfrm>
            <a:off x="6995882" y="1662943"/>
            <a:ext cx="567771" cy="5677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P6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70AFFDB-098D-4C21-9807-D9C2B3FEEA06}"/>
              </a:ext>
            </a:extLst>
          </p:cNvPr>
          <p:cNvCxnSpPr>
            <a:cxnSpLocks/>
          </p:cNvCxnSpPr>
          <p:nvPr/>
        </p:nvCxnSpPr>
        <p:spPr>
          <a:xfrm>
            <a:off x="877855" y="2399456"/>
            <a:ext cx="459204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EFF0DDB1-2273-4EF3-8B67-ECA5A9E6CC0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901270" y="2383114"/>
            <a:ext cx="426559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F4B528D2-3285-4527-8923-B93A6B20E5DE}"/>
              </a:ext>
            </a:extLst>
          </p:cNvPr>
          <p:cNvCxnSpPr>
            <a:cxnSpLocks/>
          </p:cNvCxnSpPr>
          <p:nvPr/>
        </p:nvCxnSpPr>
        <p:spPr>
          <a:xfrm>
            <a:off x="2895600" y="2384687"/>
            <a:ext cx="1180451" cy="272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41C0FFDB-F67B-48E5-9B3D-E536F72D8CC9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595689" y="1946829"/>
            <a:ext cx="347584" cy="283884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49BB8EE-F943-4A52-877D-7FD208EEC446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4627285" y="2460235"/>
            <a:ext cx="311677" cy="33825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0A27ACB1-3473-49E7-8940-CD8184E32FCD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513567" y="1946829"/>
            <a:ext cx="1482315" cy="139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BE54B442-4BEE-4F7E-8D20-E4E0EC291685}"/>
              </a:ext>
            </a:extLst>
          </p:cNvPr>
          <p:cNvCxnSpPr>
            <a:cxnSpLocks/>
          </p:cNvCxnSpPr>
          <p:nvPr/>
        </p:nvCxnSpPr>
        <p:spPr>
          <a:xfrm flipV="1">
            <a:off x="5515028" y="2795054"/>
            <a:ext cx="1482315" cy="1392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C6974DEB-369C-4861-8362-7B6A71EAEDCC}"/>
              </a:ext>
            </a:extLst>
          </p:cNvPr>
          <p:cNvCxnSpPr>
            <a:cxnSpLocks/>
          </p:cNvCxnSpPr>
          <p:nvPr/>
        </p:nvCxnSpPr>
        <p:spPr>
          <a:xfrm>
            <a:off x="7549954" y="1946827"/>
            <a:ext cx="555636" cy="1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210100FA-DBD9-43C2-B114-E42318C3599D}"/>
              </a:ext>
            </a:extLst>
          </p:cNvPr>
          <p:cNvSpPr/>
          <p:nvPr/>
        </p:nvSpPr>
        <p:spPr>
          <a:xfrm>
            <a:off x="489863" y="1311007"/>
            <a:ext cx="7871939" cy="771181"/>
          </a:xfrm>
          <a:custGeom>
            <a:avLst/>
            <a:gdLst>
              <a:gd name="connsiteX0" fmla="*/ 7513503 w 7513503"/>
              <a:gd name="connsiteY0" fmla="*/ 341523 h 771181"/>
              <a:gd name="connsiteX1" fmla="*/ 7513503 w 7513503"/>
              <a:gd name="connsiteY1" fmla="*/ 0 h 771181"/>
              <a:gd name="connsiteX2" fmla="*/ 11017 w 7513503"/>
              <a:gd name="connsiteY2" fmla="*/ 0 h 771181"/>
              <a:gd name="connsiteX3" fmla="*/ 11017 w 7513503"/>
              <a:gd name="connsiteY3" fmla="*/ 771181 h 771181"/>
              <a:gd name="connsiteX4" fmla="*/ 0 w 7513503"/>
              <a:gd name="connsiteY4" fmla="*/ 771181 h 77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3503" h="771181">
                <a:moveTo>
                  <a:pt x="7513503" y="341523"/>
                </a:moveTo>
                <a:lnTo>
                  <a:pt x="7513503" y="0"/>
                </a:lnTo>
                <a:lnTo>
                  <a:pt x="11017" y="0"/>
                </a:lnTo>
                <a:lnTo>
                  <a:pt x="11017" y="771181"/>
                </a:lnTo>
                <a:lnTo>
                  <a:pt x="0" y="771181"/>
                </a:ln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46324BF-D004-4123-BB60-3C4957DAF10D}"/>
              </a:ext>
            </a:extLst>
          </p:cNvPr>
          <p:cNvSpPr txBox="1"/>
          <p:nvPr/>
        </p:nvSpPr>
        <p:spPr>
          <a:xfrm>
            <a:off x="1077931" y="3147931"/>
            <a:ext cx="113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System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899F69A-7CBE-402C-A567-2454507EF46C}"/>
              </a:ext>
            </a:extLst>
          </p:cNvPr>
          <p:cNvSpPr txBox="1"/>
          <p:nvPr/>
        </p:nvSpPr>
        <p:spPr>
          <a:xfrm>
            <a:off x="7306722" y="3115113"/>
            <a:ext cx="1122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System 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F413B06-F920-45E8-8FC4-F36B0C60B4B2}"/>
              </a:ext>
            </a:extLst>
          </p:cNvPr>
          <p:cNvSpPr txBox="1"/>
          <p:nvPr/>
        </p:nvSpPr>
        <p:spPr>
          <a:xfrm>
            <a:off x="4333788" y="3144864"/>
            <a:ext cx="1125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System 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1F4F494-10AF-4F41-984E-6B77511F6D0F}"/>
              </a:ext>
            </a:extLst>
          </p:cNvPr>
          <p:cNvSpPr txBox="1"/>
          <p:nvPr/>
        </p:nvSpPr>
        <p:spPr>
          <a:xfrm>
            <a:off x="748858" y="198202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(0,0,1)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A993BE8-DA7F-4DF5-82D0-50C05AB51B41}"/>
              </a:ext>
            </a:extLst>
          </p:cNvPr>
          <p:cNvSpPr txBox="1"/>
          <p:nvPr/>
        </p:nvSpPr>
        <p:spPr>
          <a:xfrm>
            <a:off x="1761243" y="1978817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(0,1,2)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6ACB69F-FB6D-476F-9FCD-5555524F82FD}"/>
              </a:ext>
            </a:extLst>
          </p:cNvPr>
          <p:cNvSpPr txBox="1"/>
          <p:nvPr/>
        </p:nvSpPr>
        <p:spPr>
          <a:xfrm>
            <a:off x="2982010" y="2060902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(0,2,3)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A804AA4C-4A26-430E-AF41-98467E8A1A40}"/>
              </a:ext>
            </a:extLst>
          </p:cNvPr>
          <p:cNvSpPr txBox="1"/>
          <p:nvPr/>
        </p:nvSpPr>
        <p:spPr>
          <a:xfrm rot="19360399">
            <a:off x="4324622" y="1740903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(0,3,4)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65997E2-3E67-4D5C-8FDE-4A29148A8BE1}"/>
              </a:ext>
            </a:extLst>
          </p:cNvPr>
          <p:cNvSpPr txBox="1"/>
          <p:nvPr/>
        </p:nvSpPr>
        <p:spPr>
          <a:xfrm>
            <a:off x="6071839" y="1663596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(0,4,6)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8C545BC-781D-4E72-A8BD-B5FA3A72F68B}"/>
              </a:ext>
            </a:extLst>
          </p:cNvPr>
          <p:cNvSpPr txBox="1"/>
          <p:nvPr/>
        </p:nvSpPr>
        <p:spPr>
          <a:xfrm>
            <a:off x="7465333" y="1599264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(0,6,8)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1598EFD-4F66-43B8-BFA1-DF1B6F8F2572}"/>
              </a:ext>
            </a:extLst>
          </p:cNvPr>
          <p:cNvSpPr txBox="1"/>
          <p:nvPr/>
        </p:nvSpPr>
        <p:spPr>
          <a:xfrm>
            <a:off x="623553" y="1005791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(0,8,0)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87FB2EB-D4B3-430B-9DB7-01787785F218}"/>
              </a:ext>
            </a:extLst>
          </p:cNvPr>
          <p:cNvSpPr/>
          <p:nvPr/>
        </p:nvSpPr>
        <p:spPr>
          <a:xfrm>
            <a:off x="4470219" y="1057535"/>
            <a:ext cx="4655633" cy="217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5405">
              <a:lnSpc>
                <a:spcPts val="615"/>
              </a:lnSpc>
              <a:spcBef>
                <a:spcPts val="710"/>
              </a:spcBef>
            </a:pPr>
            <a:r>
              <a:rPr lang="en-US" sz="2000" spc="5" dirty="0">
                <a:solidFill>
                  <a:srgbClr val="FF0000"/>
                </a:solidFill>
                <a:latin typeface="+mj-lt"/>
                <a:cs typeface="Arial"/>
              </a:rPr>
              <a:t>(blocked ID, </a:t>
            </a:r>
            <a:r>
              <a:rPr lang="en-US" sz="2000" spc="10" dirty="0">
                <a:solidFill>
                  <a:srgbClr val="FF0000"/>
                </a:solidFill>
                <a:latin typeface="+mj-lt"/>
                <a:cs typeface="Arial"/>
              </a:rPr>
              <a:t>my </a:t>
            </a:r>
            <a:r>
              <a:rPr lang="en-US" sz="2000" spc="5" dirty="0">
                <a:solidFill>
                  <a:srgbClr val="FF0000"/>
                </a:solidFill>
                <a:latin typeface="+mj-lt"/>
                <a:cs typeface="Arial"/>
              </a:rPr>
              <a:t>ID, </a:t>
            </a:r>
            <a:r>
              <a:rPr lang="en-US" sz="2000" dirty="0">
                <a:solidFill>
                  <a:srgbClr val="FF0000"/>
                </a:solidFill>
                <a:latin typeface="+mj-lt"/>
                <a:cs typeface="Arial"/>
              </a:rPr>
              <a:t>holder</a:t>
            </a:r>
            <a:r>
              <a:rPr lang="en-US" sz="2000" spc="-65" dirty="0">
                <a:solidFill>
                  <a:srgbClr val="FF0000"/>
                </a:solidFill>
                <a:latin typeface="+mj-lt"/>
                <a:cs typeface="Arial"/>
              </a:rPr>
              <a:t> </a:t>
            </a:r>
            <a:r>
              <a:rPr lang="en-US" sz="2000" spc="5" dirty="0">
                <a:solidFill>
                  <a:srgbClr val="FF0000"/>
                </a:solidFill>
                <a:latin typeface="+mj-lt"/>
                <a:cs typeface="Arial"/>
              </a:rPr>
              <a:t>ID)</a:t>
            </a:r>
            <a:endParaRPr lang="en-US" sz="2000" dirty="0">
              <a:solidFill>
                <a:srgbClr val="FF0000"/>
              </a:solidFill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39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50" grpId="0"/>
      <p:bldP spid="51" grpId="0"/>
      <p:bldP spid="52" grpId="0"/>
      <p:bldP spid="53" grpId="0"/>
      <p:bldP spid="5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Deadlock Recovery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10200"/>
          </a:xfrm>
        </p:spPr>
        <p:txBody>
          <a:bodyPr>
            <a:normAutofit/>
          </a:bodyPr>
          <a:lstStyle/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Recovery through preemption</a:t>
            </a:r>
          </a:p>
          <a:p>
            <a:pPr lvl="1" algn="just"/>
            <a:r>
              <a:rPr lang="en-US" sz="2400" dirty="0">
                <a:latin typeface="+mn-lt"/>
              </a:rPr>
              <a:t>In some cases, it may be possible to temporarily take a resource away from its current owner and give it to another process.</a:t>
            </a:r>
          </a:p>
          <a:p>
            <a:pPr lvl="1" algn="just"/>
            <a:r>
              <a:rPr lang="en-US" sz="2400" dirty="0">
                <a:latin typeface="+mn-lt"/>
              </a:rPr>
              <a:t>Recovering this way is frequently difficult or impossible. </a:t>
            </a:r>
          </a:p>
          <a:p>
            <a:pPr lvl="1" algn="just"/>
            <a:r>
              <a:rPr lang="en-US" sz="2400" dirty="0">
                <a:latin typeface="+mn-lt"/>
              </a:rPr>
              <a:t>Choosing the process to suspend depends largely on which ones have resources that can easily be taken back.</a:t>
            </a:r>
          </a:p>
          <a:p>
            <a:pPr lvl="0" algn="just"/>
            <a:endParaRPr lang="en-US" dirty="0">
              <a:latin typeface="+mn-lt"/>
            </a:endParaRPr>
          </a:p>
          <a:p>
            <a:pPr lvl="0" algn="just"/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4AB75C06-8EB3-4727-81B2-4879ECC763A9}"/>
              </a:ext>
            </a:extLst>
          </p:cNvPr>
          <p:cNvSpPr/>
          <p:nvPr/>
        </p:nvSpPr>
        <p:spPr>
          <a:xfrm>
            <a:off x="6477000" y="4040906"/>
            <a:ext cx="624548" cy="62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</a:t>
            </a:r>
            <a:r>
              <a:rPr lang="en-IN" sz="2000" baseline="-250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13915621-E2F9-42C3-AE7E-99DDC70EB96B}"/>
              </a:ext>
            </a:extLst>
          </p:cNvPr>
          <p:cNvSpPr/>
          <p:nvPr/>
        </p:nvSpPr>
        <p:spPr>
          <a:xfrm>
            <a:off x="6484208" y="5852452"/>
            <a:ext cx="624548" cy="6245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</a:t>
            </a:r>
            <a:r>
              <a:rPr lang="en-IN" sz="2000" baseline="-25000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619DDB6-6103-467C-B896-1459880FC650}"/>
              </a:ext>
            </a:extLst>
          </p:cNvPr>
          <p:cNvSpPr/>
          <p:nvPr/>
        </p:nvSpPr>
        <p:spPr>
          <a:xfrm>
            <a:off x="5236852" y="5036548"/>
            <a:ext cx="516156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</a:t>
            </a:r>
            <a:r>
              <a:rPr lang="en-IN" sz="2000" baseline="-250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58135B-27FA-4A55-BC28-43E0644CEE02}"/>
              </a:ext>
            </a:extLst>
          </p:cNvPr>
          <p:cNvSpPr/>
          <p:nvPr/>
        </p:nvSpPr>
        <p:spPr>
          <a:xfrm>
            <a:off x="7762284" y="5036549"/>
            <a:ext cx="516156" cy="51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</a:t>
            </a:r>
            <a:r>
              <a:rPr lang="en-IN" sz="2000" baseline="-25000" dirty="0"/>
              <a:t>2</a:t>
            </a:r>
          </a:p>
        </p:txBody>
      </p:sp>
      <p:cxnSp>
        <p:nvCxnSpPr>
          <p:cNvPr id="8" name="Curved Connector 10">
            <a:extLst>
              <a:ext uri="{FF2B5EF4-FFF2-40B4-BE49-F238E27FC236}">
                <a16:creationId xmlns:a16="http://schemas.microsoft.com/office/drawing/2014/main" xmlns="" id="{718869A3-528D-4CC9-A79E-314D1F7951DB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rot="16200000" flipV="1">
            <a:off x="7219271" y="4235458"/>
            <a:ext cx="683369" cy="918814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10">
            <a:extLst>
              <a:ext uri="{FF2B5EF4-FFF2-40B4-BE49-F238E27FC236}">
                <a16:creationId xmlns:a16="http://schemas.microsoft.com/office/drawing/2014/main" xmlns="" id="{59463117-614A-48B6-B5D7-2472BFE368B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0800000" flipV="1">
            <a:off x="5494930" y="4353180"/>
            <a:ext cx="982070" cy="68336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10">
            <a:extLst>
              <a:ext uri="{FF2B5EF4-FFF2-40B4-BE49-F238E27FC236}">
                <a16:creationId xmlns:a16="http://schemas.microsoft.com/office/drawing/2014/main" xmlns="" id="{5033A97C-2DA6-48A1-B0F1-03E53038DE4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108756" y="5552704"/>
            <a:ext cx="911606" cy="61202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xmlns="" id="{973C5E25-26B1-45F2-9D7D-191A51634C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3558" y="5364075"/>
            <a:ext cx="612023" cy="98927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0">
            <a:extLst>
              <a:ext uri="{FF2B5EF4-FFF2-40B4-BE49-F238E27FC236}">
                <a16:creationId xmlns:a16="http://schemas.microsoft.com/office/drawing/2014/main" xmlns="" id="{A942FD1E-8923-4BCF-AF5B-A4C5B6CD7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94930" y="4353180"/>
            <a:ext cx="982070" cy="68336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0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Drifting of Clock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algn="just">
              <a:buClr>
                <a:schemeClr val="tx1"/>
              </a:buClr>
            </a:pPr>
            <a:r>
              <a:rPr lang="en-US" altLang="en-US" dirty="0">
                <a:solidFill>
                  <a:srgbClr val="FF0000"/>
                </a:solidFill>
                <a:latin typeface="+mn-lt"/>
              </a:rPr>
              <a:t>Differences in crystals </a:t>
            </a:r>
            <a:r>
              <a:rPr lang="en-US" altLang="en-US" dirty="0">
                <a:latin typeface="+mn-lt"/>
              </a:rPr>
              <a:t>result in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difference in the rate </a:t>
            </a:r>
            <a:r>
              <a:rPr lang="en-US" altLang="en-US" dirty="0">
                <a:latin typeface="+mn-lt"/>
              </a:rPr>
              <a:t>at which two clocks run.</a:t>
            </a:r>
          </a:p>
          <a:p>
            <a:pPr marL="400050" algn="just"/>
            <a:r>
              <a:rPr lang="en-US" dirty="0">
                <a:latin typeface="+mn-lt"/>
              </a:rPr>
              <a:t>Difference is small but observable, no matter how accurately initialized. </a:t>
            </a:r>
          </a:p>
          <a:p>
            <a:pPr marL="400050" algn="just"/>
            <a:r>
              <a:rPr lang="en-US" dirty="0">
                <a:latin typeface="+mn-lt"/>
              </a:rPr>
              <a:t>Hence, Computer clock must be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periodically synchronized </a:t>
            </a:r>
            <a:r>
              <a:rPr lang="en-US" dirty="0">
                <a:latin typeface="+mn-lt"/>
              </a:rPr>
              <a:t>with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real-time clock </a:t>
            </a:r>
            <a:r>
              <a:rPr lang="en-US" dirty="0">
                <a:latin typeface="+mn-lt"/>
              </a:rPr>
              <a:t>called non-faulty.</a:t>
            </a:r>
          </a:p>
          <a:p>
            <a:pPr marL="400050" algn="just"/>
            <a:r>
              <a:rPr lang="en-US" dirty="0">
                <a:latin typeface="+mn-lt"/>
              </a:rPr>
              <a:t>Even non-faulty clocks do not always maintain perfect time. </a:t>
            </a:r>
          </a:p>
          <a:p>
            <a:pPr marL="400050" algn="just"/>
            <a:r>
              <a:rPr lang="en-US" dirty="0">
                <a:latin typeface="+mn-lt"/>
              </a:rPr>
              <a:t>A clock is called non-faulty if there is bound on the amount of drift. </a:t>
            </a:r>
          </a:p>
          <a:p>
            <a:pPr marL="400050" algn="just">
              <a:buClr>
                <a:schemeClr val="tx1"/>
              </a:buClr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Clock drift: </a:t>
            </a:r>
            <a:r>
              <a:rPr lang="en-US" dirty="0">
                <a:latin typeface="+mn-lt"/>
              </a:rPr>
              <a:t>The computer clock differs from the real time clock.</a:t>
            </a:r>
          </a:p>
          <a:p>
            <a:pPr marL="400050" algn="just">
              <a:buClr>
                <a:schemeClr val="tx1"/>
              </a:buClr>
            </a:pPr>
            <a:r>
              <a:rPr lang="en-US" altLang="en-US" b="1" dirty="0">
                <a:solidFill>
                  <a:schemeClr val="tx2"/>
                </a:solidFill>
                <a:latin typeface="+mn-lt"/>
              </a:rPr>
              <a:t>Clock Skew: </a:t>
            </a:r>
            <a:r>
              <a:rPr lang="en-US" altLang="en-US" dirty="0">
                <a:latin typeface="+mn-lt"/>
              </a:rPr>
              <a:t>Difference between two clocks at one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1816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4A0F1-A4A6-48AA-B06F-3DF97231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Deadlock Recovery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9D1CA7-27E8-4317-A32A-AEFBE05BF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86400"/>
          </a:xfrm>
        </p:spPr>
        <p:txBody>
          <a:bodyPr>
            <a:normAutofit/>
          </a:bodyPr>
          <a:lstStyle/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Recovery through killing processes</a:t>
            </a:r>
          </a:p>
          <a:p>
            <a:pPr lvl="1" algn="just"/>
            <a:r>
              <a:rPr lang="en-US" sz="2400" dirty="0">
                <a:latin typeface="+mn-lt"/>
              </a:rPr>
              <a:t>The simplest way to break a deadlock is to kill one or more processes.</a:t>
            </a:r>
          </a:p>
          <a:p>
            <a:pPr lvl="1"/>
            <a:r>
              <a:rPr lang="en-IN" sz="2400" dirty="0">
                <a:latin typeface="+mn-lt"/>
              </a:rPr>
              <a:t>Kill all the process involved in deadlock.</a:t>
            </a:r>
          </a:p>
          <a:p>
            <a:pPr lvl="1"/>
            <a:r>
              <a:rPr lang="en-IN" sz="2400" dirty="0">
                <a:latin typeface="+mn-lt"/>
              </a:rPr>
              <a:t>Kill process one by one.</a:t>
            </a:r>
          </a:p>
          <a:p>
            <a:pPr lvl="1"/>
            <a:r>
              <a:rPr lang="en-IN" sz="2400" dirty="0">
                <a:latin typeface="+mn-lt"/>
              </a:rPr>
              <a:t>After killing each process check for deadlock.</a:t>
            </a:r>
          </a:p>
          <a:p>
            <a:pPr lvl="2"/>
            <a:r>
              <a:rPr lang="en-IN" sz="2400" dirty="0">
                <a:latin typeface="+mn-lt"/>
              </a:rPr>
              <a:t>If deadlock recovered then stop killing more process.</a:t>
            </a:r>
          </a:p>
          <a:p>
            <a:pPr lvl="2"/>
            <a:r>
              <a:rPr lang="en-IN" sz="2400" dirty="0">
                <a:latin typeface="+mn-lt"/>
              </a:rPr>
              <a:t>Otherwise kill another process.</a:t>
            </a:r>
          </a:p>
        </p:txBody>
      </p:sp>
    </p:spTree>
    <p:extLst>
      <p:ext uri="{BB962C8B-B14F-4D97-AF65-F5344CB8AC3E}">
        <p14:creationId xmlns:p14="http://schemas.microsoft.com/office/powerpoint/2010/main" val="30897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Deadlock Recovery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rmAutofit/>
          </a:bodyPr>
          <a:lstStyle/>
          <a:p>
            <a:pPr lvl="0" algn="just">
              <a:buClr>
                <a:schemeClr val="tx1"/>
              </a:buClr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Recovery through rollback</a:t>
            </a:r>
          </a:p>
          <a:p>
            <a:pPr lvl="1" algn="just"/>
            <a:r>
              <a:rPr lang="en-US" sz="2400" dirty="0">
                <a:latin typeface="+mn-lt"/>
              </a:rPr>
              <a:t>Checkpoint a process periodically.</a:t>
            </a:r>
          </a:p>
          <a:p>
            <a:pPr lvl="1" algn="just"/>
            <a:r>
              <a:rPr lang="en-US" sz="2400" dirty="0">
                <a:latin typeface="+mn-lt"/>
              </a:rPr>
              <a:t>Check pointing a process means that its state is written to a file so that it can be restarted later. </a:t>
            </a:r>
          </a:p>
          <a:p>
            <a:pPr lvl="1" algn="just"/>
            <a:r>
              <a:rPr lang="en-US" sz="2400" dirty="0">
                <a:latin typeface="+mn-lt"/>
              </a:rPr>
              <a:t>When deadlock is detected, rollback the preempted process up to the previous safe state before it acquired that resource.</a:t>
            </a:r>
          </a:p>
          <a:p>
            <a:pPr lvl="0" algn="just"/>
            <a:endParaRPr lang="en-US" dirty="0">
              <a:latin typeface="+mn-lt"/>
            </a:endParaRPr>
          </a:p>
          <a:p>
            <a:pPr lvl="0" algn="just"/>
            <a:endParaRPr lang="en-US" dirty="0">
              <a:latin typeface="+mn-lt"/>
            </a:endParaRPr>
          </a:p>
          <a:p>
            <a:pPr lvl="0" algn="just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39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Election Algorithm</a:t>
            </a:r>
            <a:endParaRPr lang="en-IN" sz="5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Several distributed algorithms require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coordinator process </a:t>
            </a:r>
            <a:r>
              <a:rPr lang="en-US" dirty="0">
                <a:latin typeface="+mn-lt"/>
              </a:rPr>
              <a:t>in the entire System.</a:t>
            </a:r>
          </a:p>
          <a:p>
            <a:pPr algn="just"/>
            <a:r>
              <a:rPr lang="en-US" dirty="0">
                <a:latin typeface="+mn-lt"/>
              </a:rPr>
              <a:t>It performs coordination activity needed for the smooth running of processes. </a:t>
            </a:r>
          </a:p>
          <a:p>
            <a:pPr algn="just"/>
            <a:r>
              <a:rPr lang="en-US" dirty="0">
                <a:latin typeface="+mn-lt"/>
              </a:rPr>
              <a:t>Two examples of such coordinator processes encountered here are:</a:t>
            </a:r>
          </a:p>
          <a:p>
            <a:pPr lvl="1" algn="just"/>
            <a:r>
              <a:rPr lang="en-US" sz="2400" dirty="0">
                <a:latin typeface="+mn-lt"/>
              </a:rPr>
              <a:t>The coordinator in the centralized algorithm for mutual exclusion.</a:t>
            </a:r>
          </a:p>
          <a:p>
            <a:pPr lvl="1" algn="just"/>
            <a:r>
              <a:rPr lang="en-US" sz="2400" dirty="0">
                <a:latin typeface="+mn-lt"/>
              </a:rPr>
              <a:t>The central coordinator in the centralized deadlock detection algorithm.</a:t>
            </a:r>
          </a:p>
          <a:p>
            <a:pPr algn="just"/>
            <a:r>
              <a:rPr lang="en-US" dirty="0">
                <a:latin typeface="+mn-lt"/>
              </a:rPr>
              <a:t>If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coordinator process fails</a:t>
            </a:r>
            <a:r>
              <a:rPr lang="en-US" dirty="0">
                <a:latin typeface="+mn-lt"/>
              </a:rPr>
              <a:t>,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new coordinator process </a:t>
            </a:r>
            <a:r>
              <a:rPr lang="en-US" dirty="0">
                <a:latin typeface="+mn-lt"/>
              </a:rPr>
              <a:t>must be elected to take up the job of the failed coordinator.</a:t>
            </a:r>
          </a:p>
        </p:txBody>
      </p:sp>
    </p:spTree>
    <p:extLst>
      <p:ext uri="{BB962C8B-B14F-4D97-AF65-F5344CB8AC3E}">
        <p14:creationId xmlns:p14="http://schemas.microsoft.com/office/powerpoint/2010/main" val="87869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Assumptions: Election Algorithm</a:t>
            </a:r>
            <a:endParaRPr lang="en-IN" sz="5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334000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Election algorithms </a:t>
            </a:r>
            <a:r>
              <a:rPr lang="en-US" dirty="0"/>
              <a:t>are meant for electing a coordinator process from the currently running processes.</a:t>
            </a:r>
            <a:endParaRPr lang="en-US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Election algorithms are based on the following assumptions:</a:t>
            </a:r>
          </a:p>
          <a:p>
            <a:pPr lvl="1" algn="just"/>
            <a:r>
              <a:rPr lang="en-US" sz="2400" dirty="0">
                <a:latin typeface="+mn-lt"/>
              </a:rPr>
              <a:t>Each process in the system has a unique priority number.</a:t>
            </a:r>
          </a:p>
          <a:p>
            <a:pPr lvl="1" algn="just"/>
            <a:r>
              <a:rPr lang="en-US" sz="2400" dirty="0">
                <a:latin typeface="+mn-lt"/>
              </a:rPr>
              <a:t>Whenever an election is held, the process having the highest/lowest priority number among the currently active processes is elected as the coordinator.</a:t>
            </a:r>
          </a:p>
          <a:p>
            <a:pPr lvl="1" algn="just"/>
            <a:r>
              <a:rPr lang="en-US" sz="2400" dirty="0">
                <a:latin typeface="+mn-lt"/>
              </a:rPr>
              <a:t>On recovery, a failed process can take appropriate actions to rejoin the set of active processes.</a:t>
            </a:r>
          </a:p>
          <a:p>
            <a:pPr algn="just"/>
            <a:r>
              <a:rPr lang="en-US" dirty="0">
                <a:latin typeface="+mn-lt"/>
              </a:rPr>
              <a:t>Election Algorithms are:</a:t>
            </a:r>
          </a:p>
          <a:p>
            <a:pPr lvl="1" algn="just"/>
            <a:r>
              <a:rPr lang="en-US" sz="2400" dirty="0">
                <a:latin typeface="+mn-lt"/>
              </a:rPr>
              <a:t>Bully Election Algorithm</a:t>
            </a:r>
          </a:p>
          <a:p>
            <a:pPr lvl="1" algn="just"/>
            <a:r>
              <a:rPr lang="en-US" sz="2400" dirty="0">
                <a:latin typeface="+mn-lt"/>
              </a:rPr>
              <a:t>Ring Election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97078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Bully Algorithm</a:t>
            </a:r>
            <a:endParaRPr lang="en-IN" sz="5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54864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Bully algorithm specifies 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process with the highest identifier will be the coordinator </a:t>
            </a:r>
            <a:r>
              <a:rPr lang="en-US" dirty="0">
                <a:latin typeface="+mn-lt"/>
              </a:rPr>
              <a:t>of the group. It works as follows:</a:t>
            </a:r>
          </a:p>
          <a:p>
            <a:pPr algn="just"/>
            <a:r>
              <a:rPr lang="en-US" dirty="0">
                <a:latin typeface="+mn-lt"/>
              </a:rPr>
              <a:t>When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process </a:t>
            </a:r>
            <a:r>
              <a:rPr lang="en-US" i="1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US" dirty="0">
                <a:latin typeface="+mn-lt"/>
              </a:rPr>
              <a:t> detects that the coordinator is not responding to requests, it initiates an election:</a:t>
            </a:r>
          </a:p>
          <a:p>
            <a:pPr lvl="1" algn="just"/>
            <a:r>
              <a:rPr lang="en-US" sz="2400" i="1" dirty="0">
                <a:latin typeface="+mn-lt"/>
              </a:rPr>
              <a:t>p</a:t>
            </a:r>
            <a:r>
              <a:rPr lang="en-US" sz="2400" dirty="0">
                <a:latin typeface="+mn-lt"/>
              </a:rPr>
              <a:t> sends an election message to all processes with higher numbers.</a:t>
            </a:r>
          </a:p>
          <a:p>
            <a:pPr lvl="1" algn="just"/>
            <a:r>
              <a:rPr lang="en-US" sz="2400" dirty="0">
                <a:latin typeface="+mn-lt"/>
              </a:rPr>
              <a:t>If nobody responds, then p wins and takes over.</a:t>
            </a:r>
          </a:p>
          <a:p>
            <a:pPr lvl="1" algn="just"/>
            <a:r>
              <a:rPr lang="en-US" sz="2400" dirty="0">
                <a:latin typeface="+mn-lt"/>
              </a:rPr>
              <a:t>If one of the processes answers, then p’s job is done.</a:t>
            </a:r>
          </a:p>
          <a:p>
            <a:pPr algn="just"/>
            <a:r>
              <a:rPr lang="en-US" dirty="0">
                <a:latin typeface="+mn-lt"/>
              </a:rPr>
              <a:t>If a process receives an election message from a lower-numbered process at any time, it:</a:t>
            </a:r>
          </a:p>
          <a:p>
            <a:pPr lvl="1" algn="just"/>
            <a:r>
              <a:rPr lang="en-US" sz="2400" dirty="0">
                <a:latin typeface="+mn-lt"/>
              </a:rPr>
              <a:t>sends an OK message back.</a:t>
            </a:r>
          </a:p>
          <a:p>
            <a:pPr lvl="1" algn="just"/>
            <a:r>
              <a:rPr lang="en-US" sz="2400" dirty="0">
                <a:latin typeface="+mn-lt"/>
              </a:rPr>
              <a:t>holds an election (unless its already holding one).</a:t>
            </a:r>
          </a:p>
          <a:p>
            <a:pPr algn="just"/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69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227CDC-F0FF-4296-9444-A390EEB5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Bully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B7D760-699D-4105-8E91-5ED931DF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A process announces its victory by sending all processes a message telling them that it is the new coordinator.</a:t>
            </a:r>
          </a:p>
          <a:p>
            <a:pPr algn="just"/>
            <a:r>
              <a:rPr lang="en-US" dirty="0">
                <a:latin typeface="+mn-lt"/>
              </a:rPr>
              <a:t>If a process that has been down recovers, it holds an election.</a:t>
            </a:r>
          </a:p>
          <a:p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0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+mj-lt"/>
              </a:rPr>
              <a:t>Example of </a:t>
            </a:r>
            <a:r>
              <a:rPr lang="en-US" altLang="en-US" dirty="0">
                <a:latin typeface="+mj-lt"/>
              </a:rPr>
              <a:t>Bully Algorithm</a:t>
            </a:r>
            <a:endParaRPr lang="en-IN" sz="5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352800"/>
            <a:ext cx="8763000" cy="3200400"/>
          </a:xfrm>
        </p:spPr>
        <p:txBody>
          <a:bodyPr>
            <a:noAutofit/>
          </a:bodyPr>
          <a:lstStyle/>
          <a:p>
            <a:pPr algn="just">
              <a:spcBef>
                <a:spcPts val="576"/>
              </a:spcBef>
            </a:pPr>
            <a:r>
              <a:rPr lang="en-US" sz="2100" dirty="0">
                <a:latin typeface="+mn-lt"/>
              </a:rPr>
              <a:t>Initially five nodes are in the cluster and node 5 is a globally accepted coordinator.</a:t>
            </a:r>
          </a:p>
          <a:p>
            <a:pPr algn="just">
              <a:spcBef>
                <a:spcPts val="576"/>
              </a:spcBef>
            </a:pPr>
            <a:r>
              <a:rPr lang="en-US" sz="2100" dirty="0">
                <a:latin typeface="+mn-lt"/>
              </a:rPr>
              <a:t>Let us assume that node 5 goes down and nodes 3 and 2 detect this simultaneously. </a:t>
            </a:r>
          </a:p>
          <a:p>
            <a:pPr algn="just">
              <a:spcBef>
                <a:spcPts val="576"/>
              </a:spcBef>
            </a:pPr>
            <a:r>
              <a:rPr lang="en-US" sz="2100" dirty="0">
                <a:latin typeface="+mn-lt"/>
              </a:rPr>
              <a:t>Both nodes start election procedure and send election messages to the nodes with greater IDs.</a:t>
            </a:r>
          </a:p>
          <a:p>
            <a:pPr algn="just">
              <a:spcBef>
                <a:spcPts val="576"/>
              </a:spcBef>
            </a:pPr>
            <a:r>
              <a:rPr lang="en-US" sz="2100" dirty="0">
                <a:latin typeface="+mn-lt"/>
              </a:rPr>
              <a:t>Node 4 kicks out nodes 2 and 3 from the competition by sending OK. Node 3 kicks out node 2.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25030731"/>
              </p:ext>
            </p:extLst>
          </p:nvPr>
        </p:nvGraphicFramePr>
        <p:xfrm>
          <a:off x="457200" y="963803"/>
          <a:ext cx="22098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06958329"/>
              </p:ext>
            </p:extLst>
          </p:nvPr>
        </p:nvGraphicFramePr>
        <p:xfrm>
          <a:off x="3276600" y="963803"/>
          <a:ext cx="22098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42197410"/>
              </p:ext>
            </p:extLst>
          </p:nvPr>
        </p:nvGraphicFramePr>
        <p:xfrm>
          <a:off x="6096000" y="963803"/>
          <a:ext cx="2209800" cy="20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3793120" y="1776603"/>
            <a:ext cx="1187149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4038600" y="1802004"/>
            <a:ext cx="957579" cy="73659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4070622" y="2542106"/>
            <a:ext cx="640452" cy="7269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793120" y="1802004"/>
            <a:ext cx="931281" cy="7366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4724400" y="1927832"/>
            <a:ext cx="381000" cy="61077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6934200" y="1927832"/>
            <a:ext cx="914400" cy="6265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6934200" y="2601008"/>
            <a:ext cx="58542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H="1">
            <a:off x="7696200" y="1955594"/>
            <a:ext cx="381000" cy="5830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57200" y="3148203"/>
            <a:ext cx="304800" cy="22274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09800" y="3148203"/>
            <a:ext cx="304800" cy="22274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3087914"/>
            <a:ext cx="134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Coordinated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40600" y="3074907"/>
            <a:ext cx="2018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Election in progress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61084" y="3187755"/>
            <a:ext cx="304800" cy="22274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91884" y="3114459"/>
            <a:ext cx="13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Coordinator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181039" y="3209164"/>
            <a:ext cx="304800" cy="2227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11839" y="3135868"/>
            <a:ext cx="818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42563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8" grpId="0">
        <p:bldAsOne/>
      </p:bldGraphic>
      <p:bldP spid="4" grpId="0" animBg="1"/>
      <p:bldP spid="16" grpId="0" animBg="1"/>
      <p:bldP spid="5" grpId="0"/>
      <p:bldP spid="18" grpId="0"/>
      <p:bldP spid="19" grpId="0" animBg="1"/>
      <p:bldP spid="20" grpId="0"/>
      <p:bldP spid="22" grpId="0" animBg="1"/>
      <p:bldP spid="2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Example of </a:t>
            </a:r>
            <a:r>
              <a:rPr lang="en-US" altLang="en-US" dirty="0">
                <a:latin typeface="+mj-lt"/>
              </a:rPr>
              <a:t>Bully Algorithm</a:t>
            </a:r>
            <a:endParaRPr lang="en-IN" sz="5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479800"/>
            <a:ext cx="8763000" cy="28448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n-lt"/>
              </a:rPr>
              <a:t>Imagine that node 1 detects failure of 5 now and an election message to the all nodes with greater IDs.</a:t>
            </a:r>
          </a:p>
          <a:p>
            <a:pPr algn="just"/>
            <a:r>
              <a:rPr lang="en-US" dirty="0">
                <a:latin typeface="+mn-lt"/>
              </a:rPr>
              <a:t>Nodes 2, 3, and 4 kick out node 1.</a:t>
            </a:r>
          </a:p>
          <a:p>
            <a:pPr algn="just"/>
            <a:r>
              <a:rPr lang="en-US" dirty="0">
                <a:latin typeface="+mn-lt"/>
              </a:rPr>
              <a:t>Node 4 sends an election message to node 5.</a:t>
            </a:r>
          </a:p>
          <a:p>
            <a:pPr algn="just"/>
            <a:r>
              <a:rPr lang="en-US" dirty="0">
                <a:latin typeface="+mn-lt"/>
              </a:rPr>
              <a:t>Node 5 does not respond, so node 4 declares itself as a coordinator and announce this fact to all other peers.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33746462"/>
              </p:ext>
            </p:extLst>
          </p:nvPr>
        </p:nvGraphicFramePr>
        <p:xfrm>
          <a:off x="304800" y="990600"/>
          <a:ext cx="1981200" cy="180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0" name="Straight Arrow Connector 39"/>
          <p:cNvCxnSpPr>
            <a:cxnSpLocks/>
          </p:cNvCxnSpPr>
          <p:nvPr/>
        </p:nvCxnSpPr>
        <p:spPr>
          <a:xfrm flipH="1">
            <a:off x="762000" y="1346200"/>
            <a:ext cx="512535" cy="3556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804870496"/>
              </p:ext>
            </p:extLst>
          </p:nvPr>
        </p:nvGraphicFramePr>
        <p:xfrm>
          <a:off x="2514600" y="990600"/>
          <a:ext cx="1981200" cy="180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865666687"/>
              </p:ext>
            </p:extLst>
          </p:nvPr>
        </p:nvGraphicFramePr>
        <p:xfrm>
          <a:off x="4724400" y="990600"/>
          <a:ext cx="1981200" cy="180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821521267"/>
              </p:ext>
            </p:extLst>
          </p:nvPr>
        </p:nvGraphicFramePr>
        <p:xfrm>
          <a:off x="6934200" y="990600"/>
          <a:ext cx="1981200" cy="180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914400" y="1346200"/>
            <a:ext cx="360136" cy="104101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1295400" y="1346200"/>
            <a:ext cx="414061" cy="105390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1295400" y="1346200"/>
            <a:ext cx="533400" cy="3556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3090964" y="1320801"/>
            <a:ext cx="379416" cy="10793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H="1" flipV="1">
            <a:off x="3497342" y="1333305"/>
            <a:ext cx="381002" cy="10539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 flipH="1" flipV="1">
            <a:off x="3525890" y="1329564"/>
            <a:ext cx="534984" cy="3976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H="1" flipV="1">
            <a:off x="5029200" y="1847753"/>
            <a:ext cx="228600" cy="55235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 flipV="1">
            <a:off x="7320224" y="1859503"/>
            <a:ext cx="223576" cy="5277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 flipV="1">
            <a:off x="7543800" y="1346200"/>
            <a:ext cx="381000" cy="10410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 flipV="1">
            <a:off x="7565687" y="1727204"/>
            <a:ext cx="892513" cy="6604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cxnSpLocks/>
          </p:cNvCxnSpPr>
          <p:nvPr/>
        </p:nvCxnSpPr>
        <p:spPr>
          <a:xfrm>
            <a:off x="7574973" y="2387211"/>
            <a:ext cx="623455" cy="1781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57200" y="2943496"/>
            <a:ext cx="304800" cy="222740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2209800" y="2943496"/>
            <a:ext cx="304800" cy="222740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2000" y="2883207"/>
            <a:ext cx="1345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Coordinated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0600" y="2870200"/>
            <a:ext cx="2018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Election in progress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561084" y="2983048"/>
            <a:ext cx="304800" cy="22274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791884" y="2909752"/>
            <a:ext cx="13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Coordinator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181039" y="3004457"/>
            <a:ext cx="304800" cy="22274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411839" y="2931161"/>
            <a:ext cx="818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Offline</a:t>
            </a:r>
          </a:p>
        </p:txBody>
      </p:sp>
    </p:spTree>
    <p:extLst>
      <p:ext uri="{BB962C8B-B14F-4D97-AF65-F5344CB8AC3E}">
        <p14:creationId xmlns:p14="http://schemas.microsoft.com/office/powerpoint/2010/main" val="183150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  <p:bldP spid="20" grpId="0" animBg="1"/>
      <p:bldP spid="21" grpId="0" animBg="1"/>
      <p:bldP spid="23" grpId="0"/>
      <p:bldP spid="24" grpId="0"/>
      <p:bldP spid="26" grpId="0" animBg="1"/>
      <p:bldP spid="27" grpId="0"/>
      <p:bldP spid="28" grpId="0" animBg="1"/>
      <p:bldP spid="2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altLang="en-US" dirty="0">
                <a:latin typeface="+mn-lt"/>
              </a:rPr>
              <a:t>Bully Algorithm</a:t>
            </a:r>
            <a:endParaRPr lang="en-US" dirty="0">
              <a:latin typeface="+mn-lt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7" y="990600"/>
            <a:ext cx="869362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9717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Ring Election Algorithm</a:t>
            </a:r>
            <a:endParaRPr lang="en-IN" sz="54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+mn-lt"/>
              </a:rPr>
              <a:t>The ring algorithm assumes that the processes are arranged in a logical ring and each process is knowing the order of the ring of processes.</a:t>
            </a:r>
          </a:p>
          <a:p>
            <a:pPr algn="just"/>
            <a:r>
              <a:rPr lang="en-US" dirty="0">
                <a:latin typeface="+mn-lt"/>
              </a:rPr>
              <a:t>If any process detects failure, it constructs an election message with its process ID and sends it to its neighbor.</a:t>
            </a:r>
          </a:p>
          <a:p>
            <a:pPr algn="just"/>
            <a:r>
              <a:rPr lang="en-US" dirty="0">
                <a:latin typeface="+mn-lt"/>
              </a:rPr>
              <a:t>If the neighbor is down, the process skips over it and sends the message to the next process in the ring. </a:t>
            </a:r>
          </a:p>
          <a:p>
            <a:pPr algn="just"/>
            <a:r>
              <a:rPr lang="en-US" dirty="0">
                <a:latin typeface="+mn-lt"/>
              </a:rPr>
              <a:t>This process is repeated until a running process is located.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6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Drifting of Clock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dirty="0">
                <a:latin typeface="+mn-lt"/>
              </a:rPr>
              <a:t>Synchronization techniques</a:t>
            </a:r>
          </a:p>
          <a:p>
            <a:pPr lvl="1">
              <a:buClr>
                <a:schemeClr val="tx1"/>
              </a:buClr>
            </a:pPr>
            <a:r>
              <a:rPr lang="en-GB" altLang="en-US" sz="2400" b="1" dirty="0">
                <a:solidFill>
                  <a:schemeClr val="tx2"/>
                </a:solidFill>
                <a:latin typeface="+mn-lt"/>
              </a:rPr>
              <a:t>External Synchronization</a:t>
            </a:r>
          </a:p>
          <a:p>
            <a:pPr lvl="2">
              <a:buClr>
                <a:schemeClr val="tx1"/>
              </a:buClr>
            </a:pPr>
            <a:r>
              <a:rPr lang="en-GB" altLang="en-US" sz="2400" dirty="0">
                <a:latin typeface="+mn-lt"/>
              </a:rPr>
              <a:t>Synchronization with real time (external) clocks.</a:t>
            </a:r>
          </a:p>
          <a:p>
            <a:pPr lvl="1">
              <a:buClr>
                <a:schemeClr val="tx1"/>
              </a:buClr>
            </a:pPr>
            <a:r>
              <a:rPr lang="en-GB" altLang="en-US" sz="2400" b="1" dirty="0">
                <a:solidFill>
                  <a:schemeClr val="tx2"/>
                </a:solidFill>
                <a:latin typeface="+mn-lt"/>
              </a:rPr>
              <a:t>Mutual (Internal) Synchronization </a:t>
            </a:r>
          </a:p>
          <a:p>
            <a:pPr lvl="2">
              <a:buClr>
                <a:schemeClr val="tx1"/>
              </a:buClr>
            </a:pPr>
            <a:r>
              <a:rPr lang="en-GB" altLang="en-US" sz="2400" dirty="0">
                <a:latin typeface="+mn-lt"/>
              </a:rPr>
              <a:t>For consistent view of time across all nodes of the system.</a:t>
            </a:r>
          </a:p>
          <a:p>
            <a:pPr algn="just"/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14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01655-B040-4BCA-A344-8124B1E3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j-lt"/>
              </a:rPr>
              <a:t>Ring Election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47B24-0F75-4B36-91FC-0EE5BCE3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At each step, the process adds its own process ID to the list in the message and sends the message to its living neighbor.</a:t>
            </a:r>
          </a:p>
          <a:p>
            <a:pPr algn="just"/>
            <a:r>
              <a:rPr lang="en-US" dirty="0">
                <a:latin typeface="+mn-lt"/>
              </a:rPr>
              <a:t>Eventually, the election message comes back to the process that started it. </a:t>
            </a:r>
          </a:p>
          <a:p>
            <a:pPr algn="just"/>
            <a:r>
              <a:rPr lang="en-US" dirty="0">
                <a:latin typeface="+mn-lt"/>
              </a:rPr>
              <a:t>The process then picks either the highest or lowest process ID in the list and sends out a message to the group informing them of the new coordinator. </a:t>
            </a:r>
          </a:p>
          <a:p>
            <a:pPr marL="0" indent="0">
              <a:buNone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63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Example of Ring Election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3719116"/>
            <a:ext cx="8763000" cy="2834084"/>
          </a:xfrm>
        </p:spPr>
        <p:txBody>
          <a:bodyPr>
            <a:noAutofit/>
          </a:bodyPr>
          <a:lstStyle/>
          <a:p>
            <a:pPr algn="just">
              <a:spcBef>
                <a:spcPts val="576"/>
              </a:spcBef>
            </a:pPr>
            <a:r>
              <a:rPr lang="en-US" dirty="0">
                <a:latin typeface="+mn-lt"/>
              </a:rPr>
              <a:t>Fig.1 shows a ring of six processes. P2 detects that the coordinator P0 is dead. </a:t>
            </a:r>
          </a:p>
          <a:p>
            <a:pPr algn="just">
              <a:spcBef>
                <a:spcPts val="576"/>
              </a:spcBef>
            </a:pPr>
            <a:r>
              <a:rPr lang="en-US" dirty="0">
                <a:latin typeface="+mn-lt"/>
              </a:rPr>
              <a:t>It starts an election by sending an election message containing its process ID to its neighbor P3. (Fig.1)</a:t>
            </a:r>
          </a:p>
          <a:p>
            <a:pPr algn="just">
              <a:spcBef>
                <a:spcPts val="576"/>
              </a:spcBef>
            </a:pPr>
            <a:r>
              <a:rPr lang="en-US" dirty="0">
                <a:latin typeface="+mn-lt"/>
              </a:rPr>
              <a:t>P3 receives an election message and sends an election message to its neighbor with the ID of P3 suffixed to the list. (Fig.2)</a:t>
            </a:r>
          </a:p>
          <a:p>
            <a:pPr algn="just">
              <a:spcBef>
                <a:spcPts val="576"/>
              </a:spcBef>
            </a:pPr>
            <a:endParaRPr lang="en-US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0684865"/>
              </p:ext>
            </p:extLst>
          </p:nvPr>
        </p:nvGraphicFramePr>
        <p:xfrm>
          <a:off x="1219200" y="1016000"/>
          <a:ext cx="2514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6416629"/>
              </p:ext>
            </p:extLst>
          </p:nvPr>
        </p:nvGraphicFramePr>
        <p:xfrm>
          <a:off x="5029200" y="1016000"/>
          <a:ext cx="2514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2144215" y="144780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3352800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Election:{P2}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95600" y="3036332"/>
            <a:ext cx="381000" cy="2402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5585521" y="3036332"/>
            <a:ext cx="337348" cy="1889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72100" y="3352800"/>
            <a:ext cx="1714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Election:{P2,P3}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48907" y="1399064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Dead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91307" y="1905000"/>
            <a:ext cx="451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60552" y="1842324"/>
            <a:ext cx="451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07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P spid="7" grpId="0"/>
      <p:bldP spid="8" grpId="0"/>
      <p:bldP spid="26" grpId="0"/>
      <p:bldP spid="30" grpId="0"/>
      <p:bldP spid="32" grpId="0"/>
      <p:bldP spid="3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5291FD-9684-4D95-8149-485A3718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Example of Ring Election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F42142-1A00-400E-ACA5-5360B95B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54EE295E-4EC8-417A-8551-22CFA0169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5891566"/>
              </p:ext>
            </p:extLst>
          </p:nvPr>
        </p:nvGraphicFramePr>
        <p:xfrm>
          <a:off x="1447800" y="1040391"/>
          <a:ext cx="2514600" cy="239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FEC4A3-6231-47E0-AC6A-FC209C7AE4C6}"/>
              </a:ext>
            </a:extLst>
          </p:cNvPr>
          <p:cNvSpPr/>
          <p:nvPr/>
        </p:nvSpPr>
        <p:spPr>
          <a:xfrm>
            <a:off x="1524000" y="3431841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Election:{P2,P3,P4,P5}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11C3F783-B022-4219-B347-0BAFFBA9F1AF}"/>
              </a:ext>
            </a:extLst>
          </p:cNvPr>
          <p:cNvCxnSpPr/>
          <p:nvPr/>
        </p:nvCxnSpPr>
        <p:spPr>
          <a:xfrm flipV="1">
            <a:off x="2040115" y="1219200"/>
            <a:ext cx="304800" cy="179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130A8B3-2186-4B20-86E4-9F953B130D1E}"/>
              </a:ext>
            </a:extLst>
          </p:cNvPr>
          <p:cNvSpPr/>
          <p:nvPr/>
        </p:nvSpPr>
        <p:spPr>
          <a:xfrm>
            <a:off x="2367507" y="1529857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197B0FD-B7B2-40FF-8B9F-F2BBCCDB1332}"/>
              </a:ext>
            </a:extLst>
          </p:cNvPr>
          <p:cNvSpPr/>
          <p:nvPr/>
        </p:nvSpPr>
        <p:spPr>
          <a:xfrm>
            <a:off x="2479152" y="1972562"/>
            <a:ext cx="451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CAB6CC2-CE5B-4D61-9783-FD420E81C567}"/>
              </a:ext>
            </a:extLst>
          </p:cNvPr>
          <p:cNvSpPr/>
          <p:nvPr/>
        </p:nvSpPr>
        <p:spPr>
          <a:xfrm>
            <a:off x="1371600" y="945130"/>
            <a:ext cx="113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P0 is dead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39EF9EA8-B402-45EA-8A2A-FCAED5BD6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630270"/>
              </p:ext>
            </p:extLst>
          </p:nvPr>
        </p:nvGraphicFramePr>
        <p:xfrm>
          <a:off x="5105400" y="1040391"/>
          <a:ext cx="2514600" cy="2394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11DFB7D-F57F-4151-87BF-FDE16A9015FA}"/>
              </a:ext>
            </a:extLst>
          </p:cNvPr>
          <p:cNvSpPr/>
          <p:nvPr/>
        </p:nvSpPr>
        <p:spPr>
          <a:xfrm>
            <a:off x="6136753" y="1924380"/>
            <a:ext cx="451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1287E7F-1876-4ED0-A672-64F8E74CF2AD}"/>
              </a:ext>
            </a:extLst>
          </p:cNvPr>
          <p:cNvCxnSpPr/>
          <p:nvPr/>
        </p:nvCxnSpPr>
        <p:spPr>
          <a:xfrm>
            <a:off x="5943600" y="1606057"/>
            <a:ext cx="91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0E15F0F-3C2B-41AA-9E47-F59C45C17BB0}"/>
              </a:ext>
            </a:extLst>
          </p:cNvPr>
          <p:cNvSpPr/>
          <p:nvPr/>
        </p:nvSpPr>
        <p:spPr>
          <a:xfrm>
            <a:off x="5161873" y="1040391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Skip P0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1469906D-FF32-4F1A-8B58-DF7EF2FCD4EC}"/>
              </a:ext>
            </a:extLst>
          </p:cNvPr>
          <p:cNvSpPr/>
          <p:nvPr/>
        </p:nvSpPr>
        <p:spPr>
          <a:xfrm>
            <a:off x="5219699" y="3446525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Election:{P2,P3,P4,P5}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4E238BC7-3D85-4DAF-A0BE-769A2BF6143C}"/>
              </a:ext>
            </a:extLst>
          </p:cNvPr>
          <p:cNvSpPr/>
          <p:nvPr/>
        </p:nvSpPr>
        <p:spPr>
          <a:xfrm>
            <a:off x="6035723" y="1577436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CB36696-563A-4B48-8AD7-9026FF991F8C}"/>
              </a:ext>
            </a:extLst>
          </p:cNvPr>
          <p:cNvSpPr/>
          <p:nvPr/>
        </p:nvSpPr>
        <p:spPr>
          <a:xfrm>
            <a:off x="190500" y="3962400"/>
            <a:ext cx="8763000" cy="2804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3000"/>
              </a:lnSpc>
              <a:spcBef>
                <a:spcPts val="576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The same sequence of events occurs with P4, which adds its ID to the list it received from P3 and sends an election message to P5.</a:t>
            </a:r>
          </a:p>
          <a:p>
            <a:pPr marL="285750" indent="-285750" algn="just">
              <a:lnSpc>
                <a:spcPct val="113000"/>
              </a:lnSpc>
              <a:spcBef>
                <a:spcPts val="576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P5 then tries to send an election message to P0. (Fig. 3)</a:t>
            </a:r>
          </a:p>
          <a:p>
            <a:pPr marL="285750" indent="-285750" algn="just">
              <a:lnSpc>
                <a:spcPct val="113000"/>
              </a:lnSpc>
              <a:spcBef>
                <a:spcPts val="576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P0 is dead and the message is not delivered, P5 tries again to its neighbor P1. (Fig. 4)</a:t>
            </a:r>
          </a:p>
          <a:p>
            <a:pPr marL="285750" indent="-285750" algn="just">
              <a:lnSpc>
                <a:spcPct val="113000"/>
              </a:lnSpc>
              <a:spcBef>
                <a:spcPts val="576"/>
              </a:spcBef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052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7" grpId="0"/>
      <p:bldP spid="9" grpId="0"/>
      <p:bldP spid="10" grpId="0"/>
      <p:bldP spid="11" grpId="0"/>
      <p:bldGraphic spid="12" grpId="0">
        <p:bldAsOne/>
      </p:bldGraphic>
      <p:bldP spid="13" grpId="0"/>
      <p:bldP spid="15" grpId="0"/>
      <p:bldP spid="16" grpId="0"/>
      <p:bldP spid="1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j-lt"/>
              </a:rPr>
              <a:t>Example of Ring Election Algorithm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116687"/>
            <a:ext cx="8953499" cy="2277278"/>
          </a:xfrm>
        </p:spPr>
        <p:txBody>
          <a:bodyPr>
            <a:noAutofit/>
          </a:bodyPr>
          <a:lstStyle/>
          <a:p>
            <a:pPr algn="just">
              <a:spcBef>
                <a:spcPts val="576"/>
              </a:spcBef>
            </a:pPr>
            <a:r>
              <a:rPr lang="en-US" sz="2000" dirty="0">
                <a:latin typeface="+mn-lt"/>
              </a:rPr>
              <a:t>The message is received by P2, the originator of the election. (Fig. 5) </a:t>
            </a:r>
          </a:p>
          <a:p>
            <a:pPr algn="just">
              <a:spcBef>
                <a:spcPts val="576"/>
              </a:spcBef>
            </a:pPr>
            <a:r>
              <a:rPr lang="en-US" sz="2000" dirty="0">
                <a:latin typeface="+mn-lt"/>
              </a:rPr>
              <a:t>P2 recognizes that it is the initiator of the election because its ID is the first in the list of processes.</a:t>
            </a:r>
          </a:p>
          <a:p>
            <a:pPr algn="just">
              <a:spcBef>
                <a:spcPts val="576"/>
              </a:spcBef>
            </a:pPr>
            <a:r>
              <a:rPr lang="en-US" sz="2000" dirty="0">
                <a:latin typeface="+mn-lt"/>
              </a:rPr>
              <a:t>It then picks a leader. it chooses the lowest-numbered process ID, which is that of P1. </a:t>
            </a:r>
          </a:p>
          <a:p>
            <a:pPr algn="just">
              <a:spcBef>
                <a:spcPts val="576"/>
              </a:spcBef>
            </a:pPr>
            <a:r>
              <a:rPr lang="en-US" sz="2000" dirty="0">
                <a:latin typeface="+mn-lt"/>
              </a:rPr>
              <a:t>It then informs the rest of the group of the new coordinator (Fig. 6).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8016361"/>
              </p:ext>
            </p:extLst>
          </p:nvPr>
        </p:nvGraphicFramePr>
        <p:xfrm>
          <a:off x="1524000" y="1016000"/>
          <a:ext cx="2514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95511570"/>
              </p:ext>
            </p:extLst>
          </p:nvPr>
        </p:nvGraphicFramePr>
        <p:xfrm>
          <a:off x="5105400" y="1016000"/>
          <a:ext cx="25146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2555352" y="1842324"/>
            <a:ext cx="451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36753" y="1892012"/>
            <a:ext cx="4518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0" y="3352800"/>
            <a:ext cx="259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Election:{P2,P3,P4,P5,P1}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45752" y="3821668"/>
            <a:ext cx="1178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40524"/>
                </a:solidFill>
              </a:rPr>
              <a:t>This is me!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6600" y="3821668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40524"/>
                </a:solidFill>
              </a:rPr>
              <a:t>Winner!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6983186" y="1892014"/>
            <a:ext cx="27214" cy="584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5755752" y="1898121"/>
            <a:ext cx="1227434" cy="578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5755752" y="2476787"/>
            <a:ext cx="12274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6378492" y="2476787"/>
            <a:ext cx="604694" cy="442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449015" y="141739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Dead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25106" y="142108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Dead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771900" y="3580559"/>
            <a:ext cx="0" cy="326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590800" y="3592227"/>
            <a:ext cx="0" cy="326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562878" y="2575150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168338" y="2389683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881984" y="2014214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33261" y="1956165"/>
            <a:ext cx="42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3886200" y="1992868"/>
            <a:ext cx="0" cy="369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0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P spid="7" grpId="0"/>
      <p:bldP spid="9" grpId="0"/>
      <p:bldP spid="15" grpId="0"/>
      <p:bldP spid="17" grpId="0"/>
      <p:bldP spid="18" grpId="0"/>
      <p:bldP spid="32" grpId="0"/>
      <p:bldP spid="33" grpId="0"/>
      <p:bldP spid="37" grpId="0"/>
      <p:bldP spid="38" grpId="0"/>
      <p:bldP spid="39" grpId="0"/>
      <p:bldP spid="4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2F0045-808D-487B-B143-4FE5FF48E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 of Unit-3</a:t>
            </a:r>
          </a:p>
        </p:txBody>
      </p:sp>
      <p:sp>
        <p:nvSpPr>
          <p:cNvPr id="4" name="Rektangel 11">
            <a:extLst>
              <a:ext uri="{FF2B5EF4-FFF2-40B4-BE49-F238E27FC236}">
                <a16:creationId xmlns:a16="http://schemas.microsoft.com/office/drawing/2014/main" xmlns="" id="{FF121012-757B-4700-8F63-6F5647587846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 3: </a:t>
            </a:r>
            <a:r>
              <a:rPr lang="en-US" sz="1800" kern="12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Synchronization in DOS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</a:t>
            </a:r>
            <a:fld id="{8611C215-0F0E-40C0-AF47-1B3AE49C8B3F}" type="slidenum">
              <a:rPr lang="da-DK" sz="1800" kern="1200" noProof="1" smtClean="0">
                <a:solidFill>
                  <a:srgbClr val="FFFFFF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84</a:t>
            </a:fld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Darshan Institute of 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148781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Drifting of Clock</a:t>
            </a:r>
            <a:endParaRPr lang="en-IN" dirty="0">
              <a:latin typeface="+mj-lt"/>
            </a:endParaRPr>
          </a:p>
        </p:txBody>
      </p:sp>
      <p:pic>
        <p:nvPicPr>
          <p:cNvPr id="4" name="Picture 5" descr="ar0918-080000-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14549"/>
            <a:ext cx="4283075" cy="439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am0918-080000-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014549"/>
            <a:ext cx="4525962" cy="439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97113" y="5578475"/>
            <a:ext cx="4568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altLang="en-US" dirty="0"/>
              <a:t>Sept 18, 2016</a:t>
            </a:r>
          </a:p>
          <a:p>
            <a:pPr algn="ctr" eaLnBrk="1" hangingPunct="1"/>
            <a:r>
              <a:rPr lang="en-US" altLang="en-US" dirty="0"/>
              <a:t>8:00:00</a:t>
            </a:r>
          </a:p>
        </p:txBody>
      </p:sp>
    </p:spTree>
    <p:extLst>
      <p:ext uri="{BB962C8B-B14F-4D97-AF65-F5344CB8AC3E}">
        <p14:creationId xmlns:p14="http://schemas.microsoft.com/office/powerpoint/2010/main" val="29963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9862</TotalTime>
  <Words>5415</Words>
  <Application>Microsoft Office PowerPoint</Application>
  <PresentationFormat>On-screen Show (4:3)</PresentationFormat>
  <Paragraphs>1008</Paragraphs>
  <Slides>84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7" baseType="lpstr">
      <vt:lpstr>ＭＳ Ｐゴシック</vt:lpstr>
      <vt:lpstr>Arial</vt:lpstr>
      <vt:lpstr>Calibri</vt:lpstr>
      <vt:lpstr>Cambria Math</vt:lpstr>
      <vt:lpstr>Comic Sans MS</vt:lpstr>
      <vt:lpstr>Open Sans</vt:lpstr>
      <vt:lpstr>Open Sans Bold</vt:lpstr>
      <vt:lpstr>Open Sans Extrabold</vt:lpstr>
      <vt:lpstr>Open Sans Light</vt:lpstr>
      <vt:lpstr>Open Sans Semibold</vt:lpstr>
      <vt:lpstr>Times New Roman</vt:lpstr>
      <vt:lpstr>Wingdings</vt:lpstr>
      <vt:lpstr>Office Theme</vt:lpstr>
      <vt:lpstr>PowerPoint Presentation</vt:lpstr>
      <vt:lpstr>Topics to be covered</vt:lpstr>
      <vt:lpstr>Synchronization</vt:lpstr>
      <vt:lpstr>Synchronization</vt:lpstr>
      <vt:lpstr>Clock Synchronization</vt:lpstr>
      <vt:lpstr>Clock Synchronization</vt:lpstr>
      <vt:lpstr>Drifting of Clock</vt:lpstr>
      <vt:lpstr>Drifting of Clock</vt:lpstr>
      <vt:lpstr>Drifting of Clock</vt:lpstr>
      <vt:lpstr>Drifting of Clock</vt:lpstr>
      <vt:lpstr>Drifting – Perfect Clock</vt:lpstr>
      <vt:lpstr>Dealing with Drift</vt:lpstr>
      <vt:lpstr>Dealing with Drift</vt:lpstr>
      <vt:lpstr>Clock Synchronization Algorithms</vt:lpstr>
      <vt:lpstr>Centralized Algorithms</vt:lpstr>
      <vt:lpstr>Passive Time Server Algorithm</vt:lpstr>
      <vt:lpstr>Cristian’s Algorithm</vt:lpstr>
      <vt:lpstr>Cristian’s Algorithm</vt:lpstr>
      <vt:lpstr>Cristian’s Algorithm</vt:lpstr>
      <vt:lpstr>Error Bounds in Cristian’s Algorithm </vt:lpstr>
      <vt:lpstr>Active Time Server Algorithm</vt:lpstr>
      <vt:lpstr>Active Time Server Algorithm- Solution </vt:lpstr>
      <vt:lpstr>Berkeley Algorithm: Example</vt:lpstr>
      <vt:lpstr>Distributed Algorithms</vt:lpstr>
      <vt:lpstr>Global Averaging Algorithm</vt:lpstr>
      <vt:lpstr>Local Averaging Algorithm</vt:lpstr>
      <vt:lpstr>Event Ordering</vt:lpstr>
      <vt:lpstr>Happened Before Relation</vt:lpstr>
      <vt:lpstr>Logical Clocks</vt:lpstr>
      <vt:lpstr>Lamport’s Algorithm</vt:lpstr>
      <vt:lpstr>Implementation of Logical Clock using Counters</vt:lpstr>
      <vt:lpstr>Implementation of Logical Clock</vt:lpstr>
      <vt:lpstr>Mutual Exclusion</vt:lpstr>
      <vt:lpstr>Centralized Mutual Exclusion Algorithm</vt:lpstr>
      <vt:lpstr>Centralized Mutual Exclusion Algorithm</vt:lpstr>
      <vt:lpstr>Distributed Mutual Exclusion Algorithm</vt:lpstr>
      <vt:lpstr>Distributed Mutual Exclusion Algorithm</vt:lpstr>
      <vt:lpstr>Distributed Mutual Exclusion Algorithm</vt:lpstr>
      <vt:lpstr>Token Ring Algorithm</vt:lpstr>
      <vt:lpstr>Token Ring Algorithm</vt:lpstr>
      <vt:lpstr>Token Ring Algorithm</vt:lpstr>
      <vt:lpstr>Token Ring Algorithm</vt:lpstr>
      <vt:lpstr>Deadlock</vt:lpstr>
      <vt:lpstr>Deadlock</vt:lpstr>
      <vt:lpstr>Necessary Conditions for Deadlock</vt:lpstr>
      <vt:lpstr>Necessary Conditions for Deadlock</vt:lpstr>
      <vt:lpstr>Handling Deadlocks In DOS</vt:lpstr>
      <vt:lpstr>Handling Deadlocks In DOS</vt:lpstr>
      <vt:lpstr>Deadlock Prevention</vt:lpstr>
      <vt:lpstr>Attacking the Mutual Exclusion Condition</vt:lpstr>
      <vt:lpstr>Attacking the Hold and Wait Condition</vt:lpstr>
      <vt:lpstr>Attacking the Circular Wait Condition</vt:lpstr>
      <vt:lpstr>Attacking the No Preemption Condition</vt:lpstr>
      <vt:lpstr>Attacking the No Preemption Condition</vt:lpstr>
      <vt:lpstr>Attacking the No Preemption Condition</vt:lpstr>
      <vt:lpstr>Wait-die Algorithm</vt:lpstr>
      <vt:lpstr>Wound-wait Algorithm</vt:lpstr>
      <vt:lpstr>Deadlock Detection</vt:lpstr>
      <vt:lpstr>Centralized Deadlock Detection</vt:lpstr>
      <vt:lpstr>Centralized Deadlock Detection</vt:lpstr>
      <vt:lpstr>Centralized Deadlock Detection</vt:lpstr>
      <vt:lpstr>False Deadlock Example</vt:lpstr>
      <vt:lpstr>False Deadlock Example</vt:lpstr>
      <vt:lpstr>Avoiding False Deadlock</vt:lpstr>
      <vt:lpstr>Distributed Deadlock Detection</vt:lpstr>
      <vt:lpstr>Distributed Deadlock Detection</vt:lpstr>
      <vt:lpstr>Distributed Detection Algorithm</vt:lpstr>
      <vt:lpstr>Distributed Detection Algorithm</vt:lpstr>
      <vt:lpstr>Deadlock Recovery</vt:lpstr>
      <vt:lpstr>Deadlock Recovery</vt:lpstr>
      <vt:lpstr>Deadlock Recovery</vt:lpstr>
      <vt:lpstr>Election Algorithm</vt:lpstr>
      <vt:lpstr>Assumptions: Election Algorithm</vt:lpstr>
      <vt:lpstr>Bully Algorithm</vt:lpstr>
      <vt:lpstr>Bully Algorithm</vt:lpstr>
      <vt:lpstr>Example of Bully Algorithm</vt:lpstr>
      <vt:lpstr>Example of Bully Algorithm</vt:lpstr>
      <vt:lpstr>Example of Bully Algorithm</vt:lpstr>
      <vt:lpstr>Ring Election Algorithm</vt:lpstr>
      <vt:lpstr>Ring Election Algorithm</vt:lpstr>
      <vt:lpstr>Example of Ring Election Algorithm</vt:lpstr>
      <vt:lpstr>Example of Ring Election Algorithm</vt:lpstr>
      <vt:lpstr>Example of Ring Election Algorithm</vt:lpstr>
      <vt:lpstr>End of Unit-3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Administrator</cp:lastModifiedBy>
  <cp:revision>1840</cp:revision>
  <dcterms:created xsi:type="dcterms:W3CDTF">2013-05-17T03:00:03Z</dcterms:created>
  <dcterms:modified xsi:type="dcterms:W3CDTF">2019-02-12T03:09:13Z</dcterms:modified>
</cp:coreProperties>
</file>