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8"/>
  </p:handoutMasterIdLst>
  <p:sldIdLst>
    <p:sldId id="262" r:id="rId5"/>
    <p:sldId id="269" r:id="rId6"/>
    <p:sldId id="271" r:id="rId7"/>
    <p:sldId id="274" r:id="rId8"/>
    <p:sldId id="275" r:id="rId9"/>
    <p:sldId id="276" r:id="rId10"/>
    <p:sldId id="267" r:id="rId11"/>
    <p:sldId id="273" r:id="rId12"/>
    <p:sldId id="272" r:id="rId13"/>
    <p:sldId id="270" r:id="rId14"/>
    <p:sldId id="268" r:id="rId15"/>
    <p:sldId id="263" r:id="rId16"/>
    <p:sldId id="266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A82F-809F-49D9-9555-248535697A30}" v="231" dt="2022-10-19T11:11:03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4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im.cadenbach@deep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.com/" TargetMode="External"/><Relationship Id="rId2" Type="http://schemas.openxmlformats.org/officeDocument/2006/relationships/hyperlink" Target="https://www.github.com/deejaytc/net-dynamic-api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www.github.com/deepl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Instant APIs </a:t>
            </a:r>
            <a:r>
              <a:rPr lang="de-DE" dirty="0" err="1"/>
              <a:t>with</a:t>
            </a:r>
            <a:r>
              <a:rPr lang="de-DE" dirty="0"/>
              <a:t> .NET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 Cadenbach</a:t>
            </a:r>
            <a:endParaRPr lang="pl-PL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F398283-11FE-23A9-775F-31C5E18605FD}"/>
              </a:ext>
            </a:extLst>
          </p:cNvPr>
          <p:cNvSpPr txBox="1">
            <a:spLocks/>
          </p:cNvSpPr>
          <p:nvPr/>
        </p:nvSpPr>
        <p:spPr>
          <a:xfrm>
            <a:off x="493713" y="3547208"/>
            <a:ext cx="4852072" cy="815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Microsoft MVP Developer Technologies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</a:rPr>
              <a:t>Developer Evangelist @ Deepl.com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A311D5-6C64-0AD0-DB13-284FB44A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2550582"/>
            <a:ext cx="1631950" cy="8159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AA64C15-9EB7-3685-BD58-A78373F3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1" y="2733533"/>
            <a:ext cx="1618599" cy="577259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4284DF64-1C2B-BD93-C232-09D0F2637D06}"/>
              </a:ext>
            </a:extLst>
          </p:cNvPr>
          <p:cNvSpPr txBox="1">
            <a:spLocks/>
          </p:cNvSpPr>
          <p:nvPr/>
        </p:nvSpPr>
        <p:spPr>
          <a:xfrm>
            <a:off x="3756865" y="6450012"/>
            <a:ext cx="4852072" cy="815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Univia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Tim.cadenbach@deepl.com</a:t>
            </a:r>
            <a:r>
              <a:rPr lang="de-DE" sz="1800" dirty="0">
                <a:solidFill>
                  <a:schemeClr val="bg1"/>
                </a:solidFill>
                <a:latin typeface="Univia Pro"/>
              </a:rPr>
              <a:t> / @timcadenbach</a:t>
            </a:r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92B5FFB-143C-C8A8-8AAE-3E432713C3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9259" y="1099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 spc="330" baseline="0">
                <a:solidFill>
                  <a:schemeClr val="bg1"/>
                </a:solidFill>
                <a:latin typeface="Univia Pro Light" pitchFamily="2" charset="77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2"/>
                </a:solidFill>
              </a:rPr>
              <a:t>Questions?!</a:t>
            </a:r>
          </a:p>
        </p:txBody>
      </p:sp>
    </p:spTree>
    <p:extLst>
      <p:ext uri="{BB962C8B-B14F-4D97-AF65-F5344CB8AC3E}">
        <p14:creationId xmlns:p14="http://schemas.microsoft.com/office/powerpoint/2010/main" val="32666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6CA21B2D-53B8-9B57-0B89-50E677047E1D}"/>
              </a:ext>
            </a:extLst>
          </p:cNvPr>
          <p:cNvSpPr txBox="1"/>
          <p:nvPr/>
        </p:nvSpPr>
        <p:spPr>
          <a:xfrm>
            <a:off x="2346037" y="1874728"/>
            <a:ext cx="9144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>
                <a:solidFill>
                  <a:srgbClr val="44546A"/>
                </a:solidFill>
              </a:rPr>
              <a:t>TCDev API Generator            </a:t>
            </a:r>
            <a:r>
              <a:rPr lang="de-DE" sz="1800" dirty="0">
                <a:solidFill>
                  <a:srgbClr val="44546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https://www.github.com/deejaytc/net-dynamic-api</a:t>
            </a:r>
            <a:endParaRPr lang="de-DE" sz="1800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rgbClr val="44546A"/>
                </a:solidFill>
              </a:rPr>
              <a:t>Presentation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content</a:t>
            </a:r>
            <a:r>
              <a:rPr lang="de-DE" dirty="0">
                <a:solidFill>
                  <a:srgbClr val="44546A"/>
                </a:solidFill>
              </a:rPr>
              <a:t>	   https://github.com/DeeJayTC/netdeveloperdays</a:t>
            </a: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rgbClr val="44546A"/>
                </a:solidFill>
              </a:rPr>
              <a:t>DeepL</a:t>
            </a:r>
            <a:r>
              <a:rPr lang="de-DE" dirty="0">
                <a:solidFill>
                  <a:srgbClr val="44546A"/>
                </a:solidFill>
              </a:rPr>
              <a:t> 		   </a:t>
            </a:r>
            <a:r>
              <a:rPr lang="de-DE" dirty="0">
                <a:solidFill>
                  <a:srgbClr val="44546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https://www.deepl.com</a:t>
            </a:r>
            <a:endParaRPr lang="de-DE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rgbClr val="44546A"/>
                </a:solidFill>
              </a:rPr>
              <a:t>DeepL@Github</a:t>
            </a:r>
            <a:r>
              <a:rPr lang="de-DE" dirty="0">
                <a:solidFill>
                  <a:srgbClr val="44546A"/>
                </a:solidFill>
              </a:rPr>
              <a:t>		   </a:t>
            </a:r>
            <a:r>
              <a:rPr lang="de-DE" dirty="0">
                <a:solidFill>
                  <a:srgbClr val="44546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https://www.github.com/deeplcom</a:t>
            </a:r>
            <a:endParaRPr lang="de-DE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800" dirty="0">
              <a:solidFill>
                <a:srgbClr val="44546A"/>
              </a:solidFill>
            </a:endParaRPr>
          </a:p>
          <a:p>
            <a:pPr marL="342900" indent="-342900">
              <a:buClr>
                <a:srgbClr val="EA5B0C"/>
              </a:buClr>
              <a:buFont typeface="Wingdings" panose="05000000000000000000" pitchFamily="2" charset="2"/>
              <a:buChar char="v"/>
            </a:pPr>
            <a:endParaRPr lang="de-DE" sz="1600" dirty="0">
              <a:solidFill>
                <a:srgbClr val="44546A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E0B0950-69DD-59B8-6F0D-BD305F97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75"/>
            <a:ext cx="10515600" cy="679573"/>
          </a:xfrm>
        </p:spPr>
        <p:txBody>
          <a:bodyPr>
            <a:normAutofit fontScale="90000"/>
          </a:bodyPr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F6C6CE0D-863D-02E5-45B5-E5C074966738}"/>
              </a:ext>
            </a:extLst>
          </p:cNvPr>
          <p:cNvSpPr txBox="1">
            <a:spLocks/>
          </p:cNvSpPr>
          <p:nvPr/>
        </p:nvSpPr>
        <p:spPr>
          <a:xfrm>
            <a:off x="4639677" y="3905376"/>
            <a:ext cx="1923577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  <a:latin typeface="Univia Pro"/>
              </a:rPr>
              <a:t>@TimCadenbach</a:t>
            </a:r>
            <a:endParaRPr lang="de-DE" dirty="0">
              <a:solidFill>
                <a:schemeClr val="tx2"/>
              </a:solidFill>
              <a:latin typeface="Univia Pro"/>
            </a:endParaRP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  <a:latin typeface="Univia Pro"/>
            </a:endParaRP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3448300E-39AE-A736-05F6-2E8226000E6B}"/>
              </a:ext>
            </a:extLst>
          </p:cNvPr>
          <p:cNvSpPr txBox="1">
            <a:spLocks/>
          </p:cNvSpPr>
          <p:nvPr/>
        </p:nvSpPr>
        <p:spPr>
          <a:xfrm>
            <a:off x="4639677" y="4261675"/>
            <a:ext cx="3029953" cy="354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  <a:latin typeface="Univia Pro"/>
              </a:rPr>
              <a:t>Tim.Cadenbach@deepl.com</a:t>
            </a:r>
            <a:endParaRPr lang="de-DE" dirty="0">
              <a:solidFill>
                <a:schemeClr val="tx2"/>
              </a:solidFill>
              <a:latin typeface="Univia Pro"/>
            </a:endParaRPr>
          </a:p>
        </p:txBody>
      </p:sp>
      <p:pic>
        <p:nvPicPr>
          <p:cNvPr id="6" name="Grafik 5" descr="Ein Bild, das Axt, Vektorgrafiken enthält.&#10;&#10;Automatisch generierte Beschreibung">
            <a:extLst>
              <a:ext uri="{FF2B5EF4-FFF2-40B4-BE49-F238E27FC236}">
                <a16:creationId xmlns:a16="http://schemas.microsoft.com/office/drawing/2014/main" id="{3A7E036F-16A6-3AE0-8F21-81BE00818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5" y="3971506"/>
            <a:ext cx="702332" cy="5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8E5129-CC4E-C25F-34E1-0A6931C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579" y="422729"/>
            <a:ext cx="2150728" cy="1834825"/>
          </a:xfrm>
        </p:spPr>
        <p:txBody>
          <a:bodyPr>
            <a:normAutofit/>
          </a:bodyPr>
          <a:lstStyle/>
          <a:p>
            <a:r>
              <a:rPr lang="de-DE" sz="6000" dirty="0" err="1">
                <a:solidFill>
                  <a:schemeClr val="tx2"/>
                </a:solidFill>
              </a:rPr>
              <a:t>Why</a:t>
            </a:r>
            <a:r>
              <a:rPr lang="de-DE" sz="60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ED2A99-CE64-6537-ABBE-32457FC7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93" y="1911510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8E5129-CC4E-C25F-34E1-0A6931C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579" y="422729"/>
            <a:ext cx="2150728" cy="1834825"/>
          </a:xfrm>
        </p:spPr>
        <p:txBody>
          <a:bodyPr>
            <a:normAutofit/>
          </a:bodyPr>
          <a:lstStyle/>
          <a:p>
            <a:r>
              <a:rPr lang="de-DE" sz="6000" dirty="0" err="1">
                <a:solidFill>
                  <a:schemeClr val="tx2"/>
                </a:solidFill>
              </a:rPr>
              <a:t>Why</a:t>
            </a:r>
            <a:r>
              <a:rPr lang="de-DE" sz="60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C820C5-34B6-4C0C-6FAD-38C8463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9" y="1713806"/>
            <a:ext cx="5336865" cy="45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8E5129-CC4E-C25F-34E1-0A6931C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579" y="422729"/>
            <a:ext cx="2150728" cy="1834825"/>
          </a:xfrm>
        </p:spPr>
        <p:txBody>
          <a:bodyPr>
            <a:normAutofit/>
          </a:bodyPr>
          <a:lstStyle/>
          <a:p>
            <a:r>
              <a:rPr lang="de-DE" sz="6000" dirty="0" err="1">
                <a:solidFill>
                  <a:schemeClr val="tx2"/>
                </a:solidFill>
              </a:rPr>
              <a:t>Why</a:t>
            </a:r>
            <a:r>
              <a:rPr lang="de-DE" sz="60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8B044-C528-6540-5C8E-B08152AB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8" y="1909482"/>
            <a:ext cx="11257748" cy="39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9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8E5129-CC4E-C25F-34E1-0A6931C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579" y="422729"/>
            <a:ext cx="2150728" cy="1834825"/>
          </a:xfrm>
        </p:spPr>
        <p:txBody>
          <a:bodyPr>
            <a:normAutofit/>
          </a:bodyPr>
          <a:lstStyle/>
          <a:p>
            <a:r>
              <a:rPr lang="de-DE" sz="6000" dirty="0" err="1">
                <a:solidFill>
                  <a:schemeClr val="tx2"/>
                </a:solidFill>
              </a:rPr>
              <a:t>Why</a:t>
            </a:r>
            <a:r>
              <a:rPr lang="de-DE" sz="60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2A59D2-C987-E7C4-1AA1-83E78399D37F}"/>
              </a:ext>
            </a:extLst>
          </p:cNvPr>
          <p:cNvSpPr txBox="1">
            <a:spLocks/>
          </p:cNvSpPr>
          <p:nvPr/>
        </p:nvSpPr>
        <p:spPr>
          <a:xfrm>
            <a:off x="4222766" y="1786179"/>
            <a:ext cx="2931069" cy="138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 err="1">
                <a:solidFill>
                  <a:schemeClr val="tx2"/>
                </a:solidFill>
              </a:rPr>
              <a:t>Anything</a:t>
            </a:r>
            <a:endParaRPr lang="de-DE" sz="6000" dirty="0">
              <a:solidFill>
                <a:schemeClr val="tx2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1A65FD3-6C4A-5307-8A7E-27099FB9FBA9}"/>
              </a:ext>
            </a:extLst>
          </p:cNvPr>
          <p:cNvSpPr txBox="1">
            <a:spLocks/>
          </p:cNvSpPr>
          <p:nvPr/>
        </p:nvSpPr>
        <p:spPr>
          <a:xfrm>
            <a:off x="5029199" y="2702865"/>
            <a:ext cx="1631577" cy="9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FF0000"/>
                </a:solidFill>
              </a:rPr>
              <a:t>NOT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F734F24-DAF9-64B5-60AE-24DBB4C58C48}"/>
              </a:ext>
            </a:extLst>
          </p:cNvPr>
          <p:cNvSpPr txBox="1">
            <a:spLocks/>
          </p:cNvSpPr>
          <p:nvPr/>
        </p:nvSpPr>
        <p:spPr>
          <a:xfrm>
            <a:off x="4612340" y="2968785"/>
            <a:ext cx="2671875" cy="183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 err="1">
                <a:solidFill>
                  <a:srgbClr val="44546A"/>
                </a:solidFill>
              </a:rPr>
              <a:t>specific</a:t>
            </a:r>
            <a:endParaRPr lang="de-DE" sz="6000" dirty="0">
              <a:solidFill>
                <a:srgbClr val="44546A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BC4BD76-22C8-43FB-FB0E-940C9C7B881D}"/>
              </a:ext>
            </a:extLst>
          </p:cNvPr>
          <p:cNvSpPr txBox="1">
            <a:spLocks/>
          </p:cNvSpPr>
          <p:nvPr/>
        </p:nvSpPr>
        <p:spPr>
          <a:xfrm>
            <a:off x="5369857" y="4282103"/>
            <a:ext cx="950259" cy="88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 err="1">
                <a:solidFill>
                  <a:srgbClr val="44546A"/>
                </a:solidFill>
              </a:rPr>
              <a:t>to</a:t>
            </a:r>
            <a:endParaRPr lang="de-DE" sz="6000" dirty="0">
              <a:solidFill>
                <a:srgbClr val="44546A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B8E83F1-71FD-4BB3-CC3D-C72D5EE898DE}"/>
              </a:ext>
            </a:extLst>
          </p:cNvPr>
          <p:cNvSpPr txBox="1">
            <a:spLocks/>
          </p:cNvSpPr>
          <p:nvPr/>
        </p:nvSpPr>
        <p:spPr>
          <a:xfrm>
            <a:off x="2839861" y="4982910"/>
            <a:ext cx="6216830" cy="88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44546A"/>
                </a:solidFill>
              </a:rPr>
              <a:t>Use </a:t>
            </a:r>
            <a:r>
              <a:rPr lang="de-DE" sz="6000" dirty="0" err="1">
                <a:solidFill>
                  <a:srgbClr val="44546A"/>
                </a:solidFill>
              </a:rPr>
              <a:t>case</a:t>
            </a:r>
            <a:r>
              <a:rPr lang="de-DE" sz="6000" dirty="0">
                <a:solidFill>
                  <a:srgbClr val="44546A"/>
                </a:solidFill>
              </a:rPr>
              <a:t> / </a:t>
            </a:r>
            <a:r>
              <a:rPr lang="de-DE" sz="6000" dirty="0" err="1">
                <a:solidFill>
                  <a:srgbClr val="44546A"/>
                </a:solidFill>
              </a:rPr>
              <a:t>model</a:t>
            </a:r>
            <a:r>
              <a:rPr lang="de-DE" sz="6000" dirty="0">
                <a:solidFill>
                  <a:srgbClr val="44546A"/>
                </a:solidFill>
              </a:rPr>
              <a:t> / </a:t>
            </a:r>
            <a:r>
              <a:rPr lang="de-DE" sz="6000" dirty="0" err="1">
                <a:solidFill>
                  <a:srgbClr val="44546A"/>
                </a:solidFill>
              </a:rPr>
              <a:t>application</a:t>
            </a:r>
            <a:endParaRPr lang="de-DE" sz="60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8E5129-CC4E-C25F-34E1-0A6931C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579" y="422729"/>
            <a:ext cx="2150728" cy="1834825"/>
          </a:xfrm>
        </p:spPr>
        <p:txBody>
          <a:bodyPr>
            <a:normAutofit/>
          </a:bodyPr>
          <a:lstStyle/>
          <a:p>
            <a:r>
              <a:rPr lang="de-DE" sz="6000" dirty="0" err="1">
                <a:solidFill>
                  <a:schemeClr val="tx2"/>
                </a:solidFill>
              </a:rPr>
              <a:t>Why</a:t>
            </a:r>
            <a:r>
              <a:rPr lang="de-DE" sz="60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76099E-4F2F-47E4-F0CF-18233CCC206E}"/>
              </a:ext>
            </a:extLst>
          </p:cNvPr>
          <p:cNvSpPr txBox="1"/>
          <p:nvPr/>
        </p:nvSpPr>
        <p:spPr>
          <a:xfrm>
            <a:off x="1174377" y="1834660"/>
            <a:ext cx="89019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DataContext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D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de-D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get;set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SomeOtherThing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get;set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ADCF0B9-1847-1AC9-DED5-EDF88087C9A2}"/>
              </a:ext>
            </a:extLst>
          </p:cNvPr>
          <p:cNvSpPr txBox="1"/>
          <p:nvPr/>
        </p:nvSpPr>
        <p:spPr>
          <a:xfrm>
            <a:off x="4670610" y="4708529"/>
            <a:ext cx="38548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Something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SomeOtherThing</a:t>
            </a:r>
            <a:endParaRPr lang="de-DE" sz="28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A8DB95-C141-E3F4-C163-7FD7AA4B6207}"/>
              </a:ext>
            </a:extLst>
          </p:cNvPr>
          <p:cNvCxnSpPr/>
          <p:nvPr/>
        </p:nvCxnSpPr>
        <p:spPr>
          <a:xfrm>
            <a:off x="5988424" y="3715399"/>
            <a:ext cx="0" cy="73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FB237AE-E3A7-1A0F-D69C-4144A65F13BC}"/>
              </a:ext>
            </a:extLst>
          </p:cNvPr>
          <p:cNvGrpSpPr/>
          <p:nvPr/>
        </p:nvGrpSpPr>
        <p:grpSpPr>
          <a:xfrm>
            <a:off x="8163831" y="2066748"/>
            <a:ext cx="1849870" cy="1526390"/>
            <a:chOff x="7536838" y="2455599"/>
            <a:chExt cx="1849870" cy="152639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783582E-AA45-D041-8873-D9A82E8B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9506" y="2455599"/>
              <a:ext cx="529835" cy="529835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217F668-9BD3-276E-DDDF-002F853E6077}"/>
                </a:ext>
              </a:extLst>
            </p:cNvPr>
            <p:cNvSpPr txBox="1"/>
            <p:nvPr/>
          </p:nvSpPr>
          <p:spPr>
            <a:xfrm>
              <a:off x="7536838" y="3144516"/>
              <a:ext cx="1849870" cy="83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3600" noProof="0" dirty="0" err="1">
                  <a:solidFill>
                    <a:schemeClr val="tx2"/>
                  </a:solidFill>
                  <a:latin typeface="Univia Pro Regular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Logic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C0E09AA-FF10-2F44-58FA-5638725DA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0637" y="2704460"/>
              <a:ext cx="683162" cy="683162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FD68E52-EA24-88F8-9D82-96A6D566B8CE}"/>
              </a:ext>
            </a:extLst>
          </p:cNvPr>
          <p:cNvGrpSpPr/>
          <p:nvPr/>
        </p:nvGrpSpPr>
        <p:grpSpPr>
          <a:xfrm>
            <a:off x="1363931" y="2108426"/>
            <a:ext cx="2664238" cy="1479116"/>
            <a:chOff x="2172748" y="2550149"/>
            <a:chExt cx="2664238" cy="14791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38E9D2-618E-FDAE-3669-EE9DC0CFC5DA}"/>
                </a:ext>
              </a:extLst>
            </p:cNvPr>
            <p:cNvSpPr txBox="1"/>
            <p:nvPr/>
          </p:nvSpPr>
          <p:spPr>
            <a:xfrm>
              <a:off x="2172748" y="3191792"/>
              <a:ext cx="2664238" cy="83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0" lang="de-DE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nivia Pro Regular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Boilerplate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D04C03F-E9C3-15EC-AE72-7D61C285C9E8}"/>
                </a:ext>
              </a:extLst>
            </p:cNvPr>
            <p:cNvSpPr txBox="1"/>
            <p:nvPr/>
          </p:nvSpPr>
          <p:spPr>
            <a:xfrm>
              <a:off x="3239949" y="2550149"/>
              <a:ext cx="529835" cy="83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0" lang="de-DE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nivia Pro Regular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{}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04EB36C-BE37-0E15-67AA-EC890744B9A5}"/>
              </a:ext>
            </a:extLst>
          </p:cNvPr>
          <p:cNvGrpSpPr/>
          <p:nvPr/>
        </p:nvGrpSpPr>
        <p:grpSpPr>
          <a:xfrm>
            <a:off x="5171065" y="2300108"/>
            <a:ext cx="1849870" cy="1305870"/>
            <a:chOff x="5242199" y="2720516"/>
            <a:chExt cx="1849870" cy="130587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D8FBDA4-17F0-9A45-E019-F301240754C0}"/>
                </a:ext>
              </a:extLst>
            </p:cNvPr>
            <p:cNvSpPr txBox="1"/>
            <p:nvPr/>
          </p:nvSpPr>
          <p:spPr>
            <a:xfrm>
              <a:off x="5242199" y="3188913"/>
              <a:ext cx="1849870" cy="83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3600" dirty="0">
                  <a:solidFill>
                    <a:schemeClr val="tx2"/>
                  </a:solidFill>
                  <a:latin typeface="Univia Pro Regular" panose="000005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Model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Zylinder 4">
              <a:extLst>
                <a:ext uri="{FF2B5EF4-FFF2-40B4-BE49-F238E27FC236}">
                  <a16:creationId xmlns:a16="http://schemas.microsoft.com/office/drawing/2014/main" id="{FC355A79-6571-FB85-2B34-3EC0B4EF5AE9}"/>
                </a:ext>
              </a:extLst>
            </p:cNvPr>
            <p:cNvSpPr/>
            <p:nvPr/>
          </p:nvSpPr>
          <p:spPr>
            <a:xfrm>
              <a:off x="5978146" y="2720516"/>
              <a:ext cx="320444" cy="529835"/>
            </a:xfrm>
            <a:prstGeom prst="can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61FF45A5-3A7F-F616-BEEA-745C3FF60A3C}"/>
              </a:ext>
            </a:extLst>
          </p:cNvPr>
          <p:cNvSpPr txBox="1"/>
          <p:nvPr/>
        </p:nvSpPr>
        <p:spPr>
          <a:xfrm>
            <a:off x="1363930" y="3810448"/>
            <a:ext cx="266423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C87D5C-1690-B7E5-4807-FDA3A2F98877}"/>
              </a:ext>
            </a:extLst>
          </p:cNvPr>
          <p:cNvSpPr txBox="1"/>
          <p:nvPr/>
        </p:nvSpPr>
        <p:spPr>
          <a:xfrm>
            <a:off x="4741737" y="3810448"/>
            <a:ext cx="266423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600" dirty="0">
                <a:solidFill>
                  <a:schemeClr val="tx2"/>
                </a:solidFill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0%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941B32-B152-F65F-0F99-8844FDA38FC5}"/>
              </a:ext>
            </a:extLst>
          </p:cNvPr>
          <p:cNvSpPr txBox="1"/>
          <p:nvPr/>
        </p:nvSpPr>
        <p:spPr>
          <a:xfrm>
            <a:off x="7717092" y="3812816"/>
            <a:ext cx="266423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nivia Pro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nivia Pro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94AE9C4-3A19-FEBB-C46C-88F31ED8B138}"/>
              </a:ext>
            </a:extLst>
          </p:cNvPr>
          <p:cNvSpPr txBox="1"/>
          <p:nvPr/>
        </p:nvSpPr>
        <p:spPr>
          <a:xfrm>
            <a:off x="2739557" y="4166729"/>
            <a:ext cx="6712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https://github.com/csharpfritz/InstantAPIs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48A7AA-254A-5872-E2BD-25439A62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3" y="1029210"/>
            <a:ext cx="2438813" cy="2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487246F-AD49-D98E-BB65-F4BC1B4947F2}"/>
              </a:ext>
            </a:extLst>
          </p:cNvPr>
          <p:cNvSpPr txBox="1">
            <a:spLocks/>
          </p:cNvSpPr>
          <p:nvPr/>
        </p:nvSpPr>
        <p:spPr>
          <a:xfrm>
            <a:off x="3030794" y="2894491"/>
            <a:ext cx="6373761" cy="67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 spc="330" baseline="0">
                <a:solidFill>
                  <a:schemeClr val="bg1"/>
                </a:solidFill>
                <a:latin typeface="Univia Pro Light" pitchFamily="2" charset="77"/>
                <a:ea typeface="+mj-ea"/>
                <a:cs typeface="+mj-cs"/>
              </a:defRPr>
            </a:lvl1pPr>
          </a:lstStyle>
          <a:p>
            <a:r>
              <a:rPr lang="de-DE" dirty="0" err="1">
                <a:solidFill>
                  <a:schemeClr val="tx2"/>
                </a:solidFill>
              </a:rPr>
              <a:t>No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slides</a:t>
            </a:r>
            <a:r>
              <a:rPr lang="de-DE" dirty="0">
                <a:solidFill>
                  <a:schemeClr val="tx2"/>
                </a:solidFill>
              </a:rPr>
              <a:t>….just Action!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 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FEC00BCE7BD14DAF613667FED34292" ma:contentTypeVersion="2" ma:contentTypeDescription="Ein neues Dokument erstellen." ma:contentTypeScope="" ma:versionID="b99fd83546f4faa0164cc93f62116140">
  <xsd:schema xmlns:xsd="http://www.w3.org/2001/XMLSchema" xmlns:xs="http://www.w3.org/2001/XMLSchema" xmlns:p="http://schemas.microsoft.com/office/2006/metadata/properties" xmlns:ns3="d3c9195b-0abf-49a0-8168-1c4a40276960" targetNamespace="http://schemas.microsoft.com/office/2006/metadata/properties" ma:root="true" ma:fieldsID="b0286cb4bf75b30c8435b25e5dde6dab" ns3:_="">
    <xsd:import namespace="d3c9195b-0abf-49a0-8168-1c4a40276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9195b-0abf-49a0-8168-1c4a40276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6E29ED-851C-42F6-8CE7-C86BEE083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c9195b-0abf-49a0-8168-1c4a40276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5FCD2-7F76-4AE2-95F7-C3B8DADDB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842858-6FAB-4B28-B328-B8AAFFF8F2B3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d3c9195b-0abf-49a0-8168-1c4a4027696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Breitbild</PresentationFormat>
  <Paragraphs>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Univia Pro</vt:lpstr>
      <vt:lpstr>Univia Pro Light</vt:lpstr>
      <vt:lpstr>Univia Pro Regular</vt:lpstr>
      <vt:lpstr>Wingdings</vt:lpstr>
      <vt:lpstr>Motyw pakietu Office</vt:lpstr>
      <vt:lpstr>Tim Cadenbach</vt:lpstr>
      <vt:lpstr>Why?</vt:lpstr>
      <vt:lpstr>Why?</vt:lpstr>
      <vt:lpstr>Why?</vt:lpstr>
      <vt:lpstr>Why?</vt:lpstr>
      <vt:lpstr>Why?</vt:lpstr>
      <vt:lpstr>PowerPoint-Präsentation</vt:lpstr>
      <vt:lpstr>PowerPoint-Präsentation</vt:lpstr>
      <vt:lpstr>PowerPoint-Präsentation</vt:lpstr>
      <vt:lpstr>PowerPoint-Präsentation</vt:lpstr>
      <vt:lpstr>Resources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DeveloperDays 2021</dc:title>
  <dc:creator>.NET DeveloperDays</dc:creator>
  <cp:lastModifiedBy>Tim Cadenbach</cp:lastModifiedBy>
  <cp:revision>38</cp:revision>
  <dcterms:created xsi:type="dcterms:W3CDTF">2017-09-25T07:47:58Z</dcterms:created>
  <dcterms:modified xsi:type="dcterms:W3CDTF">2022-10-21T19:34:15Z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0x01010035FEC00BCE7BD14DAF613667FED34292</vt:lpwstr>
  </property>
</Properties>
</file>