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2" r:id="rId7"/>
    <p:sldMasterId id="2147483667" r:id="rId8"/>
  </p:sldMasterIdLst>
  <p:notesMasterIdLst>
    <p:notesMasterId r:id="rId37"/>
  </p:notesMasterIdLst>
  <p:sldIdLst>
    <p:sldId id="272" r:id="rId9"/>
    <p:sldId id="315" r:id="rId10"/>
    <p:sldId id="321" r:id="rId11"/>
    <p:sldId id="260" r:id="rId12"/>
    <p:sldId id="322" r:id="rId13"/>
    <p:sldId id="323" r:id="rId14"/>
    <p:sldId id="277" r:id="rId15"/>
    <p:sldId id="347" r:id="rId16"/>
    <p:sldId id="334" r:id="rId17"/>
    <p:sldId id="263" r:id="rId18"/>
    <p:sldId id="325" r:id="rId19"/>
    <p:sldId id="338" r:id="rId20"/>
    <p:sldId id="335" r:id="rId21"/>
    <p:sldId id="345" r:id="rId22"/>
    <p:sldId id="327" r:id="rId23"/>
    <p:sldId id="324" r:id="rId24"/>
    <p:sldId id="340" r:id="rId25"/>
    <p:sldId id="341" r:id="rId26"/>
    <p:sldId id="330" r:id="rId27"/>
    <p:sldId id="328" r:id="rId28"/>
    <p:sldId id="304" r:id="rId29"/>
    <p:sldId id="343" r:id="rId30"/>
    <p:sldId id="342" r:id="rId31"/>
    <p:sldId id="331" r:id="rId32"/>
    <p:sldId id="297" r:id="rId33"/>
    <p:sldId id="332" r:id="rId34"/>
    <p:sldId id="333" r:id="rId35"/>
    <p:sldId id="33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ona.Durham" initials="F" lastIdx="1" clrIdx="0">
    <p:extLst>
      <p:ext uri="{19B8F6BF-5375-455C-9EA6-DF929625EA0E}">
        <p15:presenceInfo xmlns:p15="http://schemas.microsoft.com/office/powerpoint/2012/main" userId="S::fpd7@open.ac.uk::6f016ebc-ffce-4a03-b76b-aba92398c0f0" providerId="AD"/>
      </p:ext>
    </p:extLst>
  </p:cmAuthor>
  <p:cmAuthor id="2" name="Judith.Bennett" initials="J" lastIdx="8" clrIdx="1">
    <p:extLst>
      <p:ext uri="{19B8F6BF-5375-455C-9EA6-DF929625EA0E}">
        <p15:presenceInfo xmlns:p15="http://schemas.microsoft.com/office/powerpoint/2012/main" userId="S::jb37332@open.ac.uk::81562c96-0047-46a1-b2f2-2693967f4987" providerId="AD"/>
      </p:ext>
    </p:extLst>
  </p:cmAuthor>
  <p:cmAuthor id="3" name="Katherine.Moore" initials="Ka" lastIdx="3" clrIdx="2">
    <p:extLst>
      <p:ext uri="{19B8F6BF-5375-455C-9EA6-DF929625EA0E}">
        <p15:presenceInfo xmlns:p15="http://schemas.microsoft.com/office/powerpoint/2012/main" userId="S::kmhm2@open.ac.uk::605a21ca-062e-4b7a-8598-3b91889997f7" providerId="AD"/>
      </p:ext>
    </p:extLst>
  </p:cmAuthor>
  <p:cmAuthor id="4" name="Claire.Wotherspoon" initials="Cl" lastIdx="7" clrIdx="3">
    <p:extLst>
      <p:ext uri="{19B8F6BF-5375-455C-9EA6-DF929625EA0E}">
        <p15:presenceInfo xmlns:p15="http://schemas.microsoft.com/office/powerpoint/2012/main" userId="S::cw25837@open.ac.uk::5935861c-3fe3-4b87-a197-eec6ec0796b0" providerId="AD"/>
      </p:ext>
    </p:extLst>
  </p:cmAuthor>
  <p:cmAuthor id="5" name="Hossam.Kassem" initials="H" lastIdx="1" clrIdx="4">
    <p:extLst>
      <p:ext uri="{19B8F6BF-5375-455C-9EA6-DF929625EA0E}">
        <p15:presenceInfo xmlns:p15="http://schemas.microsoft.com/office/powerpoint/2012/main" userId="S::ahk42@open.ac.uk::67bc447e-9990-40fa-ae2d-7fbfb25b54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0CA08-0F18-4A52-8A7A-ECA45D9D2E32}" v="26" dt="2020-09-04T15:00:37.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ona.Durham" userId="6f016ebc-ffce-4a03-b76b-aba92398c0f0" providerId="ADAL" clId="{1630CA08-0F18-4A52-8A7A-ECA45D9D2E32}"/>
    <pc:docChg chg="undo custSel addSld delSld modSld">
      <pc:chgData name="Fiona.Durham" userId="6f016ebc-ffce-4a03-b76b-aba92398c0f0" providerId="ADAL" clId="{1630CA08-0F18-4A52-8A7A-ECA45D9D2E32}" dt="2020-09-04T15:00:46.068" v="367" actId="1076"/>
      <pc:docMkLst>
        <pc:docMk/>
      </pc:docMkLst>
      <pc:sldChg chg="modSp delCm">
        <pc:chgData name="Fiona.Durham" userId="6f016ebc-ffce-4a03-b76b-aba92398c0f0" providerId="ADAL" clId="{1630CA08-0F18-4A52-8A7A-ECA45D9D2E32}" dt="2020-08-24T15:03:08.362" v="28" actId="1592"/>
        <pc:sldMkLst>
          <pc:docMk/>
          <pc:sldMk cId="2656156675" sldId="272"/>
        </pc:sldMkLst>
        <pc:spChg chg="mod">
          <ac:chgData name="Fiona.Durham" userId="6f016ebc-ffce-4a03-b76b-aba92398c0f0" providerId="ADAL" clId="{1630CA08-0F18-4A52-8A7A-ECA45D9D2E32}" dt="2020-08-24T15:02:52.322" v="26" actId="20577"/>
          <ac:spMkLst>
            <pc:docMk/>
            <pc:sldMk cId="2656156675" sldId="272"/>
            <ac:spMk id="2" creationId="{B2DD35A2-212B-4253-8D50-FD1945F2BFB6}"/>
          </ac:spMkLst>
        </pc:spChg>
      </pc:sldChg>
      <pc:sldChg chg="delSp modSp delCm">
        <pc:chgData name="Fiona.Durham" userId="6f016ebc-ffce-4a03-b76b-aba92398c0f0" providerId="ADAL" clId="{1630CA08-0F18-4A52-8A7A-ECA45D9D2E32}" dt="2020-09-04T15:00:46.068" v="367" actId="1076"/>
        <pc:sldMkLst>
          <pc:docMk/>
          <pc:sldMk cId="559509999" sldId="277"/>
        </pc:sldMkLst>
        <pc:picChg chg="del">
          <ac:chgData name="Fiona.Durham" userId="6f016ebc-ffce-4a03-b76b-aba92398c0f0" providerId="ADAL" clId="{1630CA08-0F18-4A52-8A7A-ECA45D9D2E32}" dt="2020-09-04T14:46:49.555" v="146" actId="478"/>
          <ac:picMkLst>
            <pc:docMk/>
            <pc:sldMk cId="559509999" sldId="277"/>
            <ac:picMk id="2" creationId="{DEAC08D9-3820-4E3A-A023-A7CB9BA575D6}"/>
          </ac:picMkLst>
        </pc:picChg>
        <pc:picChg chg="del">
          <ac:chgData name="Fiona.Durham" userId="6f016ebc-ffce-4a03-b76b-aba92398c0f0" providerId="ADAL" clId="{1630CA08-0F18-4A52-8A7A-ECA45D9D2E32}" dt="2020-09-04T14:46:48.702" v="145" actId="478"/>
          <ac:picMkLst>
            <pc:docMk/>
            <pc:sldMk cId="559509999" sldId="277"/>
            <ac:picMk id="4" creationId="{00000000-0000-0000-0000-000000000000}"/>
          </ac:picMkLst>
        </pc:picChg>
        <pc:picChg chg="mod">
          <ac:chgData name="Fiona.Durham" userId="6f016ebc-ffce-4a03-b76b-aba92398c0f0" providerId="ADAL" clId="{1630CA08-0F18-4A52-8A7A-ECA45D9D2E32}" dt="2020-09-04T15:00:39.785" v="366" actId="1076"/>
          <ac:picMkLst>
            <pc:docMk/>
            <pc:sldMk cId="559509999" sldId="277"/>
            <ac:picMk id="6" creationId="{77340C06-FDF6-4DD5-A0F0-188E002AD9AD}"/>
          </ac:picMkLst>
        </pc:picChg>
        <pc:picChg chg="mod">
          <ac:chgData name="Fiona.Durham" userId="6f016ebc-ffce-4a03-b76b-aba92398c0f0" providerId="ADAL" clId="{1630CA08-0F18-4A52-8A7A-ECA45D9D2E32}" dt="2020-09-04T15:00:46.068" v="367" actId="1076"/>
          <ac:picMkLst>
            <pc:docMk/>
            <pc:sldMk cId="559509999" sldId="277"/>
            <ac:picMk id="7" creationId="{10B8CCAB-3162-4F6F-A19B-1F18433309C6}"/>
          </ac:picMkLst>
        </pc:picChg>
        <pc:picChg chg="mod">
          <ac:chgData name="Fiona.Durham" userId="6f016ebc-ffce-4a03-b76b-aba92398c0f0" providerId="ADAL" clId="{1630CA08-0F18-4A52-8A7A-ECA45D9D2E32}" dt="2020-09-04T15:00:37.464" v="365" actId="1076"/>
          <ac:picMkLst>
            <pc:docMk/>
            <pc:sldMk cId="559509999" sldId="277"/>
            <ac:picMk id="27651" creationId="{00000000-0000-0000-0000-000000000000}"/>
          </ac:picMkLst>
        </pc:picChg>
      </pc:sldChg>
      <pc:sldChg chg="addSp delSp modSp delCm">
        <pc:chgData name="Fiona.Durham" userId="6f016ebc-ffce-4a03-b76b-aba92398c0f0" providerId="ADAL" clId="{1630CA08-0F18-4A52-8A7A-ECA45D9D2E32}" dt="2020-09-04T14:50:31.432" v="256" actId="1076"/>
        <pc:sldMkLst>
          <pc:docMk/>
          <pc:sldMk cId="2265959651" sldId="304"/>
        </pc:sldMkLst>
        <pc:spChg chg="add del mod">
          <ac:chgData name="Fiona.Durham" userId="6f016ebc-ffce-4a03-b76b-aba92398c0f0" providerId="ADAL" clId="{1630CA08-0F18-4A52-8A7A-ECA45D9D2E32}" dt="2020-09-04T14:48:26.852" v="165"/>
          <ac:spMkLst>
            <pc:docMk/>
            <pc:sldMk cId="2265959651" sldId="304"/>
            <ac:spMk id="3" creationId="{0AF4F7A0-3C52-4C19-A779-C506F3AD8060}"/>
          </ac:spMkLst>
        </pc:spChg>
        <pc:spChg chg="add mod">
          <ac:chgData name="Fiona.Durham" userId="6f016ebc-ffce-4a03-b76b-aba92398c0f0" providerId="ADAL" clId="{1630CA08-0F18-4A52-8A7A-ECA45D9D2E32}" dt="2020-09-04T14:49:31.650" v="247" actId="14100"/>
          <ac:spMkLst>
            <pc:docMk/>
            <pc:sldMk cId="2265959651" sldId="304"/>
            <ac:spMk id="4" creationId="{CFF03535-9E77-4F35-9664-BBE9A5C357A3}"/>
          </ac:spMkLst>
        </pc:spChg>
        <pc:spChg chg="add mod">
          <ac:chgData name="Fiona.Durham" userId="6f016ebc-ffce-4a03-b76b-aba92398c0f0" providerId="ADAL" clId="{1630CA08-0F18-4A52-8A7A-ECA45D9D2E32}" dt="2020-09-04T14:50:04.513" v="250" actId="1076"/>
          <ac:spMkLst>
            <pc:docMk/>
            <pc:sldMk cId="2265959651" sldId="304"/>
            <ac:spMk id="5" creationId="{F1A69A6B-EDCA-4234-8473-6111C6B7C165}"/>
          </ac:spMkLst>
        </pc:spChg>
        <pc:spChg chg="add mod">
          <ac:chgData name="Fiona.Durham" userId="6f016ebc-ffce-4a03-b76b-aba92398c0f0" providerId="ADAL" clId="{1630CA08-0F18-4A52-8A7A-ECA45D9D2E32}" dt="2020-09-04T14:50:13.694" v="252" actId="1076"/>
          <ac:spMkLst>
            <pc:docMk/>
            <pc:sldMk cId="2265959651" sldId="304"/>
            <ac:spMk id="11" creationId="{76DABA7E-3219-4197-9F87-5A4E4EBF2E02}"/>
          </ac:spMkLst>
        </pc:spChg>
        <pc:spChg chg="add mod">
          <ac:chgData name="Fiona.Durham" userId="6f016ebc-ffce-4a03-b76b-aba92398c0f0" providerId="ADAL" clId="{1630CA08-0F18-4A52-8A7A-ECA45D9D2E32}" dt="2020-09-04T14:50:31.432" v="256" actId="1076"/>
          <ac:spMkLst>
            <pc:docMk/>
            <pc:sldMk cId="2265959651" sldId="304"/>
            <ac:spMk id="12" creationId="{87BB9EBD-132B-4B1A-BADB-FEECE1302BFF}"/>
          </ac:spMkLst>
        </pc:spChg>
        <pc:picChg chg="del">
          <ac:chgData name="Fiona.Durham" userId="6f016ebc-ffce-4a03-b76b-aba92398c0f0" providerId="ADAL" clId="{1630CA08-0F18-4A52-8A7A-ECA45D9D2E32}" dt="2020-09-04T14:47:53.680" v="157" actId="478"/>
          <ac:picMkLst>
            <pc:docMk/>
            <pc:sldMk cId="2265959651" sldId="304"/>
            <ac:picMk id="8" creationId="{8A58F9AC-5B3B-4854-9012-6646899C52CF}"/>
          </ac:picMkLst>
        </pc:picChg>
        <pc:picChg chg="del">
          <ac:chgData name="Fiona.Durham" userId="6f016ebc-ffce-4a03-b76b-aba92398c0f0" providerId="ADAL" clId="{1630CA08-0F18-4A52-8A7A-ECA45D9D2E32}" dt="2020-09-04T14:48:03.394" v="159" actId="478"/>
          <ac:picMkLst>
            <pc:docMk/>
            <pc:sldMk cId="2265959651" sldId="304"/>
            <ac:picMk id="10" creationId="{B9FA9CA6-95F5-44CE-9ACD-8C2EACAF562E}"/>
          </ac:picMkLst>
        </pc:picChg>
        <pc:picChg chg="mod">
          <ac:chgData name="Fiona.Durham" userId="6f016ebc-ffce-4a03-b76b-aba92398c0f0" providerId="ADAL" clId="{1630CA08-0F18-4A52-8A7A-ECA45D9D2E32}" dt="2020-09-04T14:49:21.993" v="245" actId="1076"/>
          <ac:picMkLst>
            <pc:docMk/>
            <pc:sldMk cId="2265959651" sldId="304"/>
            <ac:picMk id="15" creationId="{8DA0DABD-4DB6-4190-912B-BD651B9CBA77}"/>
          </ac:picMkLst>
        </pc:picChg>
        <pc:cxnChg chg="del">
          <ac:chgData name="Fiona.Durham" userId="6f016ebc-ffce-4a03-b76b-aba92398c0f0" providerId="ADAL" clId="{1630CA08-0F18-4A52-8A7A-ECA45D9D2E32}" dt="2020-09-04T14:48:00.205" v="158" actId="478"/>
          <ac:cxnSpMkLst>
            <pc:docMk/>
            <pc:sldMk cId="2265959651" sldId="304"/>
            <ac:cxnSpMk id="6" creationId="{00000000-0000-0000-0000-000000000000}"/>
          </ac:cxnSpMkLst>
        </pc:cxnChg>
        <pc:cxnChg chg="del">
          <ac:chgData name="Fiona.Durham" userId="6f016ebc-ffce-4a03-b76b-aba92398c0f0" providerId="ADAL" clId="{1630CA08-0F18-4A52-8A7A-ECA45D9D2E32}" dt="2020-09-04T14:48:10.855" v="161" actId="478"/>
          <ac:cxnSpMkLst>
            <pc:docMk/>
            <pc:sldMk cId="2265959651" sldId="304"/>
            <ac:cxnSpMk id="9" creationId="{00000000-0000-0000-0000-000000000000}"/>
          </ac:cxnSpMkLst>
        </pc:cxnChg>
      </pc:sldChg>
      <pc:sldChg chg="delCm">
        <pc:chgData name="Fiona.Durham" userId="6f016ebc-ffce-4a03-b76b-aba92398c0f0" providerId="ADAL" clId="{1630CA08-0F18-4A52-8A7A-ECA45D9D2E32}" dt="2020-08-24T15:03:23.912" v="29" actId="1592"/>
        <pc:sldMkLst>
          <pc:docMk/>
          <pc:sldMk cId="3624475290" sldId="315"/>
        </pc:sldMkLst>
      </pc:sldChg>
      <pc:sldChg chg="delCm">
        <pc:chgData name="Fiona.Durham" userId="6f016ebc-ffce-4a03-b76b-aba92398c0f0" providerId="ADAL" clId="{1630CA08-0F18-4A52-8A7A-ECA45D9D2E32}" dt="2020-08-24T15:04:25.142" v="36" actId="1592"/>
        <pc:sldMkLst>
          <pc:docMk/>
          <pc:sldMk cId="3535741747" sldId="321"/>
        </pc:sldMkLst>
      </pc:sldChg>
      <pc:sldChg chg="delCm">
        <pc:chgData name="Fiona.Durham" userId="6f016ebc-ffce-4a03-b76b-aba92398c0f0" providerId="ADAL" clId="{1630CA08-0F18-4A52-8A7A-ECA45D9D2E32}" dt="2020-08-24T15:03:50.042" v="30" actId="1592"/>
        <pc:sldMkLst>
          <pc:docMk/>
          <pc:sldMk cId="1014365160" sldId="322"/>
        </pc:sldMkLst>
      </pc:sldChg>
      <pc:sldChg chg="delCm">
        <pc:chgData name="Fiona.Durham" userId="6f016ebc-ffce-4a03-b76b-aba92398c0f0" providerId="ADAL" clId="{1630CA08-0F18-4A52-8A7A-ECA45D9D2E32}" dt="2020-08-24T15:04:09.532" v="34" actId="1592"/>
        <pc:sldMkLst>
          <pc:docMk/>
          <pc:sldMk cId="1860122747" sldId="324"/>
        </pc:sldMkLst>
      </pc:sldChg>
      <pc:sldChg chg="modSp">
        <pc:chgData name="Fiona.Durham" userId="6f016ebc-ffce-4a03-b76b-aba92398c0f0" providerId="ADAL" clId="{1630CA08-0F18-4A52-8A7A-ECA45D9D2E32}" dt="2020-09-04T14:52:19.258" v="346" actId="5793"/>
        <pc:sldMkLst>
          <pc:docMk/>
          <pc:sldMk cId="3274186126" sldId="331"/>
        </pc:sldMkLst>
        <pc:spChg chg="mod">
          <ac:chgData name="Fiona.Durham" userId="6f016ebc-ffce-4a03-b76b-aba92398c0f0" providerId="ADAL" clId="{1630CA08-0F18-4A52-8A7A-ECA45D9D2E32}" dt="2020-09-04T14:52:19.258" v="346" actId="5793"/>
          <ac:spMkLst>
            <pc:docMk/>
            <pc:sldMk cId="3274186126" sldId="331"/>
            <ac:spMk id="4" creationId="{B24CF483-CBD3-459B-85D1-5B263BB72095}"/>
          </ac:spMkLst>
        </pc:spChg>
      </pc:sldChg>
      <pc:sldChg chg="addSp delSp modSp modNotesTx">
        <pc:chgData name="Fiona.Durham" userId="6f016ebc-ffce-4a03-b76b-aba92398c0f0" providerId="ADAL" clId="{1630CA08-0F18-4A52-8A7A-ECA45D9D2E32}" dt="2020-08-28T15:23:34.475" v="99" actId="20577"/>
        <pc:sldMkLst>
          <pc:docMk/>
          <pc:sldMk cId="1999183759" sldId="335"/>
        </pc:sldMkLst>
        <pc:spChg chg="del mod">
          <ac:chgData name="Fiona.Durham" userId="6f016ebc-ffce-4a03-b76b-aba92398c0f0" providerId="ADAL" clId="{1630CA08-0F18-4A52-8A7A-ECA45D9D2E32}" dt="2020-08-28T15:21:03.407" v="52"/>
          <ac:spMkLst>
            <pc:docMk/>
            <pc:sldMk cId="1999183759" sldId="335"/>
            <ac:spMk id="6" creationId="{3233E1C3-8E12-4945-B473-016CE631F41A}"/>
          </ac:spMkLst>
        </pc:spChg>
        <pc:spChg chg="add mod">
          <ac:chgData name="Fiona.Durham" userId="6f016ebc-ffce-4a03-b76b-aba92398c0f0" providerId="ADAL" clId="{1630CA08-0F18-4A52-8A7A-ECA45D9D2E32}" dt="2020-08-28T15:21:17.546" v="55" actId="1076"/>
          <ac:spMkLst>
            <pc:docMk/>
            <pc:sldMk cId="1999183759" sldId="335"/>
            <ac:spMk id="7" creationId="{4457D233-C734-4B29-B098-92E4D74751FE}"/>
          </ac:spMkLst>
        </pc:spChg>
        <pc:picChg chg="add mod">
          <ac:chgData name="Fiona.Durham" userId="6f016ebc-ffce-4a03-b76b-aba92398c0f0" providerId="ADAL" clId="{1630CA08-0F18-4A52-8A7A-ECA45D9D2E32}" dt="2020-08-28T15:21:31.700" v="56" actId="14100"/>
          <ac:picMkLst>
            <pc:docMk/>
            <pc:sldMk cId="1999183759" sldId="335"/>
            <ac:picMk id="2" creationId="{25B9D49D-D5E4-4908-ACAE-F69F7B77E309}"/>
          </ac:picMkLst>
        </pc:picChg>
        <pc:picChg chg="del">
          <ac:chgData name="Fiona.Durham" userId="6f016ebc-ffce-4a03-b76b-aba92398c0f0" providerId="ADAL" clId="{1630CA08-0F18-4A52-8A7A-ECA45D9D2E32}" dt="2020-08-28T15:20:03.041" v="37" actId="478"/>
          <ac:picMkLst>
            <pc:docMk/>
            <pc:sldMk cId="1999183759" sldId="335"/>
            <ac:picMk id="5" creationId="{3642A3B0-5BB8-4E71-8416-45ACFA2394A4}"/>
          </ac:picMkLst>
        </pc:picChg>
      </pc:sldChg>
      <pc:sldChg chg="add del">
        <pc:chgData name="Fiona.Durham" userId="6f016ebc-ffce-4a03-b76b-aba92398c0f0" providerId="ADAL" clId="{1630CA08-0F18-4A52-8A7A-ECA45D9D2E32}" dt="2020-08-28T15:23:41.194" v="100" actId="2696"/>
        <pc:sldMkLst>
          <pc:docMk/>
          <pc:sldMk cId="4260231852" sldId="336"/>
        </pc:sldMkLst>
      </pc:sldChg>
      <pc:sldChg chg="add del">
        <pc:chgData name="Fiona.Durham" userId="6f016ebc-ffce-4a03-b76b-aba92398c0f0" providerId="ADAL" clId="{1630CA08-0F18-4A52-8A7A-ECA45D9D2E32}" dt="2020-08-28T15:22:44.274" v="61" actId="2696"/>
        <pc:sldMkLst>
          <pc:docMk/>
          <pc:sldMk cId="2415511807" sldId="344"/>
        </pc:sldMkLst>
      </pc:sldChg>
      <pc:sldChg chg="addSp modSp add">
        <pc:chgData name="Fiona.Durham" userId="6f016ebc-ffce-4a03-b76b-aba92398c0f0" providerId="ADAL" clId="{1630CA08-0F18-4A52-8A7A-ECA45D9D2E32}" dt="2020-08-28T15:24:01.734" v="101" actId="14100"/>
        <pc:sldMkLst>
          <pc:docMk/>
          <pc:sldMk cId="4047024883" sldId="345"/>
        </pc:sldMkLst>
        <pc:picChg chg="add mod">
          <ac:chgData name="Fiona.Durham" userId="6f016ebc-ffce-4a03-b76b-aba92398c0f0" providerId="ADAL" clId="{1630CA08-0F18-4A52-8A7A-ECA45D9D2E32}" dt="2020-08-28T15:24:01.734" v="101" actId="14100"/>
          <ac:picMkLst>
            <pc:docMk/>
            <pc:sldMk cId="4047024883" sldId="345"/>
            <ac:picMk id="2" creationId="{9070E068-7661-4B9B-9B4C-B92557A1ACD4}"/>
          </ac:picMkLst>
        </pc:picChg>
      </pc:sldChg>
      <pc:sldChg chg="delSp modSp del">
        <pc:chgData name="Fiona.Durham" userId="6f016ebc-ffce-4a03-b76b-aba92398c0f0" providerId="ADAL" clId="{1630CA08-0F18-4A52-8A7A-ECA45D9D2E32}" dt="2020-09-04T14:53:46.408" v="347" actId="2696"/>
        <pc:sldMkLst>
          <pc:docMk/>
          <pc:sldMk cId="629729259" sldId="346"/>
        </pc:sldMkLst>
        <pc:spChg chg="del mod">
          <ac:chgData name="Fiona.Durham" userId="6f016ebc-ffce-4a03-b76b-aba92398c0f0" providerId="ADAL" clId="{1630CA08-0F18-4A52-8A7A-ECA45D9D2E32}" dt="2020-09-04T14:45:44.724" v="122"/>
          <ac:spMkLst>
            <pc:docMk/>
            <pc:sldMk cId="629729259" sldId="346"/>
            <ac:spMk id="27654" creationId="{00000000-0000-0000-0000-000000000000}"/>
          </ac:spMkLst>
        </pc:spChg>
        <pc:spChg chg="del mod">
          <ac:chgData name="Fiona.Durham" userId="6f016ebc-ffce-4a03-b76b-aba92398c0f0" providerId="ADAL" clId="{1630CA08-0F18-4A52-8A7A-ECA45D9D2E32}" dt="2020-09-04T14:44:46.439" v="108" actId="478"/>
          <ac:spMkLst>
            <pc:docMk/>
            <pc:sldMk cId="629729259" sldId="346"/>
            <ac:spMk id="27655" creationId="{00000000-0000-0000-0000-000000000000}"/>
          </ac:spMkLst>
        </pc:spChg>
        <pc:picChg chg="del">
          <ac:chgData name="Fiona.Durham" userId="6f016ebc-ffce-4a03-b76b-aba92398c0f0" providerId="ADAL" clId="{1630CA08-0F18-4A52-8A7A-ECA45D9D2E32}" dt="2020-09-04T14:47:18.317" v="152"/>
          <ac:picMkLst>
            <pc:docMk/>
            <pc:sldMk cId="629729259" sldId="346"/>
            <ac:picMk id="2" creationId="{DEAC08D9-3820-4E3A-A023-A7CB9BA575D6}"/>
          </ac:picMkLst>
        </pc:picChg>
        <pc:picChg chg="del">
          <ac:chgData name="Fiona.Durham" userId="6f016ebc-ffce-4a03-b76b-aba92398c0f0" providerId="ADAL" clId="{1630CA08-0F18-4A52-8A7A-ECA45D9D2E32}" dt="2020-09-04T14:44:44.127" v="107" actId="478"/>
          <ac:picMkLst>
            <pc:docMk/>
            <pc:sldMk cId="629729259" sldId="346"/>
            <ac:picMk id="3" creationId="{109F13E9-DF07-4439-A3FB-4F2339EAE273}"/>
          </ac:picMkLst>
        </pc:picChg>
        <pc:picChg chg="del">
          <ac:chgData name="Fiona.Durham" userId="6f016ebc-ffce-4a03-b76b-aba92398c0f0" providerId="ADAL" clId="{1630CA08-0F18-4A52-8A7A-ECA45D9D2E32}" dt="2020-09-04T14:47:08.553" v="150"/>
          <ac:picMkLst>
            <pc:docMk/>
            <pc:sldMk cId="629729259" sldId="346"/>
            <ac:picMk id="4" creationId="{00000000-0000-0000-0000-000000000000}"/>
          </ac:picMkLst>
        </pc:picChg>
        <pc:picChg chg="del">
          <ac:chgData name="Fiona.Durham" userId="6f016ebc-ffce-4a03-b76b-aba92398c0f0" providerId="ADAL" clId="{1630CA08-0F18-4A52-8A7A-ECA45D9D2E32}" dt="2020-09-04T14:44:48.280" v="109" actId="478"/>
          <ac:picMkLst>
            <pc:docMk/>
            <pc:sldMk cId="629729259" sldId="346"/>
            <ac:picMk id="5" creationId="{678237BE-72B7-40DC-AEF4-AD19724677EE}"/>
          </ac:picMkLst>
        </pc:picChg>
        <pc:picChg chg="del">
          <ac:chgData name="Fiona.Durham" userId="6f016ebc-ffce-4a03-b76b-aba92398c0f0" providerId="ADAL" clId="{1630CA08-0F18-4A52-8A7A-ECA45D9D2E32}" dt="2020-09-04T14:44:40.762" v="105" actId="478"/>
          <ac:picMkLst>
            <pc:docMk/>
            <pc:sldMk cId="629729259" sldId="346"/>
            <ac:picMk id="6" creationId="{77340C06-FDF6-4DD5-A0F0-188E002AD9AD}"/>
          </ac:picMkLst>
        </pc:picChg>
        <pc:picChg chg="del">
          <ac:chgData name="Fiona.Durham" userId="6f016ebc-ffce-4a03-b76b-aba92398c0f0" providerId="ADAL" clId="{1630CA08-0F18-4A52-8A7A-ECA45D9D2E32}" dt="2020-09-04T14:44:39.021" v="103" actId="478"/>
          <ac:picMkLst>
            <pc:docMk/>
            <pc:sldMk cId="629729259" sldId="346"/>
            <ac:picMk id="7" creationId="{10B8CCAB-3162-4F6F-A19B-1F18433309C6}"/>
          </ac:picMkLst>
        </pc:picChg>
        <pc:picChg chg="del mod ord">
          <ac:chgData name="Fiona.Durham" userId="6f016ebc-ffce-4a03-b76b-aba92398c0f0" providerId="ADAL" clId="{1630CA08-0F18-4A52-8A7A-ECA45D9D2E32}" dt="2020-09-04T14:45:44.724" v="120" actId="478"/>
          <ac:picMkLst>
            <pc:docMk/>
            <pc:sldMk cId="629729259" sldId="346"/>
            <ac:picMk id="12" creationId="{65184A3F-6540-4E83-A0E0-99F11EF9A4E6}"/>
          </ac:picMkLst>
        </pc:picChg>
        <pc:picChg chg="del">
          <ac:chgData name="Fiona.Durham" userId="6f016ebc-ffce-4a03-b76b-aba92398c0f0" providerId="ADAL" clId="{1630CA08-0F18-4A52-8A7A-ECA45D9D2E32}" dt="2020-09-04T14:44:39.844" v="104" actId="478"/>
          <ac:picMkLst>
            <pc:docMk/>
            <pc:sldMk cId="629729259" sldId="346"/>
            <ac:picMk id="27651" creationId="{00000000-0000-0000-0000-000000000000}"/>
          </ac:picMkLst>
        </pc:picChg>
      </pc:sldChg>
      <pc:sldChg chg="addSp delSp modSp">
        <pc:chgData name="Fiona.Durham" userId="6f016ebc-ffce-4a03-b76b-aba92398c0f0" providerId="ADAL" clId="{1630CA08-0F18-4A52-8A7A-ECA45D9D2E32}" dt="2020-09-04T14:55:39.535" v="362" actId="14100"/>
        <pc:sldMkLst>
          <pc:docMk/>
          <pc:sldMk cId="530351118" sldId="347"/>
        </pc:sldMkLst>
        <pc:spChg chg="mod">
          <ac:chgData name="Fiona.Durham" userId="6f016ebc-ffce-4a03-b76b-aba92398c0f0" providerId="ADAL" clId="{1630CA08-0F18-4A52-8A7A-ECA45D9D2E32}" dt="2020-09-04T14:46:31.409" v="143" actId="20577"/>
          <ac:spMkLst>
            <pc:docMk/>
            <pc:sldMk cId="530351118" sldId="347"/>
            <ac:spMk id="3" creationId="{2C865666-70A9-40E1-BC2F-79573022320E}"/>
          </ac:spMkLst>
        </pc:spChg>
        <pc:spChg chg="del mod">
          <ac:chgData name="Fiona.Durham" userId="6f016ebc-ffce-4a03-b76b-aba92398c0f0" providerId="ADAL" clId="{1630CA08-0F18-4A52-8A7A-ECA45D9D2E32}" dt="2020-09-04T14:47:12.155" v="151"/>
          <ac:spMkLst>
            <pc:docMk/>
            <pc:sldMk cId="530351118" sldId="347"/>
            <ac:spMk id="4" creationId="{B24CF483-CBD3-459B-85D1-5B263BB72095}"/>
          </ac:spMkLst>
        </pc:spChg>
        <pc:picChg chg="add mod">
          <ac:chgData name="Fiona.Durham" userId="6f016ebc-ffce-4a03-b76b-aba92398c0f0" providerId="ADAL" clId="{1630CA08-0F18-4A52-8A7A-ECA45D9D2E32}" dt="2020-09-04T14:55:39.535" v="362" actId="14100"/>
          <ac:picMkLst>
            <pc:docMk/>
            <pc:sldMk cId="530351118" sldId="347"/>
            <ac:picMk id="5" creationId="{B85F4BE8-44A4-4067-AC13-51CD5F2FDB3F}"/>
          </ac:picMkLst>
        </pc:picChg>
        <pc:picChg chg="add mod">
          <ac:chgData name="Fiona.Durham" userId="6f016ebc-ffce-4a03-b76b-aba92398c0f0" providerId="ADAL" clId="{1630CA08-0F18-4A52-8A7A-ECA45D9D2E32}" dt="2020-09-04T14:55:24.077" v="360" actId="1076"/>
          <ac:picMkLst>
            <pc:docMk/>
            <pc:sldMk cId="530351118" sldId="347"/>
            <ac:picMk id="6" creationId="{F26ABB32-8246-4164-B016-B483118B2032}"/>
          </ac:picMkLst>
        </pc:picChg>
        <pc:picChg chg="add mod">
          <ac:chgData name="Fiona.Durham" userId="6f016ebc-ffce-4a03-b76b-aba92398c0f0" providerId="ADAL" clId="{1630CA08-0F18-4A52-8A7A-ECA45D9D2E32}" dt="2020-09-04T14:55:22.390" v="359" actId="1076"/>
          <ac:picMkLst>
            <pc:docMk/>
            <pc:sldMk cId="530351118" sldId="347"/>
            <ac:picMk id="7" creationId="{2F8E466C-FAB1-4C99-8270-0ECA6EFE2D6B}"/>
          </ac:picMkLst>
        </pc:picChg>
      </pc:sldChg>
      <pc:sldChg chg="add del">
        <pc:chgData name="Fiona.Durham" userId="6f016ebc-ffce-4a03-b76b-aba92398c0f0" providerId="ADAL" clId="{1630CA08-0F18-4A52-8A7A-ECA45D9D2E32}" dt="2020-09-04T14:45:57.927" v="124"/>
        <pc:sldMkLst>
          <pc:docMk/>
          <pc:sldMk cId="758079005" sldId="347"/>
        </pc:sldMkLst>
      </pc:sldChg>
    </pc:docChg>
  </pc:docChgLst>
  <pc:docChgLst>
    <pc:chgData name="Claire.Wotherspoon" userId="S::cw25837@open.ac.uk::5935861c-3fe3-4b87-a197-eec6ec0796b0" providerId="AD" clId="Web-{B39AD87B-BFB9-27F4-1687-349371C65581}"/>
    <pc:docChg chg="">
      <pc:chgData name="Claire.Wotherspoon" userId="S::cw25837@open.ac.uk::5935861c-3fe3-4b87-a197-eec6ec0796b0" providerId="AD" clId="Web-{B39AD87B-BFB9-27F4-1687-349371C65581}" dt="2020-08-07T11:16:51.228" v="5"/>
      <pc:docMkLst>
        <pc:docMk/>
      </pc:docMkLst>
      <pc:sldChg chg="addCm">
        <pc:chgData name="Claire.Wotherspoon" userId="S::cw25837@open.ac.uk::5935861c-3fe3-4b87-a197-eec6ec0796b0" providerId="AD" clId="Web-{B39AD87B-BFB9-27F4-1687-349371C65581}" dt="2020-08-07T10:58:12.169" v="0"/>
        <pc:sldMkLst>
          <pc:docMk/>
          <pc:sldMk cId="3624475290" sldId="315"/>
        </pc:sldMkLst>
      </pc:sldChg>
      <pc:sldChg chg="addCm">
        <pc:chgData name="Claire.Wotherspoon" userId="S::cw25837@open.ac.uk::5935861c-3fe3-4b87-a197-eec6ec0796b0" providerId="AD" clId="Web-{B39AD87B-BFB9-27F4-1687-349371C65581}" dt="2020-08-07T11:02:59.255" v="1"/>
        <pc:sldMkLst>
          <pc:docMk/>
          <pc:sldMk cId="3163300195" sldId="320"/>
        </pc:sldMkLst>
      </pc:sldChg>
      <pc:sldChg chg="addCm">
        <pc:chgData name="Claire.Wotherspoon" userId="S::cw25837@open.ac.uk::5935861c-3fe3-4b87-a197-eec6ec0796b0" providerId="AD" clId="Web-{B39AD87B-BFB9-27F4-1687-349371C65581}" dt="2020-08-07T11:04:43.617" v="2"/>
        <pc:sldMkLst>
          <pc:docMk/>
          <pc:sldMk cId="3535741747" sldId="321"/>
        </pc:sldMkLst>
      </pc:sldChg>
      <pc:sldChg chg="addCm">
        <pc:chgData name="Claire.Wotherspoon" userId="S::cw25837@open.ac.uk::5935861c-3fe3-4b87-a197-eec6ec0796b0" providerId="AD" clId="Web-{B39AD87B-BFB9-27F4-1687-349371C65581}" dt="2020-08-07T11:14:27.162" v="4"/>
        <pc:sldMkLst>
          <pc:docMk/>
          <pc:sldMk cId="1014365160" sldId="322"/>
        </pc:sldMkLst>
      </pc:sldChg>
      <pc:sldChg chg="addCm">
        <pc:chgData name="Claire.Wotherspoon" userId="S::cw25837@open.ac.uk::5935861c-3fe3-4b87-a197-eec6ec0796b0" providerId="AD" clId="Web-{B39AD87B-BFB9-27F4-1687-349371C65581}" dt="2020-08-07T11:16:51.228" v="5"/>
        <pc:sldMkLst>
          <pc:docMk/>
          <pc:sldMk cId="2969520761" sldId="326"/>
        </pc:sldMkLst>
      </pc:sldChg>
      <pc:sldChg chg="addCm">
        <pc:chgData name="Claire.Wotherspoon" userId="S::cw25837@open.ac.uk::5935861c-3fe3-4b87-a197-eec6ec0796b0" providerId="AD" clId="Web-{B39AD87B-BFB9-27F4-1687-349371C65581}" dt="2020-08-07T11:13:23.442" v="3"/>
        <pc:sldMkLst>
          <pc:docMk/>
          <pc:sldMk cId="3140515948" sldId="334"/>
        </pc:sldMkLst>
      </pc:sldChg>
    </pc:docChg>
  </pc:docChgLst>
  <pc:docChgLst>
    <pc:chgData name="Katherine.Moore" userId="S::kmhm2@open.ac.uk::605a21ca-062e-4b7a-8598-3b91889997f7" providerId="AD" clId="Web-{CA21354F-FF52-3CEE-59A0-EA7823FA8A00}"/>
    <pc:docChg chg="">
      <pc:chgData name="Katherine.Moore" userId="S::kmhm2@open.ac.uk::605a21ca-062e-4b7a-8598-3b91889997f7" providerId="AD" clId="Web-{CA21354F-FF52-3CEE-59A0-EA7823FA8A00}" dt="2020-08-05T09:53:47.285" v="0"/>
      <pc:docMkLst>
        <pc:docMk/>
      </pc:docMkLst>
      <pc:sldChg chg="addCm">
        <pc:chgData name="Katherine.Moore" userId="S::kmhm2@open.ac.uk::605a21ca-062e-4b7a-8598-3b91889997f7" providerId="AD" clId="Web-{CA21354F-FF52-3CEE-59A0-EA7823FA8A00}" dt="2020-08-05T09:53:47.285" v="0"/>
        <pc:sldMkLst>
          <pc:docMk/>
          <pc:sldMk cId="1860122747" sldId="324"/>
        </pc:sldMkLst>
      </pc:sldChg>
    </pc:docChg>
  </pc:docChgLst>
  <pc:docChgLst>
    <pc:chgData name="Hossam.Kassem" userId="67bc447e-9990-40fa-ae2d-7fbfb25b544c" providerId="ADAL" clId="{C1D59D0D-3B79-4466-B9E9-E7E837F304D0}"/>
    <pc:docChg chg="custSel modSld">
      <pc:chgData name="Hossam.Kassem" userId="67bc447e-9990-40fa-ae2d-7fbfb25b544c" providerId="ADAL" clId="{C1D59D0D-3B79-4466-B9E9-E7E837F304D0}" dt="2020-08-24T11:08:36.776" v="1"/>
      <pc:docMkLst>
        <pc:docMk/>
      </pc:docMkLst>
      <pc:sldChg chg="addCm modCm">
        <pc:chgData name="Hossam.Kassem" userId="67bc447e-9990-40fa-ae2d-7fbfb25b544c" providerId="ADAL" clId="{C1D59D0D-3B79-4466-B9E9-E7E837F304D0}" dt="2020-08-24T11:08:36.776" v="1"/>
        <pc:sldMkLst>
          <pc:docMk/>
          <pc:sldMk cId="2265959651" sldId="304"/>
        </pc:sldMkLst>
      </pc:sldChg>
    </pc:docChg>
  </pc:docChgLst>
  <pc:docChgLst>
    <pc:chgData name="Fiona.Durham" userId="S::fpd7@open.ac.uk::6f016ebc-ffce-4a03-b76b-aba92398c0f0" providerId="AD" clId="Web-{436D7672-C785-B6CB-DAC2-DCA421DD544F}"/>
    <pc:docChg chg="modSld sldOrd">
      <pc:chgData name="Fiona.Durham" userId="S::fpd7@open.ac.uk::6f016ebc-ffce-4a03-b76b-aba92398c0f0" providerId="AD" clId="Web-{436D7672-C785-B6CB-DAC2-DCA421DD544F}" dt="2020-08-12T13:49:20.079" v="67"/>
      <pc:docMkLst>
        <pc:docMk/>
      </pc:docMkLst>
      <pc:sldChg chg="modSp">
        <pc:chgData name="Fiona.Durham" userId="S::fpd7@open.ac.uk::6f016ebc-ffce-4a03-b76b-aba92398c0f0" providerId="AD" clId="Web-{436D7672-C785-B6CB-DAC2-DCA421DD544F}" dt="2020-08-12T13:47:17.024" v="65" actId="20577"/>
        <pc:sldMkLst>
          <pc:docMk/>
          <pc:sldMk cId="1373592551" sldId="263"/>
        </pc:sldMkLst>
        <pc:spChg chg="mod">
          <ac:chgData name="Fiona.Durham" userId="S::fpd7@open.ac.uk::6f016ebc-ffce-4a03-b76b-aba92398c0f0" providerId="AD" clId="Web-{436D7672-C785-B6CB-DAC2-DCA421DD544F}" dt="2020-08-12T13:47:17.024" v="65" actId="20577"/>
          <ac:spMkLst>
            <pc:docMk/>
            <pc:sldMk cId="1373592551" sldId="263"/>
            <ac:spMk id="4" creationId="{621D00A9-A3B8-48D2-92E3-D83119C890BA}"/>
          </ac:spMkLst>
        </pc:spChg>
      </pc:sldChg>
      <pc:sldChg chg="delSp modSp ord modNotes">
        <pc:chgData name="Fiona.Durham" userId="S::fpd7@open.ac.uk::6f016ebc-ffce-4a03-b76b-aba92398c0f0" providerId="AD" clId="Web-{436D7672-C785-B6CB-DAC2-DCA421DD544F}" dt="2020-08-12T13:30:45.835" v="9"/>
        <pc:sldMkLst>
          <pc:docMk/>
          <pc:sldMk cId="559509999" sldId="277"/>
        </pc:sldMkLst>
        <pc:spChg chg="del mod">
          <ac:chgData name="Fiona.Durham" userId="S::fpd7@open.ac.uk::6f016ebc-ffce-4a03-b76b-aba92398c0f0" providerId="AD" clId="Web-{436D7672-C785-B6CB-DAC2-DCA421DD544F}" dt="2020-08-12T13:29:47.144" v="6"/>
          <ac:spMkLst>
            <pc:docMk/>
            <pc:sldMk cId="559509999" sldId="277"/>
            <ac:spMk id="16" creationId="{482807D8-EA37-48AD-BA85-51D7C9547378}"/>
          </ac:spMkLst>
        </pc:spChg>
      </pc:sldChg>
      <pc:sldChg chg="modNotes">
        <pc:chgData name="Fiona.Durham" userId="S::fpd7@open.ac.uk::6f016ebc-ffce-4a03-b76b-aba92398c0f0" providerId="AD" clId="Web-{436D7672-C785-B6CB-DAC2-DCA421DD544F}" dt="2020-08-12T13:34:34.600" v="13"/>
        <pc:sldMkLst>
          <pc:docMk/>
          <pc:sldMk cId="3113103522" sldId="297"/>
        </pc:sldMkLst>
      </pc:sldChg>
      <pc:sldChg chg="modNotes">
        <pc:chgData name="Fiona.Durham" userId="S::fpd7@open.ac.uk::6f016ebc-ffce-4a03-b76b-aba92398c0f0" providerId="AD" clId="Web-{436D7672-C785-B6CB-DAC2-DCA421DD544F}" dt="2020-08-12T13:49:20.079" v="67"/>
        <pc:sldMkLst>
          <pc:docMk/>
          <pc:sldMk cId="4281079112" sldId="325"/>
        </pc:sldMkLst>
      </pc:sldChg>
    </pc:docChg>
  </pc:docChgLst>
  <pc:docChgLst>
    <pc:chgData name="Fiona.Durham" userId="6f016ebc-ffce-4a03-b76b-aba92398c0f0" providerId="ADAL" clId="{189C1589-5BE9-40B4-966C-AEEC0E941CF2}"/>
    <pc:docChg chg="custSel addSld delSld modSld">
      <pc:chgData name="Fiona.Durham" userId="6f016ebc-ffce-4a03-b76b-aba92398c0f0" providerId="ADAL" clId="{189C1589-5BE9-40B4-966C-AEEC0E941CF2}" dt="2020-08-13T13:36:53.343" v="526" actId="2696"/>
      <pc:docMkLst>
        <pc:docMk/>
      </pc:docMkLst>
      <pc:sldChg chg="addSp modSp">
        <pc:chgData name="Fiona.Durham" userId="6f016ebc-ffce-4a03-b76b-aba92398c0f0" providerId="ADAL" clId="{189C1589-5BE9-40B4-966C-AEEC0E941CF2}" dt="2020-08-12T15:57:12.084" v="191" actId="1076"/>
        <pc:sldMkLst>
          <pc:docMk/>
          <pc:sldMk cId="3113103522" sldId="297"/>
        </pc:sldMkLst>
        <pc:spChg chg="add mod">
          <ac:chgData name="Fiona.Durham" userId="6f016ebc-ffce-4a03-b76b-aba92398c0f0" providerId="ADAL" clId="{189C1589-5BE9-40B4-966C-AEEC0E941CF2}" dt="2020-08-12T15:57:12.084" v="191" actId="1076"/>
          <ac:spMkLst>
            <pc:docMk/>
            <pc:sldMk cId="3113103522" sldId="297"/>
            <ac:spMk id="2" creationId="{AA6F3169-AC71-4DCF-AAFF-5907091A7F41}"/>
          </ac:spMkLst>
        </pc:spChg>
      </pc:sldChg>
      <pc:sldChg chg="modSp">
        <pc:chgData name="Fiona.Durham" userId="6f016ebc-ffce-4a03-b76b-aba92398c0f0" providerId="ADAL" clId="{189C1589-5BE9-40B4-966C-AEEC0E941CF2}" dt="2020-08-12T16:08:12.627" v="196" actId="20577"/>
        <pc:sldMkLst>
          <pc:docMk/>
          <pc:sldMk cId="3624475290" sldId="315"/>
        </pc:sldMkLst>
        <pc:spChg chg="mod">
          <ac:chgData name="Fiona.Durham" userId="6f016ebc-ffce-4a03-b76b-aba92398c0f0" providerId="ADAL" clId="{189C1589-5BE9-40B4-966C-AEEC0E941CF2}" dt="2020-08-12T16:08:12.627" v="196" actId="20577"/>
          <ac:spMkLst>
            <pc:docMk/>
            <pc:sldMk cId="3624475290" sldId="315"/>
            <ac:spMk id="4" creationId="{B24CF483-CBD3-459B-85D1-5B263BB72095}"/>
          </ac:spMkLst>
        </pc:spChg>
      </pc:sldChg>
      <pc:sldChg chg="del modCm">
        <pc:chgData name="Fiona.Durham" userId="6f016ebc-ffce-4a03-b76b-aba92398c0f0" providerId="ADAL" clId="{189C1589-5BE9-40B4-966C-AEEC0E941CF2}" dt="2020-08-12T09:43:39.471" v="1" actId="2696"/>
        <pc:sldMkLst>
          <pc:docMk/>
          <pc:sldMk cId="3163300195" sldId="320"/>
        </pc:sldMkLst>
      </pc:sldChg>
      <pc:sldChg chg="modSp">
        <pc:chgData name="Fiona.Durham" userId="6f016ebc-ffce-4a03-b76b-aba92398c0f0" providerId="ADAL" clId="{189C1589-5BE9-40B4-966C-AEEC0E941CF2}" dt="2020-08-12T09:48:06.386" v="70" actId="6549"/>
        <pc:sldMkLst>
          <pc:docMk/>
          <pc:sldMk cId="3535741747" sldId="321"/>
        </pc:sldMkLst>
        <pc:spChg chg="mod">
          <ac:chgData name="Fiona.Durham" userId="6f016ebc-ffce-4a03-b76b-aba92398c0f0" providerId="ADAL" clId="{189C1589-5BE9-40B4-966C-AEEC0E941CF2}" dt="2020-08-12T09:47:48.382" v="65" actId="20577"/>
          <ac:spMkLst>
            <pc:docMk/>
            <pc:sldMk cId="3535741747" sldId="321"/>
            <ac:spMk id="3" creationId="{2C865666-70A9-40E1-BC2F-79573022320E}"/>
          </ac:spMkLst>
        </pc:spChg>
        <pc:spChg chg="mod">
          <ac:chgData name="Fiona.Durham" userId="6f016ebc-ffce-4a03-b76b-aba92398c0f0" providerId="ADAL" clId="{189C1589-5BE9-40B4-966C-AEEC0E941CF2}" dt="2020-08-12T09:48:06.386" v="70" actId="6549"/>
          <ac:spMkLst>
            <pc:docMk/>
            <pc:sldMk cId="3535741747" sldId="321"/>
            <ac:spMk id="4" creationId="{B24CF483-CBD3-459B-85D1-5B263BB72095}"/>
          </ac:spMkLst>
        </pc:spChg>
      </pc:sldChg>
      <pc:sldChg chg="modSp modCm">
        <pc:chgData name="Fiona.Durham" userId="6f016ebc-ffce-4a03-b76b-aba92398c0f0" providerId="ADAL" clId="{189C1589-5BE9-40B4-966C-AEEC0E941CF2}" dt="2020-08-12T15:09:32.142" v="79" actId="20577"/>
        <pc:sldMkLst>
          <pc:docMk/>
          <pc:sldMk cId="1860122747" sldId="324"/>
        </pc:sldMkLst>
        <pc:spChg chg="mod">
          <ac:chgData name="Fiona.Durham" userId="6f016ebc-ffce-4a03-b76b-aba92398c0f0" providerId="ADAL" clId="{189C1589-5BE9-40B4-966C-AEEC0E941CF2}" dt="2020-08-12T15:09:32.142" v="79" actId="20577"/>
          <ac:spMkLst>
            <pc:docMk/>
            <pc:sldMk cId="1860122747" sldId="324"/>
            <ac:spMk id="4" creationId="{B24CF483-CBD3-459B-85D1-5B263BB72095}"/>
          </ac:spMkLst>
        </pc:spChg>
      </pc:sldChg>
      <pc:sldChg chg="del">
        <pc:chgData name="Fiona.Durham" userId="6f016ebc-ffce-4a03-b76b-aba92398c0f0" providerId="ADAL" clId="{189C1589-5BE9-40B4-966C-AEEC0E941CF2}" dt="2020-08-12T15:37:44.385" v="155" actId="2696"/>
        <pc:sldMkLst>
          <pc:docMk/>
          <pc:sldMk cId="2969520761" sldId="326"/>
        </pc:sldMkLst>
      </pc:sldChg>
      <pc:sldChg chg="del">
        <pc:chgData name="Fiona.Durham" userId="6f016ebc-ffce-4a03-b76b-aba92398c0f0" providerId="ADAL" clId="{189C1589-5BE9-40B4-966C-AEEC0E941CF2}" dt="2020-08-12T15:37:31.870" v="153" actId="2696"/>
        <pc:sldMkLst>
          <pc:docMk/>
          <pc:sldMk cId="1534646560" sldId="329"/>
        </pc:sldMkLst>
      </pc:sldChg>
      <pc:sldChg chg="modSp">
        <pc:chgData name="Fiona.Durham" userId="6f016ebc-ffce-4a03-b76b-aba92398c0f0" providerId="ADAL" clId="{189C1589-5BE9-40B4-966C-AEEC0E941CF2}" dt="2020-08-12T16:40:05.584" v="201" actId="20577"/>
        <pc:sldMkLst>
          <pc:docMk/>
          <pc:sldMk cId="3274186126" sldId="331"/>
        </pc:sldMkLst>
        <pc:spChg chg="mod">
          <ac:chgData name="Fiona.Durham" userId="6f016ebc-ffce-4a03-b76b-aba92398c0f0" providerId="ADAL" clId="{189C1589-5BE9-40B4-966C-AEEC0E941CF2}" dt="2020-08-12T16:40:05.584" v="201" actId="20577"/>
          <ac:spMkLst>
            <pc:docMk/>
            <pc:sldMk cId="3274186126" sldId="331"/>
            <ac:spMk id="4" creationId="{B24CF483-CBD3-459B-85D1-5B263BB72095}"/>
          </ac:spMkLst>
        </pc:spChg>
      </pc:sldChg>
      <pc:sldChg chg="add del">
        <pc:chgData name="Fiona.Durham" userId="6f016ebc-ffce-4a03-b76b-aba92398c0f0" providerId="ADAL" clId="{189C1589-5BE9-40B4-966C-AEEC0E941CF2}" dt="2020-08-12T15:27:22.841" v="81" actId="2696"/>
        <pc:sldMkLst>
          <pc:docMk/>
          <pc:sldMk cId="3002534981" sldId="339"/>
        </pc:sldMkLst>
      </pc:sldChg>
      <pc:sldChg chg="modSp add del">
        <pc:chgData name="Fiona.Durham" userId="6f016ebc-ffce-4a03-b76b-aba92398c0f0" providerId="ADAL" clId="{189C1589-5BE9-40B4-966C-AEEC0E941CF2}" dt="2020-08-12T15:37:35.474" v="154" actId="2696"/>
        <pc:sldMkLst>
          <pc:docMk/>
          <pc:sldMk cId="3503746295" sldId="339"/>
        </pc:sldMkLst>
        <pc:spChg chg="mod">
          <ac:chgData name="Fiona.Durham" userId="6f016ebc-ffce-4a03-b76b-aba92398c0f0" providerId="ADAL" clId="{189C1589-5BE9-40B4-966C-AEEC0E941CF2}" dt="2020-08-12T15:27:48.211" v="84" actId="255"/>
          <ac:spMkLst>
            <pc:docMk/>
            <pc:sldMk cId="3503746295" sldId="339"/>
            <ac:spMk id="4" creationId="{5AC7836F-210D-4533-A3DC-C34B5270B160}"/>
          </ac:spMkLst>
        </pc:spChg>
      </pc:sldChg>
      <pc:sldChg chg="modSp modAnim">
        <pc:chgData name="Fiona.Durham" userId="6f016ebc-ffce-4a03-b76b-aba92398c0f0" providerId="ADAL" clId="{189C1589-5BE9-40B4-966C-AEEC0E941CF2}" dt="2020-08-12T15:43:21.994" v="174" actId="20577"/>
        <pc:sldMkLst>
          <pc:docMk/>
          <pc:sldMk cId="118789942" sldId="340"/>
        </pc:sldMkLst>
        <pc:spChg chg="mod">
          <ac:chgData name="Fiona.Durham" userId="6f016ebc-ffce-4a03-b76b-aba92398c0f0" providerId="ADAL" clId="{189C1589-5BE9-40B4-966C-AEEC0E941CF2}" dt="2020-08-12T15:42:30.013" v="172" actId="20577"/>
          <ac:spMkLst>
            <pc:docMk/>
            <pc:sldMk cId="118789942" sldId="340"/>
            <ac:spMk id="3" creationId="{2C865666-70A9-40E1-BC2F-79573022320E}"/>
          </ac:spMkLst>
        </pc:spChg>
        <pc:spChg chg="mod">
          <ac:chgData name="Fiona.Durham" userId="6f016ebc-ffce-4a03-b76b-aba92398c0f0" providerId="ADAL" clId="{189C1589-5BE9-40B4-966C-AEEC0E941CF2}" dt="2020-08-12T15:43:21.994" v="174" actId="20577"/>
          <ac:spMkLst>
            <pc:docMk/>
            <pc:sldMk cId="118789942" sldId="340"/>
            <ac:spMk id="4" creationId="{B24CF483-CBD3-459B-85D1-5B263BB72095}"/>
          </ac:spMkLst>
        </pc:spChg>
      </pc:sldChg>
      <pc:sldChg chg="modSp modAnim">
        <pc:chgData name="Fiona.Durham" userId="6f016ebc-ffce-4a03-b76b-aba92398c0f0" providerId="ADAL" clId="{189C1589-5BE9-40B4-966C-AEEC0E941CF2}" dt="2020-08-12T15:39:54.473" v="157" actId="20577"/>
        <pc:sldMkLst>
          <pc:docMk/>
          <pc:sldMk cId="3523169651" sldId="341"/>
        </pc:sldMkLst>
        <pc:spChg chg="mod">
          <ac:chgData name="Fiona.Durham" userId="6f016ebc-ffce-4a03-b76b-aba92398c0f0" providerId="ADAL" clId="{189C1589-5BE9-40B4-966C-AEEC0E941CF2}" dt="2020-08-12T15:39:54.473" v="157" actId="20577"/>
          <ac:spMkLst>
            <pc:docMk/>
            <pc:sldMk cId="3523169651" sldId="341"/>
            <ac:spMk id="4" creationId="{B24CF483-CBD3-459B-85D1-5B263BB72095}"/>
          </ac:spMkLst>
        </pc:spChg>
      </pc:sldChg>
      <pc:sldChg chg="addSp delSp modSp add del">
        <pc:chgData name="Fiona.Durham" userId="6f016ebc-ffce-4a03-b76b-aba92398c0f0" providerId="ADAL" clId="{189C1589-5BE9-40B4-966C-AEEC0E941CF2}" dt="2020-08-13T13:36:53.343" v="526" actId="2696"/>
        <pc:sldMkLst>
          <pc:docMk/>
          <pc:sldMk cId="31360822" sldId="342"/>
        </pc:sldMkLst>
        <pc:spChg chg="del mod">
          <ac:chgData name="Fiona.Durham" userId="6f016ebc-ffce-4a03-b76b-aba92398c0f0" providerId="ADAL" clId="{189C1589-5BE9-40B4-966C-AEEC0E941CF2}" dt="2020-08-13T13:07:01.169" v="522" actId="478"/>
          <ac:spMkLst>
            <pc:docMk/>
            <pc:sldMk cId="31360822" sldId="342"/>
            <ac:spMk id="2" creationId="{F810F9AE-5002-4D2D-ACB4-03AD13A938CD}"/>
          </ac:spMkLst>
        </pc:spChg>
        <pc:spChg chg="mod">
          <ac:chgData name="Fiona.Durham" userId="6f016ebc-ffce-4a03-b76b-aba92398c0f0" providerId="ADAL" clId="{189C1589-5BE9-40B4-966C-AEEC0E941CF2}" dt="2020-08-13T13:07:20.483" v="525" actId="1076"/>
          <ac:spMkLst>
            <pc:docMk/>
            <pc:sldMk cId="31360822" sldId="342"/>
            <ac:spMk id="3" creationId="{55560CD5-4537-4AAE-AAD6-CB78D250E4E8}"/>
          </ac:spMkLst>
        </pc:spChg>
        <pc:spChg chg="del">
          <ac:chgData name="Fiona.Durham" userId="6f016ebc-ffce-4a03-b76b-aba92398c0f0" providerId="ADAL" clId="{189C1589-5BE9-40B4-966C-AEEC0E941CF2}" dt="2020-08-13T13:01:29.197" v="250"/>
          <ac:spMkLst>
            <pc:docMk/>
            <pc:sldMk cId="31360822" sldId="342"/>
            <ac:spMk id="4" creationId="{D6A84843-805E-4BFA-A77A-D41665A3235E}"/>
          </ac:spMkLst>
        </pc:spChg>
        <pc:spChg chg="add del mod">
          <ac:chgData name="Fiona.Durham" userId="6f016ebc-ffce-4a03-b76b-aba92398c0f0" providerId="ADAL" clId="{189C1589-5BE9-40B4-966C-AEEC0E941CF2}" dt="2020-08-13T13:07:11.290" v="524" actId="478"/>
          <ac:spMkLst>
            <pc:docMk/>
            <pc:sldMk cId="31360822" sldId="342"/>
            <ac:spMk id="8" creationId="{7395FF70-2C4A-42A0-8F05-693B68EE90B7}"/>
          </ac:spMkLst>
        </pc:spChg>
        <pc:picChg chg="add mod">
          <ac:chgData name="Fiona.Durham" userId="6f016ebc-ffce-4a03-b76b-aba92398c0f0" providerId="ADAL" clId="{189C1589-5BE9-40B4-966C-AEEC0E941CF2}" dt="2020-08-13T13:05:20.197" v="516" actId="14100"/>
          <ac:picMkLst>
            <pc:docMk/>
            <pc:sldMk cId="31360822" sldId="342"/>
            <ac:picMk id="5" creationId="{6C3DDDCF-1FA7-4367-B0C8-438BE1604B61}"/>
          </ac:picMkLst>
        </pc:picChg>
        <pc:picChg chg="add mod">
          <ac:chgData name="Fiona.Durham" userId="6f016ebc-ffce-4a03-b76b-aba92398c0f0" providerId="ADAL" clId="{189C1589-5BE9-40B4-966C-AEEC0E941CF2}" dt="2020-08-13T13:04:41.482" v="359" actId="962"/>
          <ac:picMkLst>
            <pc:docMk/>
            <pc:sldMk cId="31360822" sldId="342"/>
            <ac:picMk id="6" creationId="{D28A326A-0238-4E9D-8F87-6925CE715E4A}"/>
          </ac:picMkLst>
        </pc:picChg>
      </pc:sldChg>
    </pc:docChg>
  </pc:docChgLst>
  <pc:docChgLst>
    <pc:chgData name="Claire.Wotherspoon" userId="S::cw25837@open.ac.uk::5935861c-3fe3-4b87-a197-eec6ec0796b0" providerId="AD" clId="Web-{ED3F24A4-FC17-B6DF-BE3C-36FD8D66BFAF}"/>
    <pc:docChg chg="">
      <pc:chgData name="Claire.Wotherspoon" userId="S::cw25837@open.ac.uk::5935861c-3fe3-4b87-a197-eec6ec0796b0" providerId="AD" clId="Web-{ED3F24A4-FC17-B6DF-BE3C-36FD8D66BFAF}" dt="2020-08-07T11:21:22.455" v="1"/>
      <pc:docMkLst>
        <pc:docMk/>
      </pc:docMkLst>
      <pc:sldChg chg="addCm">
        <pc:chgData name="Claire.Wotherspoon" userId="S::cw25837@open.ac.uk::5935861c-3fe3-4b87-a197-eec6ec0796b0" providerId="AD" clId="Web-{ED3F24A4-FC17-B6DF-BE3C-36FD8D66BFAF}" dt="2020-08-07T11:21:22.455" v="1"/>
        <pc:sldMkLst>
          <pc:docMk/>
          <pc:sldMk cId="559509999" sldId="277"/>
        </pc:sldMkLst>
      </pc:sldChg>
      <pc:sldChg chg="delCm">
        <pc:chgData name="Claire.Wotherspoon" userId="S::cw25837@open.ac.uk::5935861c-3fe3-4b87-a197-eec6ec0796b0" providerId="AD" clId="Web-{ED3F24A4-FC17-B6DF-BE3C-36FD8D66BFAF}" dt="2020-08-07T11:19:40.251" v="0"/>
        <pc:sldMkLst>
          <pc:docMk/>
          <pc:sldMk cId="3140515948" sldId="334"/>
        </pc:sldMkLst>
      </pc:sldChg>
    </pc:docChg>
  </pc:docChgLst>
  <pc:docChgLst>
    <pc:chgData name="Fiona.Durham" userId="S::fpd7@open.ac.uk::6f016ebc-ffce-4a03-b76b-aba92398c0f0" providerId="AD" clId="Web-{273CD44C-134A-6A30-D792-E4EA07F56BCD}"/>
    <pc:docChg chg="modSld">
      <pc:chgData name="Fiona.Durham" userId="S::fpd7@open.ac.uk::6f016ebc-ffce-4a03-b76b-aba92398c0f0" providerId="AD" clId="Web-{273CD44C-134A-6A30-D792-E4EA07F56BCD}" dt="2020-08-13T14:42:37.749" v="15" actId="20577"/>
      <pc:docMkLst>
        <pc:docMk/>
      </pc:docMkLst>
      <pc:sldChg chg="modSp">
        <pc:chgData name="Fiona.Durham" userId="S::fpd7@open.ac.uk::6f016ebc-ffce-4a03-b76b-aba92398c0f0" providerId="AD" clId="Web-{273CD44C-134A-6A30-D792-E4EA07F56BCD}" dt="2020-08-13T14:42:37.749" v="15" actId="20577"/>
        <pc:sldMkLst>
          <pc:docMk/>
          <pc:sldMk cId="3523169651" sldId="341"/>
        </pc:sldMkLst>
        <pc:spChg chg="mod">
          <ac:chgData name="Fiona.Durham" userId="S::fpd7@open.ac.uk::6f016ebc-ffce-4a03-b76b-aba92398c0f0" providerId="AD" clId="Web-{273CD44C-134A-6A30-D792-E4EA07F56BCD}" dt="2020-08-13T14:42:37.749" v="15" actId="20577"/>
          <ac:spMkLst>
            <pc:docMk/>
            <pc:sldMk cId="3523169651" sldId="341"/>
            <ac:spMk id="4" creationId="{B24CF483-CBD3-459B-85D1-5B263BB72095}"/>
          </ac:spMkLst>
        </pc:spChg>
      </pc:sldChg>
    </pc:docChg>
  </pc:docChgLst>
  <pc:docChgLst>
    <pc:chgData name="Judith.Bennett" userId="81562c96-0047-46a1-b2f2-2693967f4987" providerId="ADAL" clId="{59151F8D-FC0C-4FF8-9777-93A9963CCFDA}"/>
    <pc:docChg chg="custSel modSld">
      <pc:chgData name="Judith.Bennett" userId="81562c96-0047-46a1-b2f2-2693967f4987" providerId="ADAL" clId="{59151F8D-FC0C-4FF8-9777-93A9963CCFDA}" dt="2020-08-05T09:45:30.300" v="15" actId="1589"/>
      <pc:docMkLst>
        <pc:docMk/>
      </pc:docMkLst>
      <pc:sldChg chg="addCm delCm modCm">
        <pc:chgData name="Judith.Bennett" userId="81562c96-0047-46a1-b2f2-2693967f4987" providerId="ADAL" clId="{59151F8D-FC0C-4FF8-9777-93A9963CCFDA}" dt="2020-08-04T09:50:24.777" v="6" actId="1592"/>
        <pc:sldMkLst>
          <pc:docMk/>
          <pc:sldMk cId="2656156675" sldId="272"/>
        </pc:sldMkLst>
      </pc:sldChg>
      <pc:sldChg chg="addCm modCm">
        <pc:chgData name="Judith.Bennett" userId="81562c96-0047-46a1-b2f2-2693967f4987" providerId="ADAL" clId="{59151F8D-FC0C-4FF8-9777-93A9963CCFDA}" dt="2020-08-04T09:51:54.767" v="8"/>
        <pc:sldMkLst>
          <pc:docMk/>
          <pc:sldMk cId="3624475290" sldId="315"/>
        </pc:sldMkLst>
      </pc:sldChg>
      <pc:sldChg chg="addCm modCm">
        <pc:chgData name="Judith.Bennett" userId="81562c96-0047-46a1-b2f2-2693967f4987" providerId="ADAL" clId="{59151F8D-FC0C-4FF8-9777-93A9963CCFDA}" dt="2020-08-04T09:53:28.349" v="10"/>
        <pc:sldMkLst>
          <pc:docMk/>
          <pc:sldMk cId="3163300195" sldId="320"/>
        </pc:sldMkLst>
      </pc:sldChg>
      <pc:sldChg chg="addCm modCm">
        <pc:chgData name="Judith.Bennett" userId="81562c96-0047-46a1-b2f2-2693967f4987" providerId="ADAL" clId="{59151F8D-FC0C-4FF8-9777-93A9963CCFDA}" dt="2020-08-05T09:45:30.300" v="15" actId="1589"/>
        <pc:sldMkLst>
          <pc:docMk/>
          <pc:sldMk cId="1860122747" sldId="324"/>
        </pc:sldMkLst>
      </pc:sldChg>
      <pc:sldChg chg="addCm modCm">
        <pc:chgData name="Judith.Bennett" userId="81562c96-0047-46a1-b2f2-2693967f4987" providerId="ADAL" clId="{59151F8D-FC0C-4FF8-9777-93A9963CCFDA}" dt="2020-08-04T09:58:44.047" v="14"/>
        <pc:sldMkLst>
          <pc:docMk/>
          <pc:sldMk cId="2969520761" sldId="326"/>
        </pc:sldMkLst>
      </pc:sldChg>
    </pc:docChg>
  </pc:docChgLst>
  <pc:docChgLst>
    <pc:chgData name="Fiona.Durham" userId="6f016ebc-ffce-4a03-b76b-aba92398c0f0" providerId="ADAL" clId="{289BA9C5-3DA3-4C85-9BD4-91B69BBF5392}"/>
    <pc:docChg chg="custSel addSld modSld">
      <pc:chgData name="Fiona.Durham" userId="6f016ebc-ffce-4a03-b76b-aba92398c0f0" providerId="ADAL" clId="{289BA9C5-3DA3-4C85-9BD4-91B69BBF5392}" dt="2020-08-17T15:23:52.569" v="466" actId="1582"/>
      <pc:docMkLst>
        <pc:docMk/>
      </pc:docMkLst>
      <pc:sldChg chg="modSp">
        <pc:chgData name="Fiona.Durham" userId="6f016ebc-ffce-4a03-b76b-aba92398c0f0" providerId="ADAL" clId="{289BA9C5-3DA3-4C85-9BD4-91B69BBF5392}" dt="2020-08-17T10:58:34.399" v="232" actId="20577"/>
        <pc:sldMkLst>
          <pc:docMk/>
          <pc:sldMk cId="3113103522" sldId="297"/>
        </pc:sldMkLst>
        <pc:spChg chg="mod">
          <ac:chgData name="Fiona.Durham" userId="6f016ebc-ffce-4a03-b76b-aba92398c0f0" providerId="ADAL" clId="{289BA9C5-3DA3-4C85-9BD4-91B69BBF5392}" dt="2020-08-17T10:58:34.399" v="232" actId="20577"/>
          <ac:spMkLst>
            <pc:docMk/>
            <pc:sldMk cId="3113103522" sldId="297"/>
            <ac:spMk id="4" creationId="{00000000-0000-0000-0000-000000000000}"/>
          </ac:spMkLst>
        </pc:spChg>
      </pc:sldChg>
      <pc:sldChg chg="delSp modSp add">
        <pc:chgData name="Fiona.Durham" userId="6f016ebc-ffce-4a03-b76b-aba92398c0f0" providerId="ADAL" clId="{289BA9C5-3DA3-4C85-9BD4-91B69BBF5392}" dt="2020-08-17T10:44:31.855" v="230" actId="20577"/>
        <pc:sldMkLst>
          <pc:docMk/>
          <pc:sldMk cId="2929346678" sldId="342"/>
        </pc:sldMkLst>
        <pc:spChg chg="del">
          <ac:chgData name="Fiona.Durham" userId="6f016ebc-ffce-4a03-b76b-aba92398c0f0" providerId="ADAL" clId="{289BA9C5-3DA3-4C85-9BD4-91B69BBF5392}" dt="2020-08-17T10:40:52.008" v="1" actId="478"/>
          <ac:spMkLst>
            <pc:docMk/>
            <pc:sldMk cId="2929346678" sldId="342"/>
            <ac:spMk id="2" creationId="{FFB6CF0F-B774-4F43-B902-96E6D279BD3A}"/>
          </ac:spMkLst>
        </pc:spChg>
        <pc:spChg chg="mod">
          <ac:chgData name="Fiona.Durham" userId="6f016ebc-ffce-4a03-b76b-aba92398c0f0" providerId="ADAL" clId="{289BA9C5-3DA3-4C85-9BD4-91B69BBF5392}" dt="2020-08-17T10:43:42.854" v="226" actId="14100"/>
          <ac:spMkLst>
            <pc:docMk/>
            <pc:sldMk cId="2929346678" sldId="342"/>
            <ac:spMk id="3" creationId="{C8DBCA0E-A1D1-4F32-8618-A9F207EC7102}"/>
          </ac:spMkLst>
        </pc:spChg>
        <pc:spChg chg="mod">
          <ac:chgData name="Fiona.Durham" userId="6f016ebc-ffce-4a03-b76b-aba92398c0f0" providerId="ADAL" clId="{289BA9C5-3DA3-4C85-9BD4-91B69BBF5392}" dt="2020-08-17T10:44:31.855" v="230" actId="20577"/>
          <ac:spMkLst>
            <pc:docMk/>
            <pc:sldMk cId="2929346678" sldId="342"/>
            <ac:spMk id="4" creationId="{A14EA27E-5E5B-4200-9BCF-DFCCD9FF2580}"/>
          </ac:spMkLst>
        </pc:spChg>
      </pc:sldChg>
      <pc:sldChg chg="addSp delSp modSp add">
        <pc:chgData name="Fiona.Durham" userId="6f016ebc-ffce-4a03-b76b-aba92398c0f0" providerId="ADAL" clId="{289BA9C5-3DA3-4C85-9BD4-91B69BBF5392}" dt="2020-08-17T15:23:52.569" v="466" actId="1582"/>
        <pc:sldMkLst>
          <pc:docMk/>
          <pc:sldMk cId="3026621778" sldId="343"/>
        </pc:sldMkLst>
        <pc:picChg chg="add mod">
          <ac:chgData name="Fiona.Durham" userId="6f016ebc-ffce-4a03-b76b-aba92398c0f0" providerId="ADAL" clId="{289BA9C5-3DA3-4C85-9BD4-91B69BBF5392}" dt="2020-08-17T15:20:16.068" v="464" actId="962"/>
          <ac:picMkLst>
            <pc:docMk/>
            <pc:sldMk cId="3026621778" sldId="343"/>
            <ac:picMk id="2" creationId="{98DE337A-AC40-4D55-A075-047FEF250D60}"/>
          </ac:picMkLst>
        </pc:picChg>
        <pc:cxnChg chg="add mod">
          <ac:chgData name="Fiona.Durham" userId="6f016ebc-ffce-4a03-b76b-aba92398c0f0" providerId="ADAL" clId="{289BA9C5-3DA3-4C85-9BD4-91B69BBF5392}" dt="2020-08-17T15:23:52.569" v="466" actId="1582"/>
          <ac:cxnSpMkLst>
            <pc:docMk/>
            <pc:sldMk cId="3026621778" sldId="343"/>
            <ac:cxnSpMk id="4" creationId="{F791772D-E10C-4C2B-9F10-51D892AF9D0F}"/>
          </ac:cxnSpMkLst>
        </pc:cxnChg>
        <pc:cxnChg chg="add del mod">
          <ac:chgData name="Fiona.Durham" userId="6f016ebc-ffce-4a03-b76b-aba92398c0f0" providerId="ADAL" clId="{289BA9C5-3DA3-4C85-9BD4-91B69BBF5392}" dt="2020-08-17T15:23:09.570" v="465" actId="478"/>
          <ac:cxnSpMkLst>
            <pc:docMk/>
            <pc:sldMk cId="3026621778" sldId="343"/>
            <ac:cxnSpMk id="7" creationId="{185AE621-B739-469A-8FEB-49FA9F7E2AA4}"/>
          </ac:cxnSpMkLst>
        </pc:cxnChg>
      </pc:sldChg>
    </pc:docChg>
  </pc:docChgLst>
  <pc:docChgLst>
    <pc:chgData name="Katherine.Moore" userId="S::kmhm2@open.ac.uk::605a21ca-062e-4b7a-8598-3b91889997f7" providerId="AD" clId="Web-{716D58CC-1809-9C48-BBED-78F6DC3D883C}"/>
    <pc:docChg chg="">
      <pc:chgData name="Katherine.Moore" userId="S::kmhm2@open.ac.uk::605a21ca-062e-4b7a-8598-3b91889997f7" providerId="AD" clId="Web-{716D58CC-1809-9C48-BBED-78F6DC3D883C}" dt="2020-08-04T11:54:33.249" v="2"/>
      <pc:docMkLst>
        <pc:docMk/>
      </pc:docMkLst>
      <pc:sldChg chg="addCm">
        <pc:chgData name="Katherine.Moore" userId="S::kmhm2@open.ac.uk::605a21ca-062e-4b7a-8598-3b91889997f7" providerId="AD" clId="Web-{716D58CC-1809-9C48-BBED-78F6DC3D883C}" dt="2020-08-04T11:54:33.249" v="2"/>
        <pc:sldMkLst>
          <pc:docMk/>
          <pc:sldMk cId="559509999" sldId="277"/>
        </pc:sldMkLst>
      </pc:sldChg>
      <pc:sldChg chg="addCm modCm">
        <pc:chgData name="Katherine.Moore" userId="S::kmhm2@open.ac.uk::605a21ca-062e-4b7a-8598-3b91889997f7" providerId="AD" clId="Web-{716D58CC-1809-9C48-BBED-78F6DC3D883C}" dt="2020-08-04T11:48:37.759" v="1"/>
        <pc:sldMkLst>
          <pc:docMk/>
          <pc:sldMk cId="1860122747" sldId="324"/>
        </pc:sldMkLst>
      </pc:sldChg>
    </pc:docChg>
  </pc:docChgLst>
  <pc:docChgLst>
    <pc:chgData name="Fiona.Durham" userId="S::fpd7@open.ac.uk::6f016ebc-ffce-4a03-b76b-aba92398c0f0" providerId="AD" clId="Web-{3A73BDC2-CB13-B6CE-B186-1493E2736CBB}"/>
    <pc:docChg chg="sldOrd">
      <pc:chgData name="Fiona.Durham" userId="S::fpd7@open.ac.uk::6f016ebc-ffce-4a03-b76b-aba92398c0f0" providerId="AD" clId="Web-{3A73BDC2-CB13-B6CE-B186-1493E2736CBB}" dt="2020-08-12T13:28:25.611" v="2"/>
      <pc:docMkLst>
        <pc:docMk/>
      </pc:docMkLst>
      <pc:sldChg chg="ord">
        <pc:chgData name="Fiona.Durham" userId="S::fpd7@open.ac.uk::6f016ebc-ffce-4a03-b76b-aba92398c0f0" providerId="AD" clId="Web-{3A73BDC2-CB13-B6CE-B186-1493E2736CBB}" dt="2020-08-12T13:28:25.611" v="2"/>
        <pc:sldMkLst>
          <pc:docMk/>
          <pc:sldMk cId="559509999" sldId="277"/>
        </pc:sldMkLst>
      </pc:sldChg>
    </pc:docChg>
  </pc:docChgLst>
  <pc:docChgLst>
    <pc:chgData name="Fiona.Durham" userId="S::fpd7@open.ac.uk::6f016ebc-ffce-4a03-b76b-aba92398c0f0" providerId="AD" clId="Web-{2C0B5328-8B3A-52D3-3751-70B3CFB6FA1C}"/>
    <pc:docChg chg="modSld">
      <pc:chgData name="Fiona.Durham" userId="S::fpd7@open.ac.uk::6f016ebc-ffce-4a03-b76b-aba92398c0f0" providerId="AD" clId="Web-{2C0B5328-8B3A-52D3-3751-70B3CFB6FA1C}" dt="2020-08-04T09:18:12.532" v="0"/>
      <pc:docMkLst>
        <pc:docMk/>
      </pc:docMkLst>
      <pc:sldChg chg="modNotes">
        <pc:chgData name="Fiona.Durham" userId="S::fpd7@open.ac.uk::6f016ebc-ffce-4a03-b76b-aba92398c0f0" providerId="AD" clId="Web-{2C0B5328-8B3A-52D3-3751-70B3CFB6FA1C}" dt="2020-08-04T09:18:12.532" v="0"/>
        <pc:sldMkLst>
          <pc:docMk/>
          <pc:sldMk cId="3535741747"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099CE-C74B-46CC-A1B4-9A6191FF8F64}" type="datetimeFigureOut">
              <a:rPr lang="en-GB" smtClean="0"/>
              <a:t>04/09/2020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4C8EC-7D87-4F8C-8C70-676B6E389215}" type="slidenum">
              <a:rPr lang="en-GB" smtClean="0"/>
              <a:t>‹#›</a:t>
            </a:fld>
            <a:endParaRPr lang="en-GB"/>
          </a:p>
        </p:txBody>
      </p:sp>
    </p:spTree>
    <p:extLst>
      <p:ext uri="{BB962C8B-B14F-4D97-AF65-F5344CB8AC3E}">
        <p14:creationId xmlns:p14="http://schemas.microsoft.com/office/powerpoint/2010/main" val="27874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Presenter will need to have an account with a ref man tool, a desktop version of Mendeley or Zotero as well as being logged into web version. </a:t>
            </a:r>
          </a:p>
        </p:txBody>
      </p:sp>
      <p:sp>
        <p:nvSpPr>
          <p:cNvPr id="4" name="Slide Number Placeholder 3"/>
          <p:cNvSpPr>
            <a:spLocks noGrp="1"/>
          </p:cNvSpPr>
          <p:nvPr>
            <p:ph type="sldNum" sz="quarter" idx="5"/>
          </p:nvPr>
        </p:nvSpPr>
        <p:spPr/>
        <p:txBody>
          <a:bodyPr/>
          <a:lstStyle/>
          <a:p>
            <a:fld id="{CA44C8EC-7D87-4F8C-8C70-676B6E389215}" type="slidenum">
              <a:rPr lang="en-GB" smtClean="0"/>
              <a:t>1</a:t>
            </a:fld>
            <a:endParaRPr lang="en-GB"/>
          </a:p>
        </p:txBody>
      </p:sp>
    </p:spTree>
    <p:extLst>
      <p:ext uri="{BB962C8B-B14F-4D97-AF65-F5344CB8AC3E}">
        <p14:creationId xmlns:p14="http://schemas.microsoft.com/office/powerpoint/2010/main" val="277889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won’t have all these add </a:t>
            </a:r>
            <a:r>
              <a:rPr lang="en-GB" err="1"/>
              <a:t>ons</a:t>
            </a:r>
            <a:r>
              <a:rPr lang="en-GB"/>
              <a:t>, choose one and stick to it!  Tools allow you to insert a new toolbar into Word in order to make citing references and creating bibliographies easier.</a:t>
            </a:r>
          </a:p>
        </p:txBody>
      </p:sp>
      <p:sp>
        <p:nvSpPr>
          <p:cNvPr id="4" name="Slide Number Placeholder 3"/>
          <p:cNvSpPr>
            <a:spLocks noGrp="1"/>
          </p:cNvSpPr>
          <p:nvPr>
            <p:ph type="sldNum" sz="quarter" idx="5"/>
          </p:nvPr>
        </p:nvSpPr>
        <p:spPr/>
        <p:txBody>
          <a:bodyPr/>
          <a:lstStyle/>
          <a:p>
            <a:fld id="{CA44C8EC-7D87-4F8C-8C70-676B6E389215}" type="slidenum">
              <a:rPr lang="en-GB" smtClean="0"/>
              <a:t>21</a:t>
            </a:fld>
            <a:endParaRPr lang="en-GB"/>
          </a:p>
        </p:txBody>
      </p:sp>
    </p:spTree>
    <p:extLst>
      <p:ext uri="{BB962C8B-B14F-4D97-AF65-F5344CB8AC3E}">
        <p14:creationId xmlns:p14="http://schemas.microsoft.com/office/powerpoint/2010/main" val="228730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Any questions?</a:t>
            </a:r>
          </a:p>
        </p:txBody>
      </p:sp>
      <p:sp>
        <p:nvSpPr>
          <p:cNvPr id="4" name="Slide Number Placeholder 3"/>
          <p:cNvSpPr>
            <a:spLocks noGrp="1"/>
          </p:cNvSpPr>
          <p:nvPr>
            <p:ph type="sldNum" sz="quarter" idx="5"/>
          </p:nvPr>
        </p:nvSpPr>
        <p:spPr/>
        <p:txBody>
          <a:bodyPr/>
          <a:lstStyle/>
          <a:p>
            <a:fld id="{CA44C8EC-7D87-4F8C-8C70-676B6E389215}" type="slidenum">
              <a:rPr lang="en-GB" smtClean="0"/>
              <a:t>25</a:t>
            </a:fld>
            <a:endParaRPr lang="en-GB"/>
          </a:p>
        </p:txBody>
      </p:sp>
    </p:spTree>
    <p:extLst>
      <p:ext uri="{BB962C8B-B14F-4D97-AF65-F5344CB8AC3E}">
        <p14:creationId xmlns:p14="http://schemas.microsoft.com/office/powerpoint/2010/main" val="186608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Supplementary material, only use if any one asks about the integral Word reference management tool  This is in the references tool bar.  Very limited number of styles, Harvard is Anglian version,  Need to add details manually.  As this is Office 365 do lists transfer to other devices?</a:t>
            </a:r>
          </a:p>
        </p:txBody>
      </p:sp>
      <p:sp>
        <p:nvSpPr>
          <p:cNvPr id="4" name="Slide Number Placeholder 3"/>
          <p:cNvSpPr>
            <a:spLocks noGrp="1"/>
          </p:cNvSpPr>
          <p:nvPr>
            <p:ph type="sldNum" sz="quarter" idx="5"/>
          </p:nvPr>
        </p:nvSpPr>
        <p:spPr/>
        <p:txBody>
          <a:bodyPr/>
          <a:lstStyle/>
          <a:p>
            <a:fld id="{CA44C8EC-7D87-4F8C-8C70-676B6E389215}" type="slidenum">
              <a:rPr lang="en-GB" smtClean="0"/>
              <a:t>26</a:t>
            </a:fld>
            <a:endParaRPr lang="en-GB"/>
          </a:p>
        </p:txBody>
      </p:sp>
    </p:spTree>
    <p:extLst>
      <p:ext uri="{BB962C8B-B14F-4D97-AF65-F5344CB8AC3E}">
        <p14:creationId xmlns:p14="http://schemas.microsoft.com/office/powerpoint/2010/main" val="303122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Supplementary if presenter does not have these in their own browser</a:t>
            </a:r>
          </a:p>
        </p:txBody>
      </p:sp>
      <p:sp>
        <p:nvSpPr>
          <p:cNvPr id="4" name="Slide Number Placeholder 3"/>
          <p:cNvSpPr>
            <a:spLocks noGrp="1"/>
          </p:cNvSpPr>
          <p:nvPr>
            <p:ph type="sldNum" sz="quarter" idx="5"/>
          </p:nvPr>
        </p:nvSpPr>
        <p:spPr/>
        <p:txBody>
          <a:bodyPr/>
          <a:lstStyle/>
          <a:p>
            <a:fld id="{CA44C8EC-7D87-4F8C-8C70-676B6E389215}" type="slidenum">
              <a:rPr lang="en-GB" smtClean="0"/>
              <a:t>28</a:t>
            </a:fld>
            <a:endParaRPr lang="en-GB"/>
          </a:p>
        </p:txBody>
      </p:sp>
    </p:spTree>
    <p:extLst>
      <p:ext uri="{BB962C8B-B14F-4D97-AF65-F5344CB8AC3E}">
        <p14:creationId xmlns:p14="http://schemas.microsoft.com/office/powerpoint/2010/main" val="364934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References can be managed in a number of ways, what works best for you is the most important thing. Ask participants how they manage their references at the moment</a:t>
            </a:r>
          </a:p>
        </p:txBody>
      </p:sp>
      <p:sp>
        <p:nvSpPr>
          <p:cNvPr id="4" name="Slide Number Placeholder 3"/>
          <p:cNvSpPr>
            <a:spLocks noGrp="1"/>
          </p:cNvSpPr>
          <p:nvPr>
            <p:ph type="sldNum" sz="quarter" idx="5"/>
          </p:nvPr>
        </p:nvSpPr>
        <p:spPr/>
        <p:txBody>
          <a:bodyPr/>
          <a:lstStyle/>
          <a:p>
            <a:fld id="{CA44C8EC-7D87-4F8C-8C70-676B6E389215}" type="slidenum">
              <a:rPr lang="en-GB" smtClean="0"/>
              <a:t>3</a:t>
            </a:fld>
            <a:endParaRPr lang="en-GB"/>
          </a:p>
        </p:txBody>
      </p:sp>
    </p:spTree>
    <p:extLst>
      <p:ext uri="{BB962C8B-B14F-4D97-AF65-F5344CB8AC3E}">
        <p14:creationId xmlns:p14="http://schemas.microsoft.com/office/powerpoint/2010/main" val="57036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Poll – explain it doesn’t matter if they haven’t, just the names of some of the most popular tools</a:t>
            </a:r>
          </a:p>
        </p:txBody>
      </p:sp>
      <p:sp>
        <p:nvSpPr>
          <p:cNvPr id="4" name="Slide Number Placeholder 3"/>
          <p:cNvSpPr>
            <a:spLocks noGrp="1"/>
          </p:cNvSpPr>
          <p:nvPr>
            <p:ph type="sldNum" sz="quarter" idx="5"/>
          </p:nvPr>
        </p:nvSpPr>
        <p:spPr/>
        <p:txBody>
          <a:bodyPr/>
          <a:lstStyle/>
          <a:p>
            <a:fld id="{CA44C8EC-7D87-4F8C-8C70-676B6E389215}" type="slidenum">
              <a:rPr lang="en-GB" smtClean="0"/>
              <a:t>6</a:t>
            </a:fld>
            <a:endParaRPr lang="en-GB"/>
          </a:p>
        </p:txBody>
      </p:sp>
    </p:spTree>
    <p:extLst>
      <p:ext uri="{BB962C8B-B14F-4D97-AF65-F5344CB8AC3E}">
        <p14:creationId xmlns:p14="http://schemas.microsoft.com/office/powerpoint/2010/main" val="57349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68AB68-F91F-4963-B97A-626A63CC2921}" type="slidenum">
              <a:rPr lang="en-GB" altLang="en-US" smtClean="0"/>
              <a:pPr>
                <a:spcBef>
                  <a:spcPct val="0"/>
                </a:spcBef>
              </a:pPr>
              <a:t>7</a:t>
            </a:fld>
            <a:endParaRPr lang="en-GB"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GB" altLang="en-US">
                <a:latin typeface="Arial"/>
                <a:cs typeface="Arial"/>
              </a:rPr>
              <a:t>There are many freely available tools on the web, they are not supported by us and this is just a small selection of the best known ones.</a:t>
            </a:r>
            <a:endParaRPr lang="en-US">
              <a:latin typeface="Arial"/>
              <a:cs typeface="Arial"/>
            </a:endParaRPr>
          </a:p>
          <a:p>
            <a:r>
              <a:rPr lang="en-GB" altLang="en-US">
                <a:latin typeface="Arial"/>
                <a:cs typeface="Arial"/>
              </a:rPr>
              <a:t>Endnote can be purchased at a discount via Adept Scientific but is considered to be the Rolls Royce of these kind of tools and is really suitable for PhD students and academics engaged in research certainly not for undergraduates, or even masters students.  The OU has a site licence for this so full time research students and staff on campus can access it for free.</a:t>
            </a:r>
          </a:p>
          <a:p>
            <a:pPr eaLnBrk="1" hangingPunct="1"/>
            <a:r>
              <a:rPr lang="en-GB" altLang="en-US">
                <a:latin typeface="Arial"/>
                <a:cs typeface="Arial"/>
              </a:rPr>
              <a:t>Papers is software which can be used on Apple products and again needs to be purchased.</a:t>
            </a:r>
          </a:p>
        </p:txBody>
      </p:sp>
    </p:spTree>
    <p:extLst>
      <p:ext uri="{BB962C8B-B14F-4D97-AF65-F5344CB8AC3E}">
        <p14:creationId xmlns:p14="http://schemas.microsoft.com/office/powerpoint/2010/main" val="116010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Example of a Mendeley Library showing folders on left, list of resources and details in middle  one highlighted resource, details on right,  this is where metadata can be edited and notes added. Point to relevant bits.</a:t>
            </a:r>
          </a:p>
        </p:txBody>
      </p:sp>
      <p:sp>
        <p:nvSpPr>
          <p:cNvPr id="4" name="Slide Number Placeholder 3"/>
          <p:cNvSpPr>
            <a:spLocks noGrp="1"/>
          </p:cNvSpPr>
          <p:nvPr>
            <p:ph type="sldNum" sz="quarter" idx="5"/>
          </p:nvPr>
        </p:nvSpPr>
        <p:spPr/>
        <p:txBody>
          <a:bodyPr/>
          <a:lstStyle/>
          <a:p>
            <a:fld id="{CA44C8EC-7D87-4F8C-8C70-676B6E389215}" type="slidenum">
              <a:rPr lang="en-GB" smtClean="0"/>
              <a:t>9</a:t>
            </a:fld>
            <a:endParaRPr lang="en-GB"/>
          </a:p>
        </p:txBody>
      </p:sp>
    </p:spTree>
    <p:extLst>
      <p:ext uri="{BB962C8B-B14F-4D97-AF65-F5344CB8AC3E}">
        <p14:creationId xmlns:p14="http://schemas.microsoft.com/office/powerpoint/2010/main" val="403933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cs typeface="Calibri"/>
            </a:endParaRPr>
          </a:p>
        </p:txBody>
      </p:sp>
      <p:sp>
        <p:nvSpPr>
          <p:cNvPr id="4" name="Slide Number Placeholder 3"/>
          <p:cNvSpPr>
            <a:spLocks noGrp="1"/>
          </p:cNvSpPr>
          <p:nvPr>
            <p:ph type="sldNum" sz="quarter" idx="5"/>
          </p:nvPr>
        </p:nvSpPr>
        <p:spPr/>
        <p:txBody>
          <a:bodyPr/>
          <a:lstStyle/>
          <a:p>
            <a:fld id="{CA44C8EC-7D87-4F8C-8C70-676B6E389215}" type="slidenum">
              <a:rPr lang="en-GB" smtClean="0"/>
              <a:t>11</a:t>
            </a:fld>
            <a:endParaRPr lang="en-GB"/>
          </a:p>
        </p:txBody>
      </p:sp>
    </p:spTree>
    <p:extLst>
      <p:ext uri="{BB962C8B-B14F-4D97-AF65-F5344CB8AC3E}">
        <p14:creationId xmlns:p14="http://schemas.microsoft.com/office/powerpoint/2010/main" val="79689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Show Library Search export. Show database export (Academic Search Complete?) Show pulling a PDF into Mendeley.  Point out browser extensions – may use screenshot on slide here.</a:t>
            </a:r>
          </a:p>
        </p:txBody>
      </p:sp>
      <p:sp>
        <p:nvSpPr>
          <p:cNvPr id="4" name="Slide Number Placeholder 3"/>
          <p:cNvSpPr>
            <a:spLocks noGrp="1"/>
          </p:cNvSpPr>
          <p:nvPr>
            <p:ph type="sldNum" sz="quarter" idx="5"/>
          </p:nvPr>
        </p:nvSpPr>
        <p:spPr/>
        <p:txBody>
          <a:bodyPr/>
          <a:lstStyle/>
          <a:p>
            <a:fld id="{CA44C8EC-7D87-4F8C-8C70-676B6E389215}" type="slidenum">
              <a:rPr lang="en-GB" smtClean="0"/>
              <a:t>12</a:t>
            </a:fld>
            <a:endParaRPr lang="en-GB"/>
          </a:p>
        </p:txBody>
      </p:sp>
    </p:spTree>
    <p:extLst>
      <p:ext uri="{BB962C8B-B14F-4D97-AF65-F5344CB8AC3E}">
        <p14:creationId xmlns:p14="http://schemas.microsoft.com/office/powerpoint/2010/main" val="79416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Details of articles books etc can be exported from Library Search either individually or as a group from my favourites, using ‘Export RIS’  This is a type of file which can be read by databases and the reference management tools.  Point out mistake in title field, capital letters</a:t>
            </a:r>
          </a:p>
        </p:txBody>
      </p:sp>
      <p:sp>
        <p:nvSpPr>
          <p:cNvPr id="4" name="Slide Number Placeholder 3"/>
          <p:cNvSpPr>
            <a:spLocks noGrp="1"/>
          </p:cNvSpPr>
          <p:nvPr>
            <p:ph type="sldNum" sz="quarter" idx="5"/>
          </p:nvPr>
        </p:nvSpPr>
        <p:spPr/>
        <p:txBody>
          <a:bodyPr/>
          <a:lstStyle/>
          <a:p>
            <a:fld id="{CA44C8EC-7D87-4F8C-8C70-676B6E389215}" type="slidenum">
              <a:rPr lang="en-GB" smtClean="0"/>
              <a:t>13</a:t>
            </a:fld>
            <a:endParaRPr lang="en-GB"/>
          </a:p>
        </p:txBody>
      </p:sp>
    </p:spTree>
    <p:extLst>
      <p:ext uri="{BB962C8B-B14F-4D97-AF65-F5344CB8AC3E}">
        <p14:creationId xmlns:p14="http://schemas.microsoft.com/office/powerpoint/2010/main" val="425410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A44C8EC-7D87-4F8C-8C70-676B6E389215}" type="slidenum">
              <a:rPr lang="en-GB" smtClean="0"/>
              <a:t>16</a:t>
            </a:fld>
            <a:endParaRPr lang="en-GB"/>
          </a:p>
        </p:txBody>
      </p:sp>
    </p:spTree>
    <p:extLst>
      <p:ext uri="{BB962C8B-B14F-4D97-AF65-F5344CB8AC3E}">
        <p14:creationId xmlns:p14="http://schemas.microsoft.com/office/powerpoint/2010/main" val="3432520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68418F8-B52F-4661-8ABA-69BB3ADD6675}"/>
              </a:ext>
            </a:extLst>
          </p:cNvPr>
          <p:cNvSpPr>
            <a:spLocks noGrp="1"/>
          </p:cNvSpPr>
          <p:nvPr>
            <p:ph type="ctrTitle" hasCustomPrompt="1"/>
          </p:nvPr>
        </p:nvSpPr>
        <p:spPr>
          <a:xfrm>
            <a:off x="515861" y="2160001"/>
            <a:ext cx="7920773" cy="997196"/>
          </a:xfrm>
          <a:prstGeom prst="rect">
            <a:avLst/>
          </a:prstGeom>
        </p:spPr>
        <p:txBody>
          <a:bodyPr wrap="square" lIns="0" tIns="0" rIns="0" bIns="0" anchor="t" anchorCtr="0">
            <a:spAutoFit/>
          </a:bodyPr>
          <a:lstStyle>
            <a:lvl1pPr algn="l">
              <a:defRPr sz="3600" b="1">
                <a:solidFill>
                  <a:schemeClr val="bg1"/>
                </a:solidFill>
              </a:defRPr>
            </a:lvl1pPr>
          </a:lstStyle>
          <a:p>
            <a:r>
              <a:rPr lang="en-US"/>
              <a:t>PRESENTATION</a:t>
            </a:r>
            <a:br>
              <a:rPr lang="en-US"/>
            </a:br>
            <a:r>
              <a:rPr lang="en-US"/>
              <a:t>TITLE</a:t>
            </a:r>
          </a:p>
        </p:txBody>
      </p:sp>
      <p:sp>
        <p:nvSpPr>
          <p:cNvPr id="8" name="Subtitle 2">
            <a:extLst>
              <a:ext uri="{FF2B5EF4-FFF2-40B4-BE49-F238E27FC236}">
                <a16:creationId xmlns:a16="http://schemas.microsoft.com/office/drawing/2014/main" id="{52444CB2-243C-41A0-8F6C-F772E768A38C}"/>
              </a:ext>
            </a:extLst>
          </p:cNvPr>
          <p:cNvSpPr>
            <a:spLocks noGrp="1"/>
          </p:cNvSpPr>
          <p:nvPr>
            <p:ph type="subTitle" idx="1" hasCustomPrompt="1"/>
          </p:nvPr>
        </p:nvSpPr>
        <p:spPr>
          <a:xfrm>
            <a:off x="515861" y="3166992"/>
            <a:ext cx="7920774" cy="249299"/>
          </a:xfrm>
          <a:prstGeom prst="rect">
            <a:avLst/>
          </a:prstGeom>
        </p:spPr>
        <p:txBody>
          <a:bodyPr wrap="square" lIns="0" tIns="0" rIns="0" bIns="0">
            <a:spAutoFit/>
          </a:bodyPr>
          <a:lstStyle>
            <a:lvl1pPr marL="0" indent="0" algn="l">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SUB TITLE IN HERE</a:t>
            </a:r>
          </a:p>
        </p:txBody>
      </p:sp>
      <p:sp>
        <p:nvSpPr>
          <p:cNvPr id="9" name="Date Placeholder 3">
            <a:extLst>
              <a:ext uri="{FF2B5EF4-FFF2-40B4-BE49-F238E27FC236}">
                <a16:creationId xmlns:a16="http://schemas.microsoft.com/office/drawing/2014/main" id="{924475ED-B6F3-4114-A316-943C1E2B2DB2}"/>
              </a:ext>
            </a:extLst>
          </p:cNvPr>
          <p:cNvSpPr>
            <a:spLocks noGrp="1"/>
          </p:cNvSpPr>
          <p:nvPr>
            <p:ph type="dt" sz="half" idx="10"/>
          </p:nvPr>
        </p:nvSpPr>
        <p:spPr>
          <a:xfrm>
            <a:off x="274319" y="6431961"/>
            <a:ext cx="2057400" cy="138499"/>
          </a:xfrm>
          <a:prstGeom prst="rect">
            <a:avLst/>
          </a:prstGeom>
        </p:spPr>
        <p:txBody>
          <a:bodyPr lIns="0" tIns="0" rIns="0" bIns="0" anchor="t" anchorCtr="0">
            <a:noAutofit/>
          </a:bodyPr>
          <a:lstStyle>
            <a:lvl1pPr>
              <a:defRPr sz="1000">
                <a:solidFill>
                  <a:schemeClr val="bg1"/>
                </a:solidFill>
              </a:defRPr>
            </a:lvl1pPr>
          </a:lstStyle>
          <a:p>
            <a:endParaRPr lang="en-US"/>
          </a:p>
        </p:txBody>
      </p:sp>
      <p:pic>
        <p:nvPicPr>
          <p:cNvPr id="11" name="Picture 10">
            <a:extLst>
              <a:ext uri="{FF2B5EF4-FFF2-40B4-BE49-F238E27FC236}">
                <a16:creationId xmlns:a16="http://schemas.microsoft.com/office/drawing/2014/main" id="{EDC1F67E-6248-496F-8483-98A65C33F8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0107" y="5538158"/>
            <a:ext cx="1508916" cy="1032300"/>
          </a:xfrm>
          <a:prstGeom prst="rect">
            <a:avLst/>
          </a:prstGeom>
        </p:spPr>
      </p:pic>
    </p:spTree>
    <p:extLst>
      <p:ext uri="{BB962C8B-B14F-4D97-AF65-F5344CB8AC3E}">
        <p14:creationId xmlns:p14="http://schemas.microsoft.com/office/powerpoint/2010/main" val="423531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 contents 1">
    <p:bg>
      <p:bgRef idx="1001">
        <a:schemeClr val="bg1"/>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E2698E74-DBB1-4C41-81D5-108634391B7E}"/>
              </a:ext>
            </a:extLst>
          </p:cNvPr>
          <p:cNvSpPr>
            <a:spLocks noGrp="1"/>
          </p:cNvSpPr>
          <p:nvPr>
            <p:ph type="body" sz="quarter" idx="11" hasCustomPrompt="1"/>
          </p:nvPr>
        </p:nvSpPr>
        <p:spPr>
          <a:xfrm>
            <a:off x="4232378" y="1176736"/>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01</a:t>
            </a:r>
          </a:p>
        </p:txBody>
      </p:sp>
      <p:sp>
        <p:nvSpPr>
          <p:cNvPr id="7" name="Text Placeholder 31">
            <a:extLst>
              <a:ext uri="{FF2B5EF4-FFF2-40B4-BE49-F238E27FC236}">
                <a16:creationId xmlns:a16="http://schemas.microsoft.com/office/drawing/2014/main" id="{27D262DD-86D2-472F-9233-2CA4C4F3C48D}"/>
              </a:ext>
            </a:extLst>
          </p:cNvPr>
          <p:cNvSpPr>
            <a:spLocks noGrp="1"/>
          </p:cNvSpPr>
          <p:nvPr>
            <p:ph type="body" sz="quarter" idx="12" hasCustomPrompt="1"/>
          </p:nvPr>
        </p:nvSpPr>
        <p:spPr>
          <a:xfrm>
            <a:off x="4772378" y="1176734"/>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8" name="Text Placeholder 31">
            <a:extLst>
              <a:ext uri="{FF2B5EF4-FFF2-40B4-BE49-F238E27FC236}">
                <a16:creationId xmlns:a16="http://schemas.microsoft.com/office/drawing/2014/main" id="{C0A8910E-3E33-41A3-816B-CD71BE1D50DC}"/>
              </a:ext>
            </a:extLst>
          </p:cNvPr>
          <p:cNvSpPr>
            <a:spLocks noGrp="1"/>
          </p:cNvSpPr>
          <p:nvPr>
            <p:ph type="body" sz="quarter" idx="13" hasCustomPrompt="1"/>
          </p:nvPr>
        </p:nvSpPr>
        <p:spPr>
          <a:xfrm>
            <a:off x="4772378" y="1445872"/>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9" name="Text Placeholder 4">
            <a:extLst>
              <a:ext uri="{FF2B5EF4-FFF2-40B4-BE49-F238E27FC236}">
                <a16:creationId xmlns:a16="http://schemas.microsoft.com/office/drawing/2014/main" id="{DC7DBC2F-B4BA-4FA1-AC8F-C1FB5D329C35}"/>
              </a:ext>
            </a:extLst>
          </p:cNvPr>
          <p:cNvSpPr>
            <a:spLocks noGrp="1"/>
          </p:cNvSpPr>
          <p:nvPr>
            <p:ph type="body" sz="quarter" idx="14" hasCustomPrompt="1"/>
          </p:nvPr>
        </p:nvSpPr>
        <p:spPr>
          <a:xfrm>
            <a:off x="4232378" y="1877243"/>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02</a:t>
            </a:r>
          </a:p>
        </p:txBody>
      </p:sp>
      <p:sp>
        <p:nvSpPr>
          <p:cNvPr id="10" name="Text Placeholder 31">
            <a:extLst>
              <a:ext uri="{FF2B5EF4-FFF2-40B4-BE49-F238E27FC236}">
                <a16:creationId xmlns:a16="http://schemas.microsoft.com/office/drawing/2014/main" id="{E96BEFDD-99B7-4B7A-A883-501F05DEBEB2}"/>
              </a:ext>
            </a:extLst>
          </p:cNvPr>
          <p:cNvSpPr>
            <a:spLocks noGrp="1"/>
          </p:cNvSpPr>
          <p:nvPr>
            <p:ph type="body" sz="quarter" idx="15" hasCustomPrompt="1"/>
          </p:nvPr>
        </p:nvSpPr>
        <p:spPr>
          <a:xfrm>
            <a:off x="4772378" y="1877241"/>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11" name="Text Placeholder 31">
            <a:extLst>
              <a:ext uri="{FF2B5EF4-FFF2-40B4-BE49-F238E27FC236}">
                <a16:creationId xmlns:a16="http://schemas.microsoft.com/office/drawing/2014/main" id="{8F24DFEC-E082-454B-B5C3-50F1E1DD3224}"/>
              </a:ext>
            </a:extLst>
          </p:cNvPr>
          <p:cNvSpPr>
            <a:spLocks noGrp="1"/>
          </p:cNvSpPr>
          <p:nvPr>
            <p:ph type="body" sz="quarter" idx="16" hasCustomPrompt="1"/>
          </p:nvPr>
        </p:nvSpPr>
        <p:spPr>
          <a:xfrm>
            <a:off x="4772378" y="2146379"/>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12" name="Text Placeholder 4">
            <a:extLst>
              <a:ext uri="{FF2B5EF4-FFF2-40B4-BE49-F238E27FC236}">
                <a16:creationId xmlns:a16="http://schemas.microsoft.com/office/drawing/2014/main" id="{C3A914CD-C11D-48A8-88E1-538FBD109669}"/>
              </a:ext>
            </a:extLst>
          </p:cNvPr>
          <p:cNvSpPr>
            <a:spLocks noGrp="1"/>
          </p:cNvSpPr>
          <p:nvPr>
            <p:ph type="body" sz="quarter" idx="17" hasCustomPrompt="1"/>
          </p:nvPr>
        </p:nvSpPr>
        <p:spPr>
          <a:xfrm>
            <a:off x="4232378" y="2577750"/>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03</a:t>
            </a:r>
          </a:p>
        </p:txBody>
      </p:sp>
      <p:sp>
        <p:nvSpPr>
          <p:cNvPr id="15" name="Text Placeholder 31">
            <a:extLst>
              <a:ext uri="{FF2B5EF4-FFF2-40B4-BE49-F238E27FC236}">
                <a16:creationId xmlns:a16="http://schemas.microsoft.com/office/drawing/2014/main" id="{5E5D34B7-01F5-4524-B815-3E8FD22045B4}"/>
              </a:ext>
            </a:extLst>
          </p:cNvPr>
          <p:cNvSpPr>
            <a:spLocks noGrp="1"/>
          </p:cNvSpPr>
          <p:nvPr>
            <p:ph type="body" sz="quarter" idx="18" hasCustomPrompt="1"/>
          </p:nvPr>
        </p:nvSpPr>
        <p:spPr>
          <a:xfrm>
            <a:off x="4772378" y="2577748"/>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16" name="Text Placeholder 31">
            <a:extLst>
              <a:ext uri="{FF2B5EF4-FFF2-40B4-BE49-F238E27FC236}">
                <a16:creationId xmlns:a16="http://schemas.microsoft.com/office/drawing/2014/main" id="{745E9020-E3D4-4B2E-AF64-3BC2BA80998B}"/>
              </a:ext>
            </a:extLst>
          </p:cNvPr>
          <p:cNvSpPr>
            <a:spLocks noGrp="1"/>
          </p:cNvSpPr>
          <p:nvPr>
            <p:ph type="body" sz="quarter" idx="19" hasCustomPrompt="1"/>
          </p:nvPr>
        </p:nvSpPr>
        <p:spPr>
          <a:xfrm>
            <a:off x="4772378" y="2846886"/>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17" name="Text Placeholder 4">
            <a:extLst>
              <a:ext uri="{FF2B5EF4-FFF2-40B4-BE49-F238E27FC236}">
                <a16:creationId xmlns:a16="http://schemas.microsoft.com/office/drawing/2014/main" id="{6E31EB1E-53F8-4104-A8D0-0BEFB18961C6}"/>
              </a:ext>
            </a:extLst>
          </p:cNvPr>
          <p:cNvSpPr>
            <a:spLocks noGrp="1"/>
          </p:cNvSpPr>
          <p:nvPr>
            <p:ph type="body" sz="quarter" idx="20" hasCustomPrompt="1"/>
          </p:nvPr>
        </p:nvSpPr>
        <p:spPr>
          <a:xfrm>
            <a:off x="4232378" y="3278255"/>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04</a:t>
            </a:r>
          </a:p>
        </p:txBody>
      </p:sp>
      <p:sp>
        <p:nvSpPr>
          <p:cNvPr id="18" name="Text Placeholder 31">
            <a:extLst>
              <a:ext uri="{FF2B5EF4-FFF2-40B4-BE49-F238E27FC236}">
                <a16:creationId xmlns:a16="http://schemas.microsoft.com/office/drawing/2014/main" id="{3DEAAE69-8D81-471C-A294-06DD17336F63}"/>
              </a:ext>
            </a:extLst>
          </p:cNvPr>
          <p:cNvSpPr>
            <a:spLocks noGrp="1"/>
          </p:cNvSpPr>
          <p:nvPr>
            <p:ph type="body" sz="quarter" idx="21" hasCustomPrompt="1"/>
          </p:nvPr>
        </p:nvSpPr>
        <p:spPr>
          <a:xfrm>
            <a:off x="4772378" y="3278255"/>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19" name="Text Placeholder 31">
            <a:extLst>
              <a:ext uri="{FF2B5EF4-FFF2-40B4-BE49-F238E27FC236}">
                <a16:creationId xmlns:a16="http://schemas.microsoft.com/office/drawing/2014/main" id="{01E75DFE-469F-4162-BFD7-0AD3CC0605D3}"/>
              </a:ext>
            </a:extLst>
          </p:cNvPr>
          <p:cNvSpPr>
            <a:spLocks noGrp="1"/>
          </p:cNvSpPr>
          <p:nvPr>
            <p:ph type="body" sz="quarter" idx="22" hasCustomPrompt="1"/>
          </p:nvPr>
        </p:nvSpPr>
        <p:spPr>
          <a:xfrm>
            <a:off x="4772378" y="3547393"/>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20" name="Text Placeholder 4">
            <a:extLst>
              <a:ext uri="{FF2B5EF4-FFF2-40B4-BE49-F238E27FC236}">
                <a16:creationId xmlns:a16="http://schemas.microsoft.com/office/drawing/2014/main" id="{16FACADA-AE0B-4A02-B7FE-F03E903A2008}"/>
              </a:ext>
            </a:extLst>
          </p:cNvPr>
          <p:cNvSpPr>
            <a:spLocks noGrp="1"/>
          </p:cNvSpPr>
          <p:nvPr>
            <p:ph type="body" sz="quarter" idx="23" hasCustomPrompt="1"/>
          </p:nvPr>
        </p:nvSpPr>
        <p:spPr>
          <a:xfrm>
            <a:off x="4232378" y="3978763"/>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05</a:t>
            </a:r>
          </a:p>
        </p:txBody>
      </p:sp>
      <p:sp>
        <p:nvSpPr>
          <p:cNvPr id="21" name="Text Placeholder 31">
            <a:extLst>
              <a:ext uri="{FF2B5EF4-FFF2-40B4-BE49-F238E27FC236}">
                <a16:creationId xmlns:a16="http://schemas.microsoft.com/office/drawing/2014/main" id="{1BE90D09-E40F-4E07-8A6C-C34ECB3A0C75}"/>
              </a:ext>
            </a:extLst>
          </p:cNvPr>
          <p:cNvSpPr>
            <a:spLocks noGrp="1"/>
          </p:cNvSpPr>
          <p:nvPr>
            <p:ph type="body" sz="quarter" idx="24" hasCustomPrompt="1"/>
          </p:nvPr>
        </p:nvSpPr>
        <p:spPr>
          <a:xfrm>
            <a:off x="4772378" y="3978762"/>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22" name="Text Placeholder 31">
            <a:extLst>
              <a:ext uri="{FF2B5EF4-FFF2-40B4-BE49-F238E27FC236}">
                <a16:creationId xmlns:a16="http://schemas.microsoft.com/office/drawing/2014/main" id="{E8BCD20F-DF5A-4D1F-AB59-8992CCEB4E71}"/>
              </a:ext>
            </a:extLst>
          </p:cNvPr>
          <p:cNvSpPr>
            <a:spLocks noGrp="1"/>
          </p:cNvSpPr>
          <p:nvPr>
            <p:ph type="body" sz="quarter" idx="25" hasCustomPrompt="1"/>
          </p:nvPr>
        </p:nvSpPr>
        <p:spPr>
          <a:xfrm>
            <a:off x="4772378" y="4247900"/>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23" name="Text Placeholder 4">
            <a:extLst>
              <a:ext uri="{FF2B5EF4-FFF2-40B4-BE49-F238E27FC236}">
                <a16:creationId xmlns:a16="http://schemas.microsoft.com/office/drawing/2014/main" id="{2CA99EFB-8D03-4007-813F-E6174F0308EE}"/>
              </a:ext>
            </a:extLst>
          </p:cNvPr>
          <p:cNvSpPr>
            <a:spLocks noGrp="1"/>
          </p:cNvSpPr>
          <p:nvPr>
            <p:ph type="body" sz="quarter" idx="26" hasCustomPrompt="1"/>
          </p:nvPr>
        </p:nvSpPr>
        <p:spPr>
          <a:xfrm>
            <a:off x="4232378" y="4679271"/>
            <a:ext cx="540000" cy="503999"/>
          </a:xfrm>
          <a:prstGeom prst="rect">
            <a:avLst/>
          </a:prstGeom>
        </p:spPr>
        <p:txBody>
          <a:bodyPr lIns="0" tIns="0" rIns="0" bIns="0"/>
          <a:lstStyle>
            <a:lvl1pPr marL="0" indent="0">
              <a:buNone/>
              <a:defRPr sz="3600" b="1">
                <a:solidFill>
                  <a:schemeClr val="accent1"/>
                </a:solidFill>
              </a:defRPr>
            </a:lvl1pPr>
          </a:lstStyle>
          <a:p>
            <a:r>
              <a:rPr lang="en-US" sz="3600">
                <a:solidFill>
                  <a:schemeClr val="accent1"/>
                </a:solidFill>
              </a:rPr>
              <a:t>06</a:t>
            </a:r>
          </a:p>
        </p:txBody>
      </p:sp>
      <p:sp>
        <p:nvSpPr>
          <p:cNvPr id="24" name="Text Placeholder 31">
            <a:extLst>
              <a:ext uri="{FF2B5EF4-FFF2-40B4-BE49-F238E27FC236}">
                <a16:creationId xmlns:a16="http://schemas.microsoft.com/office/drawing/2014/main" id="{75297938-8904-4A58-BECE-919189BAA548}"/>
              </a:ext>
            </a:extLst>
          </p:cNvPr>
          <p:cNvSpPr>
            <a:spLocks noGrp="1"/>
          </p:cNvSpPr>
          <p:nvPr>
            <p:ph type="body" sz="quarter" idx="27" hasCustomPrompt="1"/>
          </p:nvPr>
        </p:nvSpPr>
        <p:spPr>
          <a:xfrm>
            <a:off x="4772378" y="4679269"/>
            <a:ext cx="3207056"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Section Title</a:t>
            </a:r>
          </a:p>
        </p:txBody>
      </p:sp>
      <p:sp>
        <p:nvSpPr>
          <p:cNvPr id="25" name="Text Placeholder 31">
            <a:extLst>
              <a:ext uri="{FF2B5EF4-FFF2-40B4-BE49-F238E27FC236}">
                <a16:creationId xmlns:a16="http://schemas.microsoft.com/office/drawing/2014/main" id="{EF1B2FF4-CFE5-4357-917A-02669822510A}"/>
              </a:ext>
            </a:extLst>
          </p:cNvPr>
          <p:cNvSpPr>
            <a:spLocks noGrp="1"/>
          </p:cNvSpPr>
          <p:nvPr>
            <p:ph type="body" sz="quarter" idx="28" hasCustomPrompt="1"/>
          </p:nvPr>
        </p:nvSpPr>
        <p:spPr>
          <a:xfrm>
            <a:off x="4772378" y="4948407"/>
            <a:ext cx="3207056"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a:t>A brief line about content</a:t>
            </a:r>
          </a:p>
        </p:txBody>
      </p:sp>
      <p:sp>
        <p:nvSpPr>
          <p:cNvPr id="3" name="Picture Placeholder 2">
            <a:extLst>
              <a:ext uri="{FF2B5EF4-FFF2-40B4-BE49-F238E27FC236}">
                <a16:creationId xmlns:a16="http://schemas.microsoft.com/office/drawing/2014/main" id="{09ABF0E3-1A7E-434D-B96E-F3343B8E07D9}"/>
              </a:ext>
            </a:extLst>
          </p:cNvPr>
          <p:cNvSpPr>
            <a:spLocks noGrp="1"/>
          </p:cNvSpPr>
          <p:nvPr>
            <p:ph type="pic" sz="quarter" idx="29" hasCustomPrompt="1"/>
          </p:nvPr>
        </p:nvSpPr>
        <p:spPr>
          <a:xfrm>
            <a:off x="0" y="0"/>
            <a:ext cx="3825920" cy="6858000"/>
          </a:xfrm>
          <a:prstGeom prst="rect">
            <a:avLst/>
          </a:prstGeom>
          <a:solidFill>
            <a:schemeClr val="bg1">
              <a:lumMod val="95000"/>
            </a:schemeClr>
          </a:solidFill>
        </p:spPr>
        <p:txBody>
          <a:bodyPr anchor="ctr" anchorCtr="0"/>
          <a:lstStyle>
            <a:lvl1pPr marL="0" indent="0" algn="ctr">
              <a:buNone/>
              <a:defRPr sz="1200" b="1"/>
            </a:lvl1pPr>
          </a:lstStyle>
          <a:p>
            <a:r>
              <a:rPr lang="en-GB"/>
              <a:t>INSERT IMAGE</a:t>
            </a:r>
          </a:p>
        </p:txBody>
      </p:sp>
      <p:sp>
        <p:nvSpPr>
          <p:cNvPr id="31" name="Title 1">
            <a:extLst>
              <a:ext uri="{FF2B5EF4-FFF2-40B4-BE49-F238E27FC236}">
                <a16:creationId xmlns:a16="http://schemas.microsoft.com/office/drawing/2014/main" id="{25039EFD-26D4-4EFF-80C8-2DEC577006FA}"/>
              </a:ext>
            </a:extLst>
          </p:cNvPr>
          <p:cNvSpPr>
            <a:spLocks noGrp="1"/>
          </p:cNvSpPr>
          <p:nvPr>
            <p:ph type="ctrTitle" hasCustomPrompt="1"/>
          </p:nvPr>
        </p:nvSpPr>
        <p:spPr>
          <a:xfrm>
            <a:off x="4232378" y="770472"/>
            <a:ext cx="1044375"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CONTENTS</a:t>
            </a:r>
          </a:p>
        </p:txBody>
      </p:sp>
      <p:sp>
        <p:nvSpPr>
          <p:cNvPr id="32" name="Slide Number Placeholder 8">
            <a:extLst>
              <a:ext uri="{FF2B5EF4-FFF2-40B4-BE49-F238E27FC236}">
                <a16:creationId xmlns:a16="http://schemas.microsoft.com/office/drawing/2014/main" id="{6FBBA16B-4607-4475-9AA9-35D51BE89C52}"/>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Tree>
    <p:extLst>
      <p:ext uri="{BB962C8B-B14F-4D97-AF65-F5344CB8AC3E}">
        <p14:creationId xmlns:p14="http://schemas.microsoft.com/office/powerpoint/2010/main" val="314463201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 contents 2">
    <p:bg>
      <p:bgRef idx="1001">
        <a:schemeClr val="bg1"/>
      </p:bgRef>
    </p:bg>
    <p:spTree>
      <p:nvGrpSpPr>
        <p:cNvPr id="1" name=""/>
        <p:cNvGrpSpPr/>
        <p:nvPr/>
      </p:nvGrpSpPr>
      <p:grpSpPr>
        <a:xfrm>
          <a:off x="0" y="0"/>
          <a:ext cx="0" cy="0"/>
          <a:chOff x="0" y="0"/>
          <a:chExt cx="0" cy="0"/>
        </a:xfrm>
      </p:grpSpPr>
      <p:sp>
        <p:nvSpPr>
          <p:cNvPr id="29" name="Text Placeholder 9">
            <a:extLst>
              <a:ext uri="{FF2B5EF4-FFF2-40B4-BE49-F238E27FC236}">
                <a16:creationId xmlns:a16="http://schemas.microsoft.com/office/drawing/2014/main" id="{FF9A53DE-293F-4D46-94A3-8EB81742DFCF}"/>
              </a:ext>
            </a:extLst>
          </p:cNvPr>
          <p:cNvSpPr>
            <a:spLocks noGrp="1"/>
          </p:cNvSpPr>
          <p:nvPr>
            <p:ph type="body" sz="quarter" idx="11" hasCustomPrompt="1"/>
          </p:nvPr>
        </p:nvSpPr>
        <p:spPr>
          <a:xfrm>
            <a:off x="432000" y="1079999"/>
            <a:ext cx="8220294" cy="5284967"/>
          </a:xfrm>
          <a:prstGeom prst="rect">
            <a:avLst/>
          </a:prstGeom>
        </p:spPr>
        <p:txBody>
          <a:bodyPr lIns="36000" tIns="36000" rIns="36000" bIns="36000" numCol="2" spcCol="360000"/>
          <a:lstStyle>
            <a:lvl1pPr marL="0" indent="0" algn="l" defTabSz="287993">
              <a:lnSpc>
                <a:spcPts val="1600"/>
              </a:lnSpc>
              <a:buNone/>
              <a:defRPr sz="1200" b="1" baseline="0"/>
            </a:lvl1pPr>
            <a:lvl2pPr algn="l">
              <a:defRPr/>
            </a:lvl2pPr>
            <a:lvl3pPr algn="l">
              <a:defRPr/>
            </a:lvl3pPr>
            <a:lvl4pPr algn="l">
              <a:defRPr/>
            </a:lvl4pPr>
            <a:lvl5pPr algn="l">
              <a:defRPr/>
            </a:lvl5pPr>
          </a:lstStyle>
          <a:p>
            <a:pPr lvl="0"/>
            <a:r>
              <a:rPr lang="en-US"/>
              <a:t>00	Insert contents listing (2 columns)</a:t>
            </a:r>
          </a:p>
        </p:txBody>
      </p:sp>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34" name="Title 1">
            <a:extLst>
              <a:ext uri="{FF2B5EF4-FFF2-40B4-BE49-F238E27FC236}">
                <a16:creationId xmlns:a16="http://schemas.microsoft.com/office/drawing/2014/main" id="{091B7A03-C365-4ED6-962E-93EA096F7A2D}"/>
              </a:ext>
            </a:extLst>
          </p:cNvPr>
          <p:cNvSpPr>
            <a:spLocks noGrp="1"/>
          </p:cNvSpPr>
          <p:nvPr>
            <p:ph type="ctrTitle" hasCustomPrompt="1"/>
          </p:nvPr>
        </p:nvSpPr>
        <p:spPr>
          <a:xfrm>
            <a:off x="432000" y="544317"/>
            <a:ext cx="1044375"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CONTENTS</a:t>
            </a:r>
          </a:p>
        </p:txBody>
      </p:sp>
    </p:spTree>
    <p:extLst>
      <p:ext uri="{BB962C8B-B14F-4D97-AF65-F5344CB8AC3E}">
        <p14:creationId xmlns:p14="http://schemas.microsoft.com/office/powerpoint/2010/main" val="7780586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 just text">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3" name="Title 1">
            <a:extLst>
              <a:ext uri="{FF2B5EF4-FFF2-40B4-BE49-F238E27FC236}">
                <a16:creationId xmlns:a16="http://schemas.microsoft.com/office/drawing/2014/main" id="{56ABEA7B-7448-4E43-A7A4-3421CD2E272B}"/>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
        <p:nvSpPr>
          <p:cNvPr id="7" name="Content Placeholder 2">
            <a:extLst>
              <a:ext uri="{FF2B5EF4-FFF2-40B4-BE49-F238E27FC236}">
                <a16:creationId xmlns:a16="http://schemas.microsoft.com/office/drawing/2014/main" id="{FDA22121-4331-41E2-B269-75755B804956}"/>
              </a:ext>
            </a:extLst>
          </p:cNvPr>
          <p:cNvSpPr>
            <a:spLocks noGrp="1"/>
          </p:cNvSpPr>
          <p:nvPr>
            <p:ph idx="1" hasCustomPrompt="1"/>
          </p:nvPr>
        </p:nvSpPr>
        <p:spPr>
          <a:xfrm>
            <a:off x="388801" y="1150618"/>
            <a:ext cx="8263493" cy="5214348"/>
          </a:xfrm>
          <a:prstGeom prst="rect">
            <a:avLst/>
          </a:prstGeom>
        </p:spPr>
        <p:txBody>
          <a:bodyPr lIns="36000" tIns="36000" rIns="36000" bIns="36000"/>
          <a:lstStyle>
            <a:lvl1pPr marL="0" indent="0">
              <a:buNone/>
              <a:defRPr sz="1200"/>
            </a:lvl1pPr>
            <a:lvl2pPr marL="457189" indent="0">
              <a:buNone/>
              <a:defRPr sz="1200"/>
            </a:lvl2pPr>
            <a:lvl3pPr marL="914377" indent="0">
              <a:buNone/>
              <a:defRPr sz="1200"/>
            </a:lvl3pPr>
            <a:lvl4pPr marL="1371566" indent="0">
              <a:buNone/>
              <a:defRPr sz="1200"/>
            </a:lvl4pPr>
            <a:lvl5pPr marL="1828754" indent="0">
              <a:buNone/>
              <a:defRPr sz="1200"/>
            </a:lvl5pPr>
          </a:lstStyle>
          <a:p>
            <a:pPr lvl="0"/>
            <a:r>
              <a:rPr lang="en-US"/>
              <a:t>Body text</a:t>
            </a:r>
          </a:p>
        </p:txBody>
      </p:sp>
    </p:spTree>
    <p:extLst>
      <p:ext uri="{BB962C8B-B14F-4D97-AF65-F5344CB8AC3E}">
        <p14:creationId xmlns:p14="http://schemas.microsoft.com/office/powerpoint/2010/main" val="302745139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 just an image">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1" name="Picture Placeholder 2">
            <a:extLst>
              <a:ext uri="{FF2B5EF4-FFF2-40B4-BE49-F238E27FC236}">
                <a16:creationId xmlns:a16="http://schemas.microsoft.com/office/drawing/2014/main" id="{D7627B42-6398-42C1-94CA-C124AC35B2F5}"/>
              </a:ext>
            </a:extLst>
          </p:cNvPr>
          <p:cNvSpPr>
            <a:spLocks noGrp="1"/>
          </p:cNvSpPr>
          <p:nvPr>
            <p:ph type="pic" sz="quarter" idx="14" hasCustomPrompt="1"/>
          </p:nvPr>
        </p:nvSpPr>
        <p:spPr>
          <a:xfrm>
            <a:off x="388601" y="1150618"/>
            <a:ext cx="8263493" cy="5214347"/>
          </a:xfrm>
          <a:prstGeom prst="rect">
            <a:avLst/>
          </a:prstGeom>
          <a:solidFill>
            <a:schemeClr val="bg1">
              <a:lumMod val="95000"/>
            </a:schemeClr>
          </a:solidFill>
        </p:spPr>
        <p:txBody>
          <a:bodyPr anchor="ctr" anchorCtr="0"/>
          <a:lstStyle>
            <a:lvl1pPr marL="0" indent="0" algn="ctr">
              <a:buNone/>
              <a:defRPr sz="1200" b="1"/>
            </a:lvl1pPr>
          </a:lstStyle>
          <a:p>
            <a:r>
              <a:rPr lang="en-GB"/>
              <a:t>INSERT IMAGE</a:t>
            </a:r>
          </a:p>
        </p:txBody>
      </p:sp>
      <p:sp>
        <p:nvSpPr>
          <p:cNvPr id="7" name="Title 1">
            <a:extLst>
              <a:ext uri="{FF2B5EF4-FFF2-40B4-BE49-F238E27FC236}">
                <a16:creationId xmlns:a16="http://schemas.microsoft.com/office/drawing/2014/main" id="{4A7B25A5-6B91-4CE2-93B8-754812DA0292}"/>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4944895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 2 col text / med image">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1" name="Picture Placeholder 2">
            <a:extLst>
              <a:ext uri="{FF2B5EF4-FFF2-40B4-BE49-F238E27FC236}">
                <a16:creationId xmlns:a16="http://schemas.microsoft.com/office/drawing/2014/main" id="{D7627B42-6398-42C1-94CA-C124AC35B2F5}"/>
              </a:ext>
            </a:extLst>
          </p:cNvPr>
          <p:cNvSpPr>
            <a:spLocks noGrp="1"/>
          </p:cNvSpPr>
          <p:nvPr>
            <p:ph type="pic" sz="quarter" idx="14" hasCustomPrompt="1"/>
          </p:nvPr>
        </p:nvSpPr>
        <p:spPr>
          <a:xfrm>
            <a:off x="2644140" y="1150618"/>
            <a:ext cx="6007954" cy="5214347"/>
          </a:xfrm>
          <a:prstGeom prst="rect">
            <a:avLst/>
          </a:prstGeom>
          <a:solidFill>
            <a:schemeClr val="bg1">
              <a:lumMod val="95000"/>
            </a:schemeClr>
          </a:solidFill>
        </p:spPr>
        <p:txBody>
          <a:bodyPr anchor="ctr" anchorCtr="0"/>
          <a:lstStyle>
            <a:lvl1pPr marL="0" indent="0" algn="ctr">
              <a:buNone/>
              <a:defRPr sz="1200" b="1"/>
            </a:lvl1pPr>
          </a:lstStyle>
          <a:p>
            <a:r>
              <a:rPr lang="en-GB"/>
              <a:t>INSERT IMAGE</a:t>
            </a:r>
          </a:p>
        </p:txBody>
      </p:sp>
      <p:sp>
        <p:nvSpPr>
          <p:cNvPr id="12" name="Text Placeholder 2">
            <a:extLst>
              <a:ext uri="{FF2B5EF4-FFF2-40B4-BE49-F238E27FC236}">
                <a16:creationId xmlns:a16="http://schemas.microsoft.com/office/drawing/2014/main" id="{698B7640-2FBE-4B1B-93BB-80CDDCC61492}"/>
              </a:ext>
            </a:extLst>
          </p:cNvPr>
          <p:cNvSpPr>
            <a:spLocks noGrp="1"/>
          </p:cNvSpPr>
          <p:nvPr>
            <p:ph type="body" sz="quarter" idx="15" hasCustomPrompt="1"/>
          </p:nvPr>
        </p:nvSpPr>
        <p:spPr>
          <a:xfrm>
            <a:off x="388801" y="1150619"/>
            <a:ext cx="2072459" cy="5214347"/>
          </a:xfrm>
          <a:prstGeom prst="rect">
            <a:avLst/>
          </a:prstGeom>
        </p:spPr>
        <p:txBody>
          <a:bodyPr lIns="36000" tIns="36000" rIns="36000" bIns="3600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br>
              <a:rPr lang="en-US"/>
            </a:br>
            <a:br>
              <a:rPr lang="en-US"/>
            </a:br>
            <a:r>
              <a:rPr lang="en-US"/>
              <a:t>Graphs and graphics can be positioned over the grey box</a:t>
            </a:r>
          </a:p>
        </p:txBody>
      </p:sp>
      <p:sp>
        <p:nvSpPr>
          <p:cNvPr id="14" name="Title 1">
            <a:extLst>
              <a:ext uri="{FF2B5EF4-FFF2-40B4-BE49-F238E27FC236}">
                <a16:creationId xmlns:a16="http://schemas.microsoft.com/office/drawing/2014/main" id="{07EECFAC-7182-49C4-A276-219F1E7C7BC8}"/>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31449669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 2 col text / image">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1" name="Picture Placeholder 2">
            <a:extLst>
              <a:ext uri="{FF2B5EF4-FFF2-40B4-BE49-F238E27FC236}">
                <a16:creationId xmlns:a16="http://schemas.microsoft.com/office/drawing/2014/main" id="{D7627B42-6398-42C1-94CA-C124AC35B2F5}"/>
              </a:ext>
            </a:extLst>
          </p:cNvPr>
          <p:cNvSpPr>
            <a:spLocks noGrp="1"/>
          </p:cNvSpPr>
          <p:nvPr>
            <p:ph type="pic" sz="quarter" idx="14" hasCustomPrompt="1"/>
          </p:nvPr>
        </p:nvSpPr>
        <p:spPr>
          <a:xfrm>
            <a:off x="4434840" y="1150618"/>
            <a:ext cx="4217254" cy="5214347"/>
          </a:xfrm>
          <a:prstGeom prst="rect">
            <a:avLst/>
          </a:prstGeom>
          <a:solidFill>
            <a:schemeClr val="bg1">
              <a:lumMod val="95000"/>
            </a:schemeClr>
          </a:solidFill>
        </p:spPr>
        <p:txBody>
          <a:bodyPr anchor="ctr" anchorCtr="0"/>
          <a:lstStyle>
            <a:lvl1pPr marL="0" indent="0" algn="ctr">
              <a:buNone/>
              <a:defRPr sz="1200" b="1"/>
            </a:lvl1pPr>
          </a:lstStyle>
          <a:p>
            <a:r>
              <a:rPr lang="en-GB"/>
              <a:t>INSERT IMAGE</a:t>
            </a:r>
          </a:p>
        </p:txBody>
      </p:sp>
      <p:sp>
        <p:nvSpPr>
          <p:cNvPr id="12" name="Text Placeholder 2">
            <a:extLst>
              <a:ext uri="{FF2B5EF4-FFF2-40B4-BE49-F238E27FC236}">
                <a16:creationId xmlns:a16="http://schemas.microsoft.com/office/drawing/2014/main" id="{698B7640-2FBE-4B1B-93BB-80CDDCC61492}"/>
              </a:ext>
            </a:extLst>
          </p:cNvPr>
          <p:cNvSpPr>
            <a:spLocks noGrp="1"/>
          </p:cNvSpPr>
          <p:nvPr>
            <p:ph type="body" sz="quarter" idx="15" hasCustomPrompt="1"/>
          </p:nvPr>
        </p:nvSpPr>
        <p:spPr>
          <a:xfrm>
            <a:off x="388801" y="1150619"/>
            <a:ext cx="3855539" cy="5214347"/>
          </a:xfrm>
          <a:prstGeom prst="rect">
            <a:avLst/>
          </a:prstGeom>
        </p:spPr>
        <p:txBody>
          <a:bodyPr lIns="36000" tIns="36000" rIns="36000" bIns="3600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8" name="Title 1">
            <a:extLst>
              <a:ext uri="{FF2B5EF4-FFF2-40B4-BE49-F238E27FC236}">
                <a16:creationId xmlns:a16="http://schemas.microsoft.com/office/drawing/2014/main" id="{5E866B34-8A6C-492A-96F1-5F307C6EA659}"/>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8832785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 2 col text / chart">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1" name="Picture Placeholder 2">
            <a:extLst>
              <a:ext uri="{FF2B5EF4-FFF2-40B4-BE49-F238E27FC236}">
                <a16:creationId xmlns:a16="http://schemas.microsoft.com/office/drawing/2014/main" id="{D7627B42-6398-42C1-94CA-C124AC35B2F5}"/>
              </a:ext>
            </a:extLst>
          </p:cNvPr>
          <p:cNvSpPr>
            <a:spLocks noGrp="1"/>
          </p:cNvSpPr>
          <p:nvPr>
            <p:ph type="pic" sz="quarter" idx="14" hasCustomPrompt="1"/>
          </p:nvPr>
        </p:nvSpPr>
        <p:spPr>
          <a:xfrm>
            <a:off x="4434840" y="1150618"/>
            <a:ext cx="4217254" cy="5214347"/>
          </a:xfrm>
          <a:prstGeom prst="rect">
            <a:avLst/>
          </a:prstGeom>
          <a:solidFill>
            <a:schemeClr val="bg1">
              <a:lumMod val="95000"/>
            </a:schemeClr>
          </a:solidFill>
        </p:spPr>
        <p:txBody>
          <a:bodyPr anchor="ctr" anchorCtr="0"/>
          <a:lstStyle>
            <a:lvl1pPr marL="0" indent="0" algn="ctr">
              <a:buNone/>
              <a:defRPr sz="1200" b="1"/>
            </a:lvl1pPr>
          </a:lstStyle>
          <a:p>
            <a:r>
              <a:rPr lang="en-GB"/>
              <a:t>INSERT IMAGE</a:t>
            </a:r>
          </a:p>
        </p:txBody>
      </p:sp>
      <p:sp>
        <p:nvSpPr>
          <p:cNvPr id="12" name="Text Placeholder 2">
            <a:extLst>
              <a:ext uri="{FF2B5EF4-FFF2-40B4-BE49-F238E27FC236}">
                <a16:creationId xmlns:a16="http://schemas.microsoft.com/office/drawing/2014/main" id="{698B7640-2FBE-4B1B-93BB-80CDDCC61492}"/>
              </a:ext>
            </a:extLst>
          </p:cNvPr>
          <p:cNvSpPr>
            <a:spLocks noGrp="1"/>
          </p:cNvSpPr>
          <p:nvPr>
            <p:ph type="body" sz="quarter" idx="15" hasCustomPrompt="1"/>
          </p:nvPr>
        </p:nvSpPr>
        <p:spPr>
          <a:xfrm>
            <a:off x="388801" y="1150619"/>
            <a:ext cx="3855539" cy="2486367"/>
          </a:xfrm>
          <a:prstGeom prst="rect">
            <a:avLst/>
          </a:prstGeom>
        </p:spPr>
        <p:txBody>
          <a:bodyPr lIns="36000" tIns="36000" rIns="36000" bIns="36000" numCol="2"/>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br>
              <a:rPr lang="en-US"/>
            </a:br>
            <a:br>
              <a:rPr lang="en-US"/>
            </a:br>
            <a:r>
              <a:rPr lang="en-US"/>
              <a:t>Charts, graphs and graphics can be positioned over the grey box.</a:t>
            </a:r>
            <a:br>
              <a:rPr lang="en-US"/>
            </a:br>
            <a:endParaRPr lang="en-US"/>
          </a:p>
          <a:p>
            <a:pPr lvl="0"/>
            <a:endParaRPr lang="en-US"/>
          </a:p>
          <a:p>
            <a:pPr lvl="0"/>
            <a:endParaRPr lang="en-US"/>
          </a:p>
          <a:p>
            <a:pPr lvl="0"/>
            <a:endParaRPr lang="en-US"/>
          </a:p>
          <a:p>
            <a:pPr lvl="0"/>
            <a:br>
              <a:rPr lang="en-US"/>
            </a:br>
            <a:endParaRPr lang="en-US"/>
          </a:p>
          <a:p>
            <a:pPr lvl="0"/>
            <a:r>
              <a:rPr lang="en-US"/>
              <a:t>Body text</a:t>
            </a:r>
          </a:p>
        </p:txBody>
      </p:sp>
      <p:sp>
        <p:nvSpPr>
          <p:cNvPr id="8" name="Text Placeholder 2">
            <a:extLst>
              <a:ext uri="{FF2B5EF4-FFF2-40B4-BE49-F238E27FC236}">
                <a16:creationId xmlns:a16="http://schemas.microsoft.com/office/drawing/2014/main" id="{1870E1B6-0ECF-4B89-8FAB-09D00538EB52}"/>
              </a:ext>
            </a:extLst>
          </p:cNvPr>
          <p:cNvSpPr>
            <a:spLocks noGrp="1"/>
          </p:cNvSpPr>
          <p:nvPr>
            <p:ph type="body" sz="quarter" idx="16" hasCustomPrompt="1"/>
          </p:nvPr>
        </p:nvSpPr>
        <p:spPr>
          <a:xfrm>
            <a:off x="388800" y="3873242"/>
            <a:ext cx="3855539" cy="2486367"/>
          </a:xfrm>
          <a:prstGeom prst="rect">
            <a:avLst/>
          </a:prstGeom>
        </p:spPr>
        <p:txBody>
          <a:bodyPr lIns="36000" tIns="36000" rIns="36000" bIns="36000"/>
          <a:lstStyle>
            <a:lvl1pPr marL="171450" indent="-171450">
              <a:buClr>
                <a:schemeClr val="accent4"/>
              </a:buClr>
              <a:buFont typeface="Arial" panose="020B0604020202020204" pitchFamily="34" charset="0"/>
              <a:buChar char="•"/>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10" name="Title 1">
            <a:extLst>
              <a:ext uri="{FF2B5EF4-FFF2-40B4-BE49-F238E27FC236}">
                <a16:creationId xmlns:a16="http://schemas.microsoft.com/office/drawing/2014/main" id="{25259958-3FB9-4566-8AB7-D98E4FCD49D5}"/>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161161133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 3 column">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2" name="Text Placeholder 2">
            <a:extLst>
              <a:ext uri="{FF2B5EF4-FFF2-40B4-BE49-F238E27FC236}">
                <a16:creationId xmlns:a16="http://schemas.microsoft.com/office/drawing/2014/main" id="{698B7640-2FBE-4B1B-93BB-80CDDCC61492}"/>
              </a:ext>
            </a:extLst>
          </p:cNvPr>
          <p:cNvSpPr>
            <a:spLocks noGrp="1"/>
          </p:cNvSpPr>
          <p:nvPr>
            <p:ph type="body" sz="quarter" idx="15" hasCustomPrompt="1"/>
          </p:nvPr>
        </p:nvSpPr>
        <p:spPr>
          <a:xfrm>
            <a:off x="388801" y="1150619"/>
            <a:ext cx="2552519" cy="5214348"/>
          </a:xfrm>
          <a:prstGeom prst="rect">
            <a:avLst/>
          </a:prstGeom>
        </p:spPr>
        <p:txBody>
          <a:bodyPr lIns="36000" tIns="36000" rIns="36000" bIns="3600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9" name="Text Placeholder 2">
            <a:extLst>
              <a:ext uri="{FF2B5EF4-FFF2-40B4-BE49-F238E27FC236}">
                <a16:creationId xmlns:a16="http://schemas.microsoft.com/office/drawing/2014/main" id="{4E768777-3248-42B2-85F9-58D5B20C6E63}"/>
              </a:ext>
            </a:extLst>
          </p:cNvPr>
          <p:cNvSpPr>
            <a:spLocks noGrp="1"/>
          </p:cNvSpPr>
          <p:nvPr>
            <p:ph type="body" sz="quarter" idx="17" hasCustomPrompt="1"/>
          </p:nvPr>
        </p:nvSpPr>
        <p:spPr>
          <a:xfrm>
            <a:off x="3086030" y="1150618"/>
            <a:ext cx="2552519" cy="5214348"/>
          </a:xfrm>
          <a:prstGeom prst="rect">
            <a:avLst/>
          </a:prstGeom>
        </p:spPr>
        <p:txBody>
          <a:bodyPr lIns="36000" tIns="36000" rIns="36000" bIns="3600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13" name="Text Placeholder 2">
            <a:extLst>
              <a:ext uri="{FF2B5EF4-FFF2-40B4-BE49-F238E27FC236}">
                <a16:creationId xmlns:a16="http://schemas.microsoft.com/office/drawing/2014/main" id="{F7E46CCE-0535-4E3E-9668-C3EC281E6A5C}"/>
              </a:ext>
            </a:extLst>
          </p:cNvPr>
          <p:cNvSpPr>
            <a:spLocks noGrp="1"/>
          </p:cNvSpPr>
          <p:nvPr>
            <p:ph type="body" sz="quarter" idx="16" hasCustomPrompt="1"/>
          </p:nvPr>
        </p:nvSpPr>
        <p:spPr>
          <a:xfrm>
            <a:off x="5783259" y="1150615"/>
            <a:ext cx="2869035" cy="5214348"/>
          </a:xfrm>
          <a:prstGeom prst="rect">
            <a:avLst/>
          </a:prstGeom>
        </p:spPr>
        <p:txBody>
          <a:bodyPr lIns="36000" tIns="36000" rIns="36000" bIns="36000"/>
          <a:lstStyle>
            <a:lvl1pPr marL="171450" indent="-171450">
              <a:buClr>
                <a:schemeClr val="accent4"/>
              </a:buClr>
              <a:buFont typeface="Arial" panose="020B0604020202020204" pitchFamily="34" charset="0"/>
              <a:buChar char="•"/>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16" name="Title 1">
            <a:extLst>
              <a:ext uri="{FF2B5EF4-FFF2-40B4-BE49-F238E27FC236}">
                <a16:creationId xmlns:a16="http://schemas.microsoft.com/office/drawing/2014/main" id="{99316F6E-405A-4A01-9184-79CC1058A919}"/>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174945993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 2 rows">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2" name="Text Placeholder 2">
            <a:extLst>
              <a:ext uri="{FF2B5EF4-FFF2-40B4-BE49-F238E27FC236}">
                <a16:creationId xmlns:a16="http://schemas.microsoft.com/office/drawing/2014/main" id="{698B7640-2FBE-4B1B-93BB-80CDDCC61492}"/>
              </a:ext>
            </a:extLst>
          </p:cNvPr>
          <p:cNvSpPr>
            <a:spLocks noGrp="1"/>
          </p:cNvSpPr>
          <p:nvPr>
            <p:ph type="body" sz="quarter" idx="15" hasCustomPrompt="1"/>
          </p:nvPr>
        </p:nvSpPr>
        <p:spPr>
          <a:xfrm>
            <a:off x="388801" y="1150619"/>
            <a:ext cx="8263493" cy="2278381"/>
          </a:xfrm>
          <a:prstGeom prst="rect">
            <a:avLst/>
          </a:prstGeom>
        </p:spPr>
        <p:txBody>
          <a:bodyPr lIns="36000" tIns="36000" rIns="36000" bIns="3600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br>
              <a:rPr lang="en-US"/>
            </a:br>
            <a:br>
              <a:rPr lang="en-US"/>
            </a:br>
            <a:r>
              <a:rPr lang="en-US"/>
              <a:t>Charts, graphs and graphics can be positioned over the grey box.</a:t>
            </a:r>
            <a:br>
              <a:rPr lang="en-US"/>
            </a:br>
            <a:br>
              <a:rPr lang="en-US"/>
            </a:br>
            <a:br>
              <a:rPr lang="en-US"/>
            </a:br>
            <a:r>
              <a:rPr lang="en-US"/>
              <a:t>Body text</a:t>
            </a:r>
          </a:p>
        </p:txBody>
      </p:sp>
      <p:sp>
        <p:nvSpPr>
          <p:cNvPr id="13" name="Text Placeholder 2">
            <a:extLst>
              <a:ext uri="{FF2B5EF4-FFF2-40B4-BE49-F238E27FC236}">
                <a16:creationId xmlns:a16="http://schemas.microsoft.com/office/drawing/2014/main" id="{F7E46CCE-0535-4E3E-9668-C3EC281E6A5C}"/>
              </a:ext>
            </a:extLst>
          </p:cNvPr>
          <p:cNvSpPr>
            <a:spLocks noGrp="1"/>
          </p:cNvSpPr>
          <p:nvPr>
            <p:ph type="body" sz="quarter" idx="16" hasCustomPrompt="1"/>
          </p:nvPr>
        </p:nvSpPr>
        <p:spPr>
          <a:xfrm>
            <a:off x="388801" y="3566179"/>
            <a:ext cx="8263493" cy="2798784"/>
          </a:xfrm>
          <a:prstGeom prst="rect">
            <a:avLst/>
          </a:prstGeom>
        </p:spPr>
        <p:txBody>
          <a:bodyPr lIns="36000" tIns="36000" rIns="36000" bIns="36000"/>
          <a:lstStyle>
            <a:lvl1pPr marL="171450" indent="-171450">
              <a:buClr>
                <a:schemeClr val="accent4"/>
              </a:buClr>
              <a:buFont typeface="Arial" panose="020B0604020202020204" pitchFamily="34" charset="0"/>
              <a:buChar char="•"/>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a:t>Body text</a:t>
            </a:r>
          </a:p>
        </p:txBody>
      </p:sp>
      <p:sp>
        <p:nvSpPr>
          <p:cNvPr id="8" name="Title 1">
            <a:extLst>
              <a:ext uri="{FF2B5EF4-FFF2-40B4-BE49-F238E27FC236}">
                <a16:creationId xmlns:a16="http://schemas.microsoft.com/office/drawing/2014/main" id="{D65438FC-7DE5-43FA-96AA-BA01B74D04BF}"/>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Tree>
    <p:extLst>
      <p:ext uri="{BB962C8B-B14F-4D97-AF65-F5344CB8AC3E}">
        <p14:creationId xmlns:p14="http://schemas.microsoft.com/office/powerpoint/2010/main" val="16396720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 just text">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3" name="Title 1">
            <a:extLst>
              <a:ext uri="{FF2B5EF4-FFF2-40B4-BE49-F238E27FC236}">
                <a16:creationId xmlns:a16="http://schemas.microsoft.com/office/drawing/2014/main" id="{56ABEA7B-7448-4E43-A7A4-3421CD2E272B}"/>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
        <p:nvSpPr>
          <p:cNvPr id="7" name="Content Placeholder 2">
            <a:extLst>
              <a:ext uri="{FF2B5EF4-FFF2-40B4-BE49-F238E27FC236}">
                <a16:creationId xmlns:a16="http://schemas.microsoft.com/office/drawing/2014/main" id="{FDA22121-4331-41E2-B269-75755B804956}"/>
              </a:ext>
            </a:extLst>
          </p:cNvPr>
          <p:cNvSpPr>
            <a:spLocks noGrp="1"/>
          </p:cNvSpPr>
          <p:nvPr>
            <p:ph idx="1" hasCustomPrompt="1"/>
          </p:nvPr>
        </p:nvSpPr>
        <p:spPr>
          <a:xfrm>
            <a:off x="388801" y="1150618"/>
            <a:ext cx="8263493" cy="5214348"/>
          </a:xfrm>
          <a:prstGeom prst="rect">
            <a:avLst/>
          </a:prstGeom>
        </p:spPr>
        <p:txBody>
          <a:bodyPr lIns="36000" tIns="36000" rIns="36000" bIns="36000"/>
          <a:lstStyle>
            <a:lvl1pPr marL="0" indent="0">
              <a:buNone/>
              <a:defRPr sz="1200"/>
            </a:lvl1pPr>
            <a:lvl2pPr marL="457189" indent="0">
              <a:buNone/>
              <a:defRPr sz="1200"/>
            </a:lvl2pPr>
            <a:lvl3pPr marL="914377" indent="0">
              <a:buNone/>
              <a:defRPr sz="1200"/>
            </a:lvl3pPr>
            <a:lvl4pPr marL="1371566" indent="0">
              <a:buNone/>
              <a:defRPr sz="1200"/>
            </a:lvl4pPr>
            <a:lvl5pPr marL="1828754" indent="0">
              <a:buNone/>
              <a:defRPr sz="1200"/>
            </a:lvl5pPr>
          </a:lstStyle>
          <a:p>
            <a:pPr lvl="0"/>
            <a:r>
              <a:rPr lang="en-US"/>
              <a:t>Body text</a:t>
            </a:r>
          </a:p>
        </p:txBody>
      </p:sp>
    </p:spTree>
    <p:extLst>
      <p:ext uri="{BB962C8B-B14F-4D97-AF65-F5344CB8AC3E}">
        <p14:creationId xmlns:p14="http://schemas.microsoft.com/office/powerpoint/2010/main" val="79028117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75DB5C74-0887-439F-80D5-3ACA8B16E1C3}" type="slidenum">
              <a:rPr lang="en-GB" altLang="en-US"/>
              <a:pPr>
                <a:defRPr/>
              </a:pPr>
              <a:t>‹#›</a:t>
            </a:fld>
            <a:endParaRPr lang="en-GB" altLang="en-US"/>
          </a:p>
        </p:txBody>
      </p:sp>
    </p:spTree>
    <p:extLst>
      <p:ext uri="{BB962C8B-B14F-4D97-AF65-F5344CB8AC3E}">
        <p14:creationId xmlns:p14="http://schemas.microsoft.com/office/powerpoint/2010/main" val="209560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FC8E3CA-4735-4448-B024-8A121DADF818}"/>
              </a:ext>
            </a:extLst>
          </p:cNvPr>
          <p:cNvSpPr>
            <a:spLocks noGrp="1"/>
          </p:cNvSpPr>
          <p:nvPr>
            <p:ph type="ctrTitle" hasCustomPrompt="1"/>
          </p:nvPr>
        </p:nvSpPr>
        <p:spPr>
          <a:xfrm>
            <a:off x="1775316" y="31797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a:t>Section Title</a:t>
            </a:r>
          </a:p>
        </p:txBody>
      </p:sp>
      <p:sp>
        <p:nvSpPr>
          <p:cNvPr id="14" name="Subtitle 2">
            <a:extLst>
              <a:ext uri="{FF2B5EF4-FFF2-40B4-BE49-F238E27FC236}">
                <a16:creationId xmlns:a16="http://schemas.microsoft.com/office/drawing/2014/main" id="{A7A647E4-605B-4961-B4D2-DBA88509304E}"/>
              </a:ext>
            </a:extLst>
          </p:cNvPr>
          <p:cNvSpPr>
            <a:spLocks noGrp="1"/>
          </p:cNvSpPr>
          <p:nvPr>
            <p:ph type="subTitle" idx="1" hasCustomPrompt="1"/>
          </p:nvPr>
        </p:nvSpPr>
        <p:spPr>
          <a:xfrm>
            <a:off x="1775317" y="41866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A brief overview of what you will</a:t>
            </a:r>
            <a:br>
              <a:rPr lang="en-US"/>
            </a:br>
            <a:r>
              <a:rPr lang="en-US"/>
              <a:t>be talking about in this section</a:t>
            </a:r>
          </a:p>
        </p:txBody>
      </p:sp>
    </p:spTree>
    <p:extLst>
      <p:ext uri="{BB962C8B-B14F-4D97-AF65-F5344CB8AC3E}">
        <p14:creationId xmlns:p14="http://schemas.microsoft.com/office/powerpoint/2010/main" val="136559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192859-C46A-4829-96AF-7D408294B889}"/>
              </a:ext>
            </a:extLst>
          </p:cNvPr>
          <p:cNvSpPr>
            <a:spLocks noGrp="1"/>
          </p:cNvSpPr>
          <p:nvPr>
            <p:ph type="ctrTitle" hasCustomPrompt="1"/>
          </p:nvPr>
        </p:nvSpPr>
        <p:spPr>
          <a:xfrm>
            <a:off x="1775316" y="31797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a:t>Section Title</a:t>
            </a:r>
          </a:p>
        </p:txBody>
      </p:sp>
      <p:sp>
        <p:nvSpPr>
          <p:cNvPr id="7" name="Subtitle 2">
            <a:extLst>
              <a:ext uri="{FF2B5EF4-FFF2-40B4-BE49-F238E27FC236}">
                <a16:creationId xmlns:a16="http://schemas.microsoft.com/office/drawing/2014/main" id="{D94ECEE5-5A94-4126-92B2-4FA9605C9D9F}"/>
              </a:ext>
            </a:extLst>
          </p:cNvPr>
          <p:cNvSpPr>
            <a:spLocks noGrp="1"/>
          </p:cNvSpPr>
          <p:nvPr>
            <p:ph type="subTitle" idx="1" hasCustomPrompt="1"/>
          </p:nvPr>
        </p:nvSpPr>
        <p:spPr>
          <a:xfrm>
            <a:off x="1775317" y="41866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A brief overview of what you will</a:t>
            </a:r>
            <a:br>
              <a:rPr lang="en-US"/>
            </a:br>
            <a:r>
              <a:rPr lang="en-US"/>
              <a:t>be talking about in this section</a:t>
            </a:r>
          </a:p>
        </p:txBody>
      </p:sp>
    </p:spTree>
    <p:extLst>
      <p:ext uri="{BB962C8B-B14F-4D97-AF65-F5344CB8AC3E}">
        <p14:creationId xmlns:p14="http://schemas.microsoft.com/office/powerpoint/2010/main" val="38501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pink">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D79BA80-1E7F-4F47-AF07-7A70474A6CD2}"/>
              </a:ext>
            </a:extLst>
          </p:cNvPr>
          <p:cNvSpPr>
            <a:spLocks noGrp="1"/>
          </p:cNvSpPr>
          <p:nvPr>
            <p:ph type="ctrTitle" hasCustomPrompt="1"/>
          </p:nvPr>
        </p:nvSpPr>
        <p:spPr>
          <a:xfrm>
            <a:off x="1775316" y="31797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a:t>Section Title</a:t>
            </a:r>
          </a:p>
        </p:txBody>
      </p:sp>
      <p:sp>
        <p:nvSpPr>
          <p:cNvPr id="7" name="Subtitle 2">
            <a:extLst>
              <a:ext uri="{FF2B5EF4-FFF2-40B4-BE49-F238E27FC236}">
                <a16:creationId xmlns:a16="http://schemas.microsoft.com/office/drawing/2014/main" id="{881FAF16-A8F7-4BA6-B2B7-5BF7AFA61EAD}"/>
              </a:ext>
            </a:extLst>
          </p:cNvPr>
          <p:cNvSpPr>
            <a:spLocks noGrp="1"/>
          </p:cNvSpPr>
          <p:nvPr>
            <p:ph type="subTitle" idx="1" hasCustomPrompt="1"/>
          </p:nvPr>
        </p:nvSpPr>
        <p:spPr>
          <a:xfrm>
            <a:off x="1775317" y="41866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A brief overview of what you will</a:t>
            </a:r>
            <a:br>
              <a:rPr lang="en-US"/>
            </a:br>
            <a:r>
              <a:rPr lang="en-US"/>
              <a:t>be talking about in this section</a:t>
            </a:r>
          </a:p>
        </p:txBody>
      </p:sp>
    </p:spTree>
    <p:extLst>
      <p:ext uri="{BB962C8B-B14F-4D97-AF65-F5344CB8AC3E}">
        <p14:creationId xmlns:p14="http://schemas.microsoft.com/office/powerpoint/2010/main" val="7794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 turquoise">
    <p:bg>
      <p:bgPr>
        <a:solidFill>
          <a:schemeClr val="accent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406321-A4C9-4532-B695-2ECC82CCAE9F}"/>
              </a:ext>
            </a:extLst>
          </p:cNvPr>
          <p:cNvSpPr>
            <a:spLocks noGrp="1"/>
          </p:cNvSpPr>
          <p:nvPr>
            <p:ph type="ctrTitle" hasCustomPrompt="1"/>
          </p:nvPr>
        </p:nvSpPr>
        <p:spPr>
          <a:xfrm>
            <a:off x="1775316" y="31797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a:t>Section Title</a:t>
            </a:r>
          </a:p>
        </p:txBody>
      </p:sp>
      <p:sp>
        <p:nvSpPr>
          <p:cNvPr id="7" name="Subtitle 2">
            <a:extLst>
              <a:ext uri="{FF2B5EF4-FFF2-40B4-BE49-F238E27FC236}">
                <a16:creationId xmlns:a16="http://schemas.microsoft.com/office/drawing/2014/main" id="{11A37CB7-C061-4C30-8C0D-36C06AE61161}"/>
              </a:ext>
            </a:extLst>
          </p:cNvPr>
          <p:cNvSpPr>
            <a:spLocks noGrp="1"/>
          </p:cNvSpPr>
          <p:nvPr>
            <p:ph type="subTitle" idx="1" hasCustomPrompt="1"/>
          </p:nvPr>
        </p:nvSpPr>
        <p:spPr>
          <a:xfrm>
            <a:off x="1775317" y="41866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A brief overview of what you will</a:t>
            </a:r>
            <a:br>
              <a:rPr lang="en-US"/>
            </a:br>
            <a:r>
              <a:rPr lang="en-US"/>
              <a:t>be talking about in this section</a:t>
            </a:r>
          </a:p>
        </p:txBody>
      </p:sp>
    </p:spTree>
    <p:extLst>
      <p:ext uri="{BB962C8B-B14F-4D97-AF65-F5344CB8AC3E}">
        <p14:creationId xmlns:p14="http://schemas.microsoft.com/office/powerpoint/2010/main" val="93896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yout - just text">
    <p:bg>
      <p:bgRef idx="1001">
        <a:schemeClr val="bg1"/>
      </p:bgRef>
    </p:bg>
    <p:spTree>
      <p:nvGrpSpPr>
        <p:cNvPr id="1" name=""/>
        <p:cNvGrpSpPr/>
        <p:nvPr/>
      </p:nvGrpSpPr>
      <p:grpSpPr>
        <a:xfrm>
          <a:off x="0" y="0"/>
          <a:ext cx="0" cy="0"/>
          <a:chOff x="0" y="0"/>
          <a:chExt cx="0" cy="0"/>
        </a:xfrm>
      </p:grpSpPr>
      <p:sp>
        <p:nvSpPr>
          <p:cNvPr id="30" name="Slide Number Placeholder 8">
            <a:extLst>
              <a:ext uri="{FF2B5EF4-FFF2-40B4-BE49-F238E27FC236}">
                <a16:creationId xmlns:a16="http://schemas.microsoft.com/office/drawing/2014/main" id="{CDC988AE-A153-4139-8BF1-831C2BFCA50D}"/>
              </a:ext>
            </a:extLst>
          </p:cNvPr>
          <p:cNvSpPr txBox="1">
            <a:spLocks/>
          </p:cNvSpPr>
          <p:nvPr userDrawn="1"/>
        </p:nvSpPr>
        <p:spPr>
          <a:xfrm>
            <a:off x="8652294" y="6364967"/>
            <a:ext cx="491706" cy="491706"/>
          </a:xfrm>
          <a:prstGeom prst="rect">
            <a:avLst/>
          </a:prstGeom>
          <a:solidFill>
            <a:schemeClr val="accent1"/>
          </a:solidFill>
        </p:spPr>
        <p:txBody>
          <a:bodyPr vert="horz" lIns="0" tIns="0" rIns="0" bIns="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406593E-52CF-5B45-8CFF-7309163A4729}" type="slidenum">
              <a:rPr lang="en-US" smtClean="0"/>
              <a:pPr/>
              <a:t>‹#›</a:t>
            </a:fld>
            <a:endParaRPr lang="en-US"/>
          </a:p>
        </p:txBody>
      </p:sp>
      <p:sp>
        <p:nvSpPr>
          <p:cNvPr id="5" name="Text Placeholder 3">
            <a:extLst>
              <a:ext uri="{FF2B5EF4-FFF2-40B4-BE49-F238E27FC236}">
                <a16:creationId xmlns:a16="http://schemas.microsoft.com/office/drawing/2014/main" id="{E69DB766-747D-4928-9E02-4F5BC168A8F2}"/>
              </a:ext>
            </a:extLst>
          </p:cNvPr>
          <p:cNvSpPr>
            <a:spLocks noGrp="1"/>
          </p:cNvSpPr>
          <p:nvPr>
            <p:ph type="body" sz="quarter" idx="13" hasCustomPrompt="1"/>
          </p:nvPr>
        </p:nvSpPr>
        <p:spPr>
          <a:xfrm>
            <a:off x="388801" y="761442"/>
            <a:ext cx="7418105" cy="251999"/>
          </a:xfrm>
          <a:prstGeom prst="rect">
            <a:avLst/>
          </a:prstGeom>
          <a:noFill/>
        </p:spPr>
        <p:txBody>
          <a:bodyPr lIns="36000" tIns="18000" rIns="0" bIns="0" anchor="ctr" anchorCtr="0"/>
          <a:lstStyle>
            <a:lvl1pPr marL="0" indent="0">
              <a:buNone/>
              <a:defRPr sz="1400" b="1"/>
            </a:lvl1pPr>
          </a:lstStyle>
          <a:p>
            <a:pPr lvl="0"/>
            <a:r>
              <a:rPr lang="en-US"/>
              <a:t>TEXT IN HERE</a:t>
            </a:r>
          </a:p>
        </p:txBody>
      </p:sp>
      <p:sp>
        <p:nvSpPr>
          <p:cNvPr id="13" name="Title 1">
            <a:extLst>
              <a:ext uri="{FF2B5EF4-FFF2-40B4-BE49-F238E27FC236}">
                <a16:creationId xmlns:a16="http://schemas.microsoft.com/office/drawing/2014/main" id="{56ABEA7B-7448-4E43-A7A4-3421CD2E272B}"/>
              </a:ext>
            </a:extLst>
          </p:cNvPr>
          <p:cNvSpPr>
            <a:spLocks noGrp="1"/>
          </p:cNvSpPr>
          <p:nvPr>
            <p:ph type="ctrTitle" hasCustomPrompt="1"/>
          </p:nvPr>
        </p:nvSpPr>
        <p:spPr>
          <a:xfrm>
            <a:off x="432000" y="544317"/>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a:t>INSERT TITLE</a:t>
            </a:r>
          </a:p>
        </p:txBody>
      </p:sp>
      <p:sp>
        <p:nvSpPr>
          <p:cNvPr id="7" name="Content Placeholder 2">
            <a:extLst>
              <a:ext uri="{FF2B5EF4-FFF2-40B4-BE49-F238E27FC236}">
                <a16:creationId xmlns:a16="http://schemas.microsoft.com/office/drawing/2014/main" id="{FDA22121-4331-41E2-B269-75755B804956}"/>
              </a:ext>
            </a:extLst>
          </p:cNvPr>
          <p:cNvSpPr>
            <a:spLocks noGrp="1"/>
          </p:cNvSpPr>
          <p:nvPr>
            <p:ph idx="1" hasCustomPrompt="1"/>
          </p:nvPr>
        </p:nvSpPr>
        <p:spPr>
          <a:xfrm>
            <a:off x="388801" y="1150618"/>
            <a:ext cx="8263493" cy="5214348"/>
          </a:xfrm>
          <a:prstGeom prst="rect">
            <a:avLst/>
          </a:prstGeom>
        </p:spPr>
        <p:txBody>
          <a:bodyPr lIns="36000" tIns="36000" rIns="36000" bIns="36000"/>
          <a:lstStyle>
            <a:lvl1pPr marL="0" indent="0">
              <a:buNone/>
              <a:defRPr sz="1200"/>
            </a:lvl1pPr>
            <a:lvl2pPr marL="457189" indent="0">
              <a:buNone/>
              <a:defRPr sz="1200"/>
            </a:lvl2pPr>
            <a:lvl3pPr marL="914377" indent="0">
              <a:buNone/>
              <a:defRPr sz="1200"/>
            </a:lvl3pPr>
            <a:lvl4pPr marL="1371566" indent="0">
              <a:buNone/>
              <a:defRPr sz="1200"/>
            </a:lvl4pPr>
            <a:lvl5pPr marL="1828754" indent="0">
              <a:buNone/>
              <a:defRPr sz="1200"/>
            </a:lvl5pPr>
          </a:lstStyle>
          <a:p>
            <a:pPr lvl="0"/>
            <a:r>
              <a:rPr lang="en-US"/>
              <a:t>Body text</a:t>
            </a:r>
          </a:p>
        </p:txBody>
      </p:sp>
    </p:spTree>
    <p:extLst>
      <p:ext uri="{BB962C8B-B14F-4D97-AF65-F5344CB8AC3E}">
        <p14:creationId xmlns:p14="http://schemas.microsoft.com/office/powerpoint/2010/main" val="23474945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GB"/>
          </a:p>
        </p:txBody>
      </p:sp>
      <p:sp>
        <p:nvSpPr>
          <p:cNvPr id="3" name="Rectangle 5"/>
          <p:cNvSpPr>
            <a:spLocks noGrp="1" noChangeArrowheads="1"/>
          </p:cNvSpPr>
          <p:nvPr>
            <p:ph type="sldNum" sz="quarter" idx="11"/>
          </p:nvPr>
        </p:nvSpPr>
        <p:spPr>
          <a:ln/>
        </p:spPr>
        <p:txBody>
          <a:bodyPr/>
          <a:lstStyle>
            <a:lvl1pPr>
              <a:defRPr/>
            </a:lvl1pPr>
          </a:lstStyle>
          <a:p>
            <a:pPr>
              <a:defRPr/>
            </a:pPr>
            <a:fld id="{BD9240F7-A61C-43E3-B769-B3D95FDCD05D}" type="slidenum">
              <a:rPr lang="en-GB" altLang="en-US"/>
              <a:pPr>
                <a:defRPr/>
              </a:pPr>
              <a:t>‹#›</a:t>
            </a:fld>
            <a:endParaRPr lang="en-GB" altLang="en-US"/>
          </a:p>
        </p:txBody>
      </p:sp>
    </p:spTree>
    <p:extLst>
      <p:ext uri="{BB962C8B-B14F-4D97-AF65-F5344CB8AC3E}">
        <p14:creationId xmlns:p14="http://schemas.microsoft.com/office/powerpoint/2010/main" val="4000794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3.png"/><Relationship Id="rId5" Type="http://schemas.openxmlformats.org/officeDocument/2006/relationships/slideLayout" Target="../slideLayouts/slideLayout14.xml"/><Relationship Id="rId10"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857011"/>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8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850A13-8E99-49E2-9165-C76685B082C7}"/>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61342" y="226559"/>
            <a:ext cx="838348" cy="573541"/>
          </a:xfrm>
          <a:prstGeom prst="rect">
            <a:avLst/>
          </a:prstGeom>
        </p:spPr>
      </p:pic>
    </p:spTree>
    <p:extLst>
      <p:ext uri="{BB962C8B-B14F-4D97-AF65-F5344CB8AC3E}">
        <p14:creationId xmlns:p14="http://schemas.microsoft.com/office/powerpoint/2010/main" val="420199727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78" r:id="rId5"/>
    <p:sldLayoutId id="214748367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ED99F8-E22C-4D15-85F7-8D466F90469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93932" y="200297"/>
            <a:ext cx="812841" cy="558826"/>
          </a:xfrm>
          <a:prstGeom prst="rect">
            <a:avLst/>
          </a:prstGeom>
        </p:spPr>
      </p:pic>
    </p:spTree>
    <p:extLst>
      <p:ext uri="{BB962C8B-B14F-4D97-AF65-F5344CB8AC3E}">
        <p14:creationId xmlns:p14="http://schemas.microsoft.com/office/powerpoint/2010/main" val="401986177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1" r:id="rId3"/>
    <p:sldLayoutId id="2147483672" r:id="rId4"/>
    <p:sldLayoutId id="2147483670" r:id="rId5"/>
    <p:sldLayoutId id="2147483673" r:id="rId6"/>
    <p:sldLayoutId id="2147483674" r:id="rId7"/>
    <p:sldLayoutId id="2147483675" r:id="rId8"/>
    <p:sldLayoutId id="214748367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pen.ac.uk/library/help-and-support/bibliographic-management"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openuniversity.onlinesurveys.ac.uk/library-services-online-training-survey-generic-session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35A2-212B-4253-8D50-FD1945F2BFB6}"/>
              </a:ext>
            </a:extLst>
          </p:cNvPr>
          <p:cNvSpPr>
            <a:spLocks noGrp="1"/>
          </p:cNvSpPr>
          <p:nvPr>
            <p:ph type="ctrTitle"/>
          </p:nvPr>
        </p:nvSpPr>
        <p:spPr>
          <a:xfrm>
            <a:off x="611613" y="4323146"/>
            <a:ext cx="7920773" cy="997196"/>
          </a:xfrm>
        </p:spPr>
        <p:txBody>
          <a:bodyPr/>
          <a:lstStyle/>
          <a:p>
            <a:r>
              <a:rPr lang="en-GB" dirty="0"/>
              <a:t>Reference management tools</a:t>
            </a:r>
            <a:br>
              <a:rPr lang="en-GB" dirty="0"/>
            </a:br>
            <a:r>
              <a:rPr lang="en-GB" dirty="0"/>
              <a:t>- an introduction</a:t>
            </a:r>
          </a:p>
        </p:txBody>
      </p:sp>
      <p:pic>
        <p:nvPicPr>
          <p:cNvPr id="7" name="Picture 6" descr="laptop and tablet showing images of books on shelves">
            <a:extLst>
              <a:ext uri="{FF2B5EF4-FFF2-40B4-BE49-F238E27FC236}">
                <a16:creationId xmlns:a16="http://schemas.microsoft.com/office/drawing/2014/main" id="{53B2CFCD-F704-484C-8CB4-C8899E4DF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63" y="659909"/>
            <a:ext cx="7693084" cy="3336369"/>
          </a:xfrm>
          <a:prstGeom prst="rect">
            <a:avLst/>
          </a:prstGeom>
        </p:spPr>
      </p:pic>
      <p:sp>
        <p:nvSpPr>
          <p:cNvPr id="8" name="Rectangle 7">
            <a:extLst>
              <a:ext uri="{FF2B5EF4-FFF2-40B4-BE49-F238E27FC236}">
                <a16:creationId xmlns:a16="http://schemas.microsoft.com/office/drawing/2014/main" id="{B6836E35-8F89-43DB-AB4E-32323C177503}"/>
              </a:ext>
            </a:extLst>
          </p:cNvPr>
          <p:cNvSpPr/>
          <p:nvPr/>
        </p:nvSpPr>
        <p:spPr>
          <a:xfrm>
            <a:off x="4450813" y="3244334"/>
            <a:ext cx="242374" cy="369332"/>
          </a:xfrm>
          <a:prstGeom prst="rect">
            <a:avLst/>
          </a:prstGeom>
        </p:spPr>
        <p:txBody>
          <a:bodyPr wrap="none">
            <a:spAutoFit/>
          </a:bodyPr>
          <a:lstStyle/>
          <a:p>
            <a:r>
              <a:rPr lang="en-GB">
                <a:solidFill>
                  <a:srgbClr val="000000"/>
                </a:solidFill>
                <a:latin typeface="Times New Roman" panose="02020603050405020304" pitchFamily="18" charset="0"/>
              </a:rPr>
              <a:t> </a:t>
            </a:r>
            <a:endParaRPr lang="en-GB"/>
          </a:p>
        </p:txBody>
      </p:sp>
      <p:sp>
        <p:nvSpPr>
          <p:cNvPr id="9" name="Rectangle 8">
            <a:extLst>
              <a:ext uri="{FF2B5EF4-FFF2-40B4-BE49-F238E27FC236}">
                <a16:creationId xmlns:a16="http://schemas.microsoft.com/office/drawing/2014/main" id="{F24BB000-BB1E-4E21-9A9C-4C574D206BAD}"/>
              </a:ext>
            </a:extLst>
          </p:cNvPr>
          <p:cNvSpPr/>
          <p:nvPr/>
        </p:nvSpPr>
        <p:spPr>
          <a:xfrm>
            <a:off x="4450813" y="3244334"/>
            <a:ext cx="242374" cy="369332"/>
          </a:xfrm>
          <a:prstGeom prst="rect">
            <a:avLst/>
          </a:prstGeom>
        </p:spPr>
        <p:txBody>
          <a:bodyPr wrap="none">
            <a:spAutoFit/>
          </a:bodyPr>
          <a:lstStyle/>
          <a:p>
            <a:r>
              <a:rPr lang="en-GB">
                <a:solidFill>
                  <a:srgbClr val="000000"/>
                </a:solidFill>
                <a:latin typeface="Times New Roman" panose="02020603050405020304" pitchFamily="18" charset="0"/>
              </a:rPr>
              <a:t> </a:t>
            </a:r>
            <a:endParaRPr lang="en-GB"/>
          </a:p>
        </p:txBody>
      </p:sp>
    </p:spTree>
    <p:extLst>
      <p:ext uri="{BB962C8B-B14F-4D97-AF65-F5344CB8AC3E}">
        <p14:creationId xmlns:p14="http://schemas.microsoft.com/office/powerpoint/2010/main" val="26561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D00A9-A3B8-48D2-92E3-D83119C890BA}"/>
              </a:ext>
            </a:extLst>
          </p:cNvPr>
          <p:cNvSpPr>
            <a:spLocks noGrp="1"/>
          </p:cNvSpPr>
          <p:nvPr>
            <p:ph type="ctrTitle"/>
          </p:nvPr>
        </p:nvSpPr>
        <p:spPr>
          <a:xfrm>
            <a:off x="1775316" y="3179701"/>
            <a:ext cx="5400000" cy="1495794"/>
          </a:xfrm>
        </p:spPr>
        <p:txBody>
          <a:bodyPr/>
          <a:lstStyle/>
          <a:p>
            <a:r>
              <a:rPr lang="en-GB"/>
              <a:t>Adding references to your reference management tool</a:t>
            </a:r>
          </a:p>
        </p:txBody>
      </p:sp>
    </p:spTree>
    <p:extLst>
      <p:ext uri="{BB962C8B-B14F-4D97-AF65-F5344CB8AC3E}">
        <p14:creationId xmlns:p14="http://schemas.microsoft.com/office/powerpoint/2010/main" val="137359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6633436" cy="806331"/>
          </a:xfrm>
        </p:spPr>
        <p:txBody>
          <a:bodyPr/>
          <a:lstStyle/>
          <a:p>
            <a:r>
              <a:rPr lang="en-GB" sz="3200"/>
              <a:t>Ways of adding references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3714044"/>
          </a:xfrm>
        </p:spPr>
        <p:txBody>
          <a:bodyPr/>
          <a:lstStyle/>
          <a:p>
            <a:pPr marL="457200" indent="-457200">
              <a:lnSpc>
                <a:spcPct val="150000"/>
              </a:lnSpc>
              <a:buFont typeface="Arial" panose="020B0604020202020204" pitchFamily="34" charset="0"/>
              <a:buChar char="•"/>
            </a:pPr>
            <a:r>
              <a:rPr lang="en-GB" sz="2800"/>
              <a:t>Manually</a:t>
            </a:r>
          </a:p>
          <a:p>
            <a:pPr marL="457200" indent="-457200">
              <a:lnSpc>
                <a:spcPct val="150000"/>
              </a:lnSpc>
              <a:buFont typeface="Arial" panose="020B0604020202020204" pitchFamily="34" charset="0"/>
              <a:buChar char="•"/>
            </a:pPr>
            <a:r>
              <a:rPr lang="en-GB" sz="2800"/>
              <a:t>Via the OU Library website or database</a:t>
            </a:r>
          </a:p>
          <a:p>
            <a:pPr marL="457200" indent="-457200">
              <a:lnSpc>
                <a:spcPct val="150000"/>
              </a:lnSpc>
              <a:buFont typeface="Arial" panose="020B0604020202020204" pitchFamily="34" charset="0"/>
              <a:buChar char="•"/>
            </a:pPr>
            <a:r>
              <a:rPr lang="en-GB" sz="2800"/>
              <a:t>Browser extension</a:t>
            </a:r>
          </a:p>
          <a:p>
            <a:pPr marL="457200" indent="-457200">
              <a:lnSpc>
                <a:spcPct val="150000"/>
              </a:lnSpc>
              <a:buFont typeface="Arial" panose="020B0604020202020204" pitchFamily="34" charset="0"/>
              <a:buChar char="•"/>
            </a:pPr>
            <a:r>
              <a:rPr lang="en-GB" sz="2800"/>
              <a:t>Importing a file (PDF)</a:t>
            </a:r>
          </a:p>
          <a:p>
            <a:pPr marL="457200" indent="-457200">
              <a:lnSpc>
                <a:spcPct val="150000"/>
              </a:lnSpc>
              <a:buFont typeface="Arial" panose="020B0604020202020204" pitchFamily="34" charset="0"/>
              <a:buChar char="•"/>
            </a:pPr>
            <a:r>
              <a:rPr lang="en-GB" sz="2800"/>
              <a:t>Importing a .</a:t>
            </a:r>
            <a:r>
              <a:rPr lang="en-GB" sz="2800" err="1"/>
              <a:t>ris</a:t>
            </a:r>
            <a:r>
              <a:rPr lang="en-GB" sz="2800"/>
              <a:t> file</a:t>
            </a:r>
          </a:p>
        </p:txBody>
      </p:sp>
    </p:spTree>
    <p:extLst>
      <p:ext uri="{BB962C8B-B14F-4D97-AF65-F5344CB8AC3E}">
        <p14:creationId xmlns:p14="http://schemas.microsoft.com/office/powerpoint/2010/main" val="428107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A459-90D9-46D2-A5AE-35C45622A2EA}"/>
              </a:ext>
            </a:extLst>
          </p:cNvPr>
          <p:cNvSpPr>
            <a:spLocks noGrp="1"/>
          </p:cNvSpPr>
          <p:nvPr>
            <p:ph type="ctrTitle"/>
          </p:nvPr>
        </p:nvSpPr>
        <p:spPr/>
        <p:txBody>
          <a:bodyPr/>
          <a:lstStyle/>
          <a:p>
            <a:r>
              <a:rPr lang="en-GB"/>
              <a:t>Demonstration</a:t>
            </a:r>
          </a:p>
        </p:txBody>
      </p:sp>
    </p:spTree>
    <p:extLst>
      <p:ext uri="{BB962C8B-B14F-4D97-AF65-F5344CB8AC3E}">
        <p14:creationId xmlns:p14="http://schemas.microsoft.com/office/powerpoint/2010/main" val="228324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9D49D-D5E4-4908-ACAE-F69F7B77E309}"/>
              </a:ext>
            </a:extLst>
          </p:cNvPr>
          <p:cNvPicPr>
            <a:picLocks noChangeAspect="1"/>
          </p:cNvPicPr>
          <p:nvPr/>
        </p:nvPicPr>
        <p:blipFill>
          <a:blip r:embed="rId3"/>
          <a:stretch>
            <a:fillRect/>
          </a:stretch>
        </p:blipFill>
        <p:spPr>
          <a:xfrm>
            <a:off x="0" y="183822"/>
            <a:ext cx="9144000" cy="6231118"/>
          </a:xfrm>
          <a:prstGeom prst="rect">
            <a:avLst/>
          </a:prstGeom>
        </p:spPr>
      </p:pic>
      <p:sp>
        <p:nvSpPr>
          <p:cNvPr id="7" name="Oval 6">
            <a:extLst>
              <a:ext uri="{FF2B5EF4-FFF2-40B4-BE49-F238E27FC236}">
                <a16:creationId xmlns:a16="http://schemas.microsoft.com/office/drawing/2014/main" id="{4457D233-C734-4B29-B098-92E4D74751FE}"/>
              </a:ext>
            </a:extLst>
          </p:cNvPr>
          <p:cNvSpPr/>
          <p:nvPr/>
        </p:nvSpPr>
        <p:spPr>
          <a:xfrm>
            <a:off x="6984438" y="3299381"/>
            <a:ext cx="870011" cy="79899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918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70E068-7661-4B9B-9B4C-B92557A1ACD4}"/>
              </a:ext>
            </a:extLst>
          </p:cNvPr>
          <p:cNvPicPr>
            <a:picLocks noChangeAspect="1"/>
          </p:cNvPicPr>
          <p:nvPr/>
        </p:nvPicPr>
        <p:blipFill>
          <a:blip r:embed="rId2"/>
          <a:stretch>
            <a:fillRect/>
          </a:stretch>
        </p:blipFill>
        <p:spPr>
          <a:xfrm>
            <a:off x="114547" y="386498"/>
            <a:ext cx="8823341" cy="4854805"/>
          </a:xfrm>
          <a:prstGeom prst="rect">
            <a:avLst/>
          </a:prstGeom>
        </p:spPr>
      </p:pic>
    </p:spTree>
    <p:extLst>
      <p:ext uri="{BB962C8B-B14F-4D97-AF65-F5344CB8AC3E}">
        <p14:creationId xmlns:p14="http://schemas.microsoft.com/office/powerpoint/2010/main" val="404702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98C6E-655C-4061-B666-FEF5384F155C}"/>
              </a:ext>
            </a:extLst>
          </p:cNvPr>
          <p:cNvSpPr>
            <a:spLocks noGrp="1"/>
          </p:cNvSpPr>
          <p:nvPr>
            <p:ph type="ctrTitle"/>
          </p:nvPr>
        </p:nvSpPr>
        <p:spPr>
          <a:xfrm>
            <a:off x="1446841" y="3429000"/>
            <a:ext cx="6427651" cy="498598"/>
          </a:xfrm>
        </p:spPr>
        <p:txBody>
          <a:bodyPr/>
          <a:lstStyle/>
          <a:p>
            <a:r>
              <a:rPr lang="en-GB"/>
              <a:t>Reference styles</a:t>
            </a:r>
          </a:p>
        </p:txBody>
      </p:sp>
    </p:spTree>
    <p:extLst>
      <p:ext uri="{BB962C8B-B14F-4D97-AF65-F5344CB8AC3E}">
        <p14:creationId xmlns:p14="http://schemas.microsoft.com/office/powerpoint/2010/main" val="40031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4564939" cy="806331"/>
          </a:xfrm>
        </p:spPr>
        <p:txBody>
          <a:bodyPr/>
          <a:lstStyle/>
          <a:p>
            <a:r>
              <a:rPr lang="en-GB" sz="3200"/>
              <a:t>Referencing styles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3714044"/>
          </a:xfrm>
        </p:spPr>
        <p:txBody>
          <a:bodyPr/>
          <a:lstStyle/>
          <a:p>
            <a:pPr marL="457200" indent="-457200">
              <a:lnSpc>
                <a:spcPct val="150000"/>
              </a:lnSpc>
              <a:buFont typeface="Arial" panose="020B0604020202020204" pitchFamily="34" charset="0"/>
              <a:buChar char="•"/>
            </a:pPr>
            <a:r>
              <a:rPr lang="en-GB" sz="2800"/>
              <a:t>OU Harvard</a:t>
            </a:r>
          </a:p>
          <a:p>
            <a:pPr marL="457200" indent="-457200">
              <a:lnSpc>
                <a:spcPct val="150000"/>
              </a:lnSpc>
              <a:buFont typeface="Arial" panose="020B0604020202020204" pitchFamily="34" charset="0"/>
              <a:buChar char="•"/>
            </a:pPr>
            <a:r>
              <a:rPr lang="en-GB" sz="2800"/>
              <a:t>Cite Them Right (CTR) Harvard </a:t>
            </a:r>
          </a:p>
          <a:p>
            <a:pPr marL="457200" indent="-457200">
              <a:lnSpc>
                <a:spcPct val="150000"/>
              </a:lnSpc>
              <a:buFont typeface="Arial" panose="020B0604020202020204" pitchFamily="34" charset="0"/>
              <a:buChar char="•"/>
            </a:pPr>
            <a:r>
              <a:rPr lang="en-GB" sz="2800"/>
              <a:t>OSCOLA</a:t>
            </a:r>
          </a:p>
          <a:p>
            <a:pPr marL="457200" indent="-457200">
              <a:lnSpc>
                <a:spcPct val="150000"/>
              </a:lnSpc>
              <a:buFont typeface="Arial" panose="020B0604020202020204" pitchFamily="34" charset="0"/>
              <a:buChar char="•"/>
            </a:pPr>
            <a:r>
              <a:rPr lang="en-GB" sz="2800"/>
              <a:t>Others – more than you could possibly imagine</a:t>
            </a:r>
          </a:p>
        </p:txBody>
      </p:sp>
    </p:spTree>
    <p:extLst>
      <p:ext uri="{BB962C8B-B14F-4D97-AF65-F5344CB8AC3E}">
        <p14:creationId xmlns:p14="http://schemas.microsoft.com/office/powerpoint/2010/main" val="186012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8329071" cy="856325"/>
          </a:xfrm>
        </p:spPr>
        <p:txBody>
          <a:bodyPr/>
          <a:lstStyle/>
          <a:p>
            <a:pPr fontAlgn="base"/>
            <a:r>
              <a:rPr lang="en-GB" sz="3200"/>
              <a:t>What mistakes can you spot from these Mendeley imported citations?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2060249"/>
            <a:ext cx="8263493" cy="4509226"/>
          </a:xfrm>
        </p:spPr>
        <p:txBody>
          <a:bodyPr/>
          <a:lstStyle/>
          <a:p>
            <a:pPr fontAlgn="base"/>
            <a:r>
              <a:rPr lang="en-GB" sz="2400" b="1"/>
              <a:t>Imported to Mendeley</a:t>
            </a:r>
            <a:r>
              <a:rPr lang="en-GB" sz="2400"/>
              <a:t>:</a:t>
            </a:r>
          </a:p>
          <a:p>
            <a:pPr marL="342900" indent="-342900" fontAlgn="base">
              <a:buFont typeface="Arial" panose="020B0604020202020204" pitchFamily="34" charset="0"/>
              <a:buChar char="•"/>
            </a:pPr>
            <a:endParaRPr lang="en-GB" sz="2400"/>
          </a:p>
          <a:p>
            <a:pPr fontAlgn="base"/>
            <a:r>
              <a:rPr lang="en-GB" sz="2400"/>
              <a:t>Anand, P. (2005) ‘Capabilities and health’. </a:t>
            </a:r>
            <a:r>
              <a:rPr lang="en-GB" sz="2400" err="1"/>
              <a:t>doi</a:t>
            </a:r>
            <a:r>
              <a:rPr lang="en-GB" sz="2400"/>
              <a:t>: 10.1136/jme.2004.008706.</a:t>
            </a:r>
          </a:p>
          <a:p>
            <a:pPr fontAlgn="base"/>
            <a:endParaRPr lang="en-GB" sz="2400"/>
          </a:p>
          <a:p>
            <a:pPr fontAlgn="base"/>
            <a:r>
              <a:rPr lang="en-GB" sz="2400" b="1"/>
              <a:t>Correct reference (CTR)</a:t>
            </a:r>
          </a:p>
          <a:p>
            <a:r>
              <a:rPr lang="en-GB" sz="2400"/>
              <a:t>Anand, P. (2005) ‘Capabilities and health’, </a:t>
            </a:r>
            <a:r>
              <a:rPr lang="en-GB" sz="2400" i="1"/>
              <a:t>Journal of medical ethics</a:t>
            </a:r>
            <a:r>
              <a:rPr lang="en-GB" sz="2400"/>
              <a:t>, 31(5), pp. 299–303. </a:t>
            </a:r>
            <a:r>
              <a:rPr lang="en-GB" sz="2400" err="1"/>
              <a:t>doi</a:t>
            </a:r>
            <a:r>
              <a:rPr lang="en-GB" sz="2400"/>
              <a:t>: 10.1136/jme.2004.008706.</a:t>
            </a:r>
          </a:p>
          <a:p>
            <a:endParaRPr lang="en-GB" sz="2400"/>
          </a:p>
          <a:p>
            <a:pPr>
              <a:lnSpc>
                <a:spcPct val="150000"/>
              </a:lnSpc>
            </a:pPr>
            <a:endParaRPr lang="en-GB" sz="2800"/>
          </a:p>
        </p:txBody>
      </p:sp>
    </p:spTree>
    <p:extLst>
      <p:ext uri="{BB962C8B-B14F-4D97-AF65-F5344CB8AC3E}">
        <p14:creationId xmlns:p14="http://schemas.microsoft.com/office/powerpoint/2010/main" val="1187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8329071" cy="856325"/>
          </a:xfrm>
        </p:spPr>
        <p:txBody>
          <a:bodyPr/>
          <a:lstStyle/>
          <a:p>
            <a:pPr fontAlgn="base"/>
            <a:r>
              <a:rPr lang="en-GB" sz="3200"/>
              <a:t>What mistakes can you spot from these Mendeley citations?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08691"/>
            <a:ext cx="8263493" cy="4509226"/>
          </a:xfrm>
        </p:spPr>
        <p:txBody>
          <a:bodyPr lIns="36000" tIns="36000" rIns="36000" bIns="36000" anchor="t"/>
          <a:lstStyle/>
          <a:p>
            <a:pPr fontAlgn="base"/>
            <a:r>
              <a:rPr lang="en-GB" sz="2400" b="1"/>
              <a:t>Imported to Mendeley</a:t>
            </a:r>
            <a:r>
              <a:rPr lang="en-GB" sz="2400"/>
              <a:t>:</a:t>
            </a:r>
          </a:p>
          <a:p>
            <a:pPr fontAlgn="base"/>
            <a:r>
              <a:rPr lang="en-GB" sz="2200"/>
              <a:t>BRILEY, D. A., RUDD, M. and AAKER, J. (2017) ‘Cultivating Optimism: How to Frame Your Future during a Health Challenge.’, </a:t>
            </a:r>
            <a:r>
              <a:rPr lang="en-GB" sz="2200" i="1"/>
              <a:t>Journal of Consumer Research</a:t>
            </a:r>
            <a:r>
              <a:rPr lang="en-GB" sz="2200"/>
              <a:t>. Oxford University Press / USA, 44(4), pp. 895–915. Available at: http://10.0.4.69/jcr/ucx075.</a:t>
            </a:r>
            <a:endParaRPr lang="en-GB" sz="2200">
              <a:cs typeface="Arial"/>
            </a:endParaRPr>
          </a:p>
          <a:p>
            <a:pPr fontAlgn="base"/>
            <a:endParaRPr lang="en-GB" sz="2400"/>
          </a:p>
          <a:p>
            <a:pPr fontAlgn="base"/>
            <a:r>
              <a:rPr lang="en-GB" sz="2400" b="1"/>
              <a:t>Correct reference (CTR)</a:t>
            </a:r>
          </a:p>
          <a:p>
            <a:r>
              <a:rPr lang="en-GB" sz="2200"/>
              <a:t>Briley, D.A., Rudd, M. and Aaker, J. (2017) ‘Cultivating Optimism: How to Frame Your Future during a Health Challenge’, </a:t>
            </a:r>
            <a:r>
              <a:rPr lang="en-GB" sz="2200" i="1"/>
              <a:t>The Journal of Consumer Research</a:t>
            </a:r>
            <a:r>
              <a:rPr lang="en-GB" sz="2200"/>
              <a:t>, 44(4), pp. 895–915. </a:t>
            </a:r>
            <a:r>
              <a:rPr lang="en-GB" sz="2200" err="1"/>
              <a:t>doi</a:t>
            </a:r>
            <a:r>
              <a:rPr lang="en-GB" sz="2200"/>
              <a:t>: 10.1093/</a:t>
            </a:r>
            <a:r>
              <a:rPr lang="en-GB" sz="2000" err="1"/>
              <a:t>jcr</a:t>
            </a:r>
            <a:r>
              <a:rPr lang="en-GB" sz="2000"/>
              <a:t>/ucx075.</a:t>
            </a:r>
            <a:endParaRPr lang="en-GB" sz="2000">
              <a:cs typeface="Arial"/>
            </a:endParaRPr>
          </a:p>
          <a:p>
            <a:pPr>
              <a:lnSpc>
                <a:spcPct val="150000"/>
              </a:lnSpc>
            </a:pPr>
            <a:endParaRPr lang="en-GB" sz="2800"/>
          </a:p>
        </p:txBody>
      </p:sp>
    </p:spTree>
    <p:extLst>
      <p:ext uri="{BB962C8B-B14F-4D97-AF65-F5344CB8AC3E}">
        <p14:creationId xmlns:p14="http://schemas.microsoft.com/office/powerpoint/2010/main" val="352316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D00A9-A3B8-48D2-92E3-D83119C890BA}"/>
              </a:ext>
            </a:extLst>
          </p:cNvPr>
          <p:cNvSpPr>
            <a:spLocks noGrp="1"/>
          </p:cNvSpPr>
          <p:nvPr>
            <p:ph type="ctrTitle"/>
          </p:nvPr>
        </p:nvSpPr>
        <p:spPr>
          <a:xfrm>
            <a:off x="1775316" y="3179701"/>
            <a:ext cx="5400000" cy="498598"/>
          </a:xfrm>
        </p:spPr>
        <p:txBody>
          <a:bodyPr/>
          <a:lstStyle/>
          <a:p>
            <a:r>
              <a:rPr lang="en-GB"/>
              <a:t>Working with Word</a:t>
            </a:r>
          </a:p>
        </p:txBody>
      </p:sp>
    </p:spTree>
    <p:extLst>
      <p:ext uri="{BB962C8B-B14F-4D97-AF65-F5344CB8AC3E}">
        <p14:creationId xmlns:p14="http://schemas.microsoft.com/office/powerpoint/2010/main" val="356085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4564939" cy="806331"/>
          </a:xfrm>
        </p:spPr>
        <p:txBody>
          <a:bodyPr/>
          <a:lstStyle/>
          <a:p>
            <a:r>
              <a:rPr lang="en-GB" sz="3200"/>
              <a:t>Learning outcomes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3714044"/>
          </a:xfrm>
        </p:spPr>
        <p:txBody>
          <a:bodyPr/>
          <a:lstStyle/>
          <a:p>
            <a:pPr>
              <a:lnSpc>
                <a:spcPct val="150000"/>
              </a:lnSpc>
            </a:pPr>
            <a:r>
              <a:rPr lang="en-GB" sz="2800"/>
              <a:t>By the end of this session you should have an overview of:</a:t>
            </a:r>
          </a:p>
          <a:p>
            <a:pPr marL="457200" indent="-457200">
              <a:lnSpc>
                <a:spcPct val="150000"/>
              </a:lnSpc>
              <a:buFont typeface="Arial" panose="020B0604020202020204" pitchFamily="34" charset="0"/>
              <a:buChar char="•"/>
            </a:pPr>
            <a:r>
              <a:rPr lang="en-GB" sz="2800"/>
              <a:t>How reference management tools work,</a:t>
            </a:r>
          </a:p>
          <a:p>
            <a:pPr marL="457200" indent="-457200">
              <a:lnSpc>
                <a:spcPct val="150000"/>
              </a:lnSpc>
              <a:buFont typeface="Arial" panose="020B0604020202020204" pitchFamily="34" charset="0"/>
              <a:buChar char="•"/>
            </a:pPr>
            <a:r>
              <a:rPr lang="en-GB" sz="2800"/>
              <a:t>The benefits and risks of using these tools</a:t>
            </a:r>
          </a:p>
          <a:p>
            <a:pPr marL="457200" indent="-457200">
              <a:lnSpc>
                <a:spcPct val="150000"/>
              </a:lnSpc>
              <a:buFont typeface="Arial" panose="020B0604020202020204" pitchFamily="34" charset="0"/>
              <a:buChar char="•"/>
            </a:pPr>
            <a:r>
              <a:rPr lang="en-GB" sz="2800"/>
              <a:t>How the tools work with Library resources</a:t>
            </a:r>
          </a:p>
        </p:txBody>
      </p:sp>
    </p:spTree>
    <p:extLst>
      <p:ext uri="{BB962C8B-B14F-4D97-AF65-F5344CB8AC3E}">
        <p14:creationId xmlns:p14="http://schemas.microsoft.com/office/powerpoint/2010/main" val="362447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727969" y="742684"/>
            <a:ext cx="4564939" cy="806331"/>
          </a:xfrm>
        </p:spPr>
        <p:txBody>
          <a:bodyPr/>
          <a:lstStyle/>
          <a:p>
            <a:r>
              <a:rPr lang="en-GB" sz="3200"/>
              <a:t>Word add ons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727969" y="1998106"/>
            <a:ext cx="7924325" cy="3714044"/>
          </a:xfrm>
        </p:spPr>
        <p:txBody>
          <a:bodyPr/>
          <a:lstStyle/>
          <a:p>
            <a:pPr marL="457200" indent="-457200">
              <a:lnSpc>
                <a:spcPct val="150000"/>
              </a:lnSpc>
              <a:buFont typeface="Arial" panose="020B0604020202020204" pitchFamily="34" charset="0"/>
              <a:buChar char="•"/>
            </a:pPr>
            <a:r>
              <a:rPr lang="en-GB" sz="2800"/>
              <a:t>In text citations</a:t>
            </a:r>
          </a:p>
          <a:p>
            <a:pPr marL="457200" indent="-457200">
              <a:lnSpc>
                <a:spcPct val="150000"/>
              </a:lnSpc>
              <a:buFont typeface="Arial" panose="020B0604020202020204" pitchFamily="34" charset="0"/>
              <a:buChar char="•"/>
            </a:pPr>
            <a:r>
              <a:rPr lang="en-GB" sz="2800"/>
              <a:t>Reference lists</a:t>
            </a:r>
          </a:p>
          <a:p>
            <a:pPr marL="457200" indent="-457200">
              <a:lnSpc>
                <a:spcPct val="150000"/>
              </a:lnSpc>
              <a:buFont typeface="Arial" panose="020B0604020202020204" pitchFamily="34" charset="0"/>
              <a:buChar char="•"/>
            </a:pPr>
            <a:r>
              <a:rPr lang="en-GB" sz="2800"/>
              <a:t>Bibliographies</a:t>
            </a:r>
          </a:p>
        </p:txBody>
      </p:sp>
    </p:spTree>
    <p:extLst>
      <p:ext uri="{BB962C8B-B14F-4D97-AF65-F5344CB8AC3E}">
        <p14:creationId xmlns:p14="http://schemas.microsoft.com/office/powerpoint/2010/main" val="350261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192" y="642825"/>
            <a:ext cx="3122393" cy="769441"/>
          </a:xfrm>
          <a:prstGeom prst="rect">
            <a:avLst/>
          </a:prstGeom>
        </p:spPr>
        <p:txBody>
          <a:bodyPr wrap="none">
            <a:spAutoFit/>
          </a:bodyPr>
          <a:lstStyle/>
          <a:p>
            <a:r>
              <a:rPr lang="en-GB" altLang="en-US" sz="4400">
                <a:solidFill>
                  <a:prstClr val="black"/>
                </a:solidFill>
                <a:ea typeface="+mj-ea"/>
                <a:cs typeface="+mj-cs"/>
              </a:rPr>
              <a:t>Using Word</a:t>
            </a:r>
            <a:endParaRPr lang="en-GB"/>
          </a:p>
        </p:txBody>
      </p:sp>
      <p:pic>
        <p:nvPicPr>
          <p:cNvPr id="15" name="Picture 14" descr="Image showing Word references tools bar including Mendeley and Endnote">
            <a:extLst>
              <a:ext uri="{FF2B5EF4-FFF2-40B4-BE49-F238E27FC236}">
                <a16:creationId xmlns:a16="http://schemas.microsoft.com/office/drawing/2014/main" id="{8DA0DABD-4DB6-4190-912B-BD651B9CBA77}"/>
              </a:ext>
            </a:extLst>
          </p:cNvPr>
          <p:cNvPicPr>
            <a:picLocks noChangeAspect="1"/>
          </p:cNvPicPr>
          <p:nvPr/>
        </p:nvPicPr>
        <p:blipFill>
          <a:blip r:embed="rId3"/>
          <a:stretch>
            <a:fillRect/>
          </a:stretch>
        </p:blipFill>
        <p:spPr>
          <a:xfrm>
            <a:off x="100012" y="3625638"/>
            <a:ext cx="8943975" cy="1533525"/>
          </a:xfrm>
          <a:prstGeom prst="rect">
            <a:avLst/>
          </a:prstGeom>
        </p:spPr>
      </p:pic>
      <p:sp>
        <p:nvSpPr>
          <p:cNvPr id="4" name="TextBox 3">
            <a:extLst>
              <a:ext uri="{FF2B5EF4-FFF2-40B4-BE49-F238E27FC236}">
                <a16:creationId xmlns:a16="http://schemas.microsoft.com/office/drawing/2014/main" id="{CFF03535-9E77-4F35-9664-BBE9A5C357A3}"/>
              </a:ext>
            </a:extLst>
          </p:cNvPr>
          <p:cNvSpPr txBox="1"/>
          <p:nvPr/>
        </p:nvSpPr>
        <p:spPr>
          <a:xfrm>
            <a:off x="339590" y="1914793"/>
            <a:ext cx="7211280" cy="954107"/>
          </a:xfrm>
          <a:prstGeom prst="rect">
            <a:avLst/>
          </a:prstGeom>
          <a:noFill/>
        </p:spPr>
        <p:txBody>
          <a:bodyPr wrap="square" rtlCol="0">
            <a:spAutoFit/>
          </a:bodyPr>
          <a:lstStyle/>
          <a:p>
            <a:r>
              <a:rPr lang="en-GB" sz="2800" dirty="0"/>
              <a:t>The reference management tool inserts a new toolbar into your Word programme</a:t>
            </a:r>
          </a:p>
        </p:txBody>
      </p:sp>
      <p:sp>
        <p:nvSpPr>
          <p:cNvPr id="5" name="Arrow: Down 4">
            <a:extLst>
              <a:ext uri="{FF2B5EF4-FFF2-40B4-BE49-F238E27FC236}">
                <a16:creationId xmlns:a16="http://schemas.microsoft.com/office/drawing/2014/main" id="{F1A69A6B-EDCA-4234-8473-6111C6B7C165}"/>
              </a:ext>
            </a:extLst>
          </p:cNvPr>
          <p:cNvSpPr/>
          <p:nvPr/>
        </p:nvSpPr>
        <p:spPr>
          <a:xfrm>
            <a:off x="3599585" y="3101125"/>
            <a:ext cx="418645" cy="483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76DABA7E-3219-4197-9F87-5A4E4EBF2E02}"/>
              </a:ext>
            </a:extLst>
          </p:cNvPr>
          <p:cNvSpPr/>
          <p:nvPr/>
        </p:nvSpPr>
        <p:spPr>
          <a:xfrm>
            <a:off x="5015177" y="3101125"/>
            <a:ext cx="418645" cy="483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87BB9EBD-132B-4B1A-BADB-FEECE1302BFF}"/>
              </a:ext>
            </a:extLst>
          </p:cNvPr>
          <p:cNvSpPr/>
          <p:nvPr/>
        </p:nvSpPr>
        <p:spPr>
          <a:xfrm rot="10800000">
            <a:off x="3278745" y="4917601"/>
            <a:ext cx="418645" cy="483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5959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of a Zotero toolbar in Word showing the add/edit citation function and Add/Edit bibliography">
            <a:extLst>
              <a:ext uri="{FF2B5EF4-FFF2-40B4-BE49-F238E27FC236}">
                <a16:creationId xmlns:a16="http://schemas.microsoft.com/office/drawing/2014/main" id="{98DE337A-AC40-4D55-A075-047FEF250D60}"/>
              </a:ext>
            </a:extLst>
          </p:cNvPr>
          <p:cNvPicPr>
            <a:picLocks noChangeAspect="1"/>
          </p:cNvPicPr>
          <p:nvPr/>
        </p:nvPicPr>
        <p:blipFill>
          <a:blip r:embed="rId2"/>
          <a:stretch>
            <a:fillRect/>
          </a:stretch>
        </p:blipFill>
        <p:spPr>
          <a:xfrm>
            <a:off x="246580" y="380143"/>
            <a:ext cx="8696241" cy="6066043"/>
          </a:xfrm>
          <a:prstGeom prst="rect">
            <a:avLst/>
          </a:prstGeom>
        </p:spPr>
      </p:pic>
      <p:cxnSp>
        <p:nvCxnSpPr>
          <p:cNvPr id="4" name="Straight Arrow Connector 3">
            <a:extLst>
              <a:ext uri="{FF2B5EF4-FFF2-40B4-BE49-F238E27FC236}">
                <a16:creationId xmlns:a16="http://schemas.microsoft.com/office/drawing/2014/main" id="{F791772D-E10C-4C2B-9F10-51D892AF9D0F}"/>
              </a:ext>
            </a:extLst>
          </p:cNvPr>
          <p:cNvCxnSpPr>
            <a:cxnSpLocks/>
          </p:cNvCxnSpPr>
          <p:nvPr/>
        </p:nvCxnSpPr>
        <p:spPr>
          <a:xfrm>
            <a:off x="565079" y="1900720"/>
            <a:ext cx="3534310" cy="177742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26621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DBCA0E-A1D1-4F32-8618-A9F207EC7102}"/>
              </a:ext>
            </a:extLst>
          </p:cNvPr>
          <p:cNvSpPr>
            <a:spLocks noGrp="1"/>
          </p:cNvSpPr>
          <p:nvPr>
            <p:ph type="ctrTitle"/>
          </p:nvPr>
        </p:nvSpPr>
        <p:spPr>
          <a:xfrm>
            <a:off x="431999" y="544317"/>
            <a:ext cx="8220295" cy="986532"/>
          </a:xfrm>
        </p:spPr>
        <p:txBody>
          <a:bodyPr/>
          <a:lstStyle/>
          <a:p>
            <a:r>
              <a:rPr lang="en-GB" sz="3200" dirty="0"/>
              <a:t>How do you plan to manage your references in future?</a:t>
            </a:r>
          </a:p>
        </p:txBody>
      </p:sp>
      <p:sp>
        <p:nvSpPr>
          <p:cNvPr id="4" name="Content Placeholder 3">
            <a:extLst>
              <a:ext uri="{FF2B5EF4-FFF2-40B4-BE49-F238E27FC236}">
                <a16:creationId xmlns:a16="http://schemas.microsoft.com/office/drawing/2014/main" id="{A14EA27E-5E5B-4200-9BCF-DFCCD9FF2580}"/>
              </a:ext>
            </a:extLst>
          </p:cNvPr>
          <p:cNvSpPr>
            <a:spLocks noGrp="1"/>
          </p:cNvSpPr>
          <p:nvPr>
            <p:ph idx="1"/>
          </p:nvPr>
        </p:nvSpPr>
        <p:spPr>
          <a:xfrm>
            <a:off x="388801" y="1839074"/>
            <a:ext cx="8263493" cy="4525892"/>
          </a:xfrm>
        </p:spPr>
        <p:txBody>
          <a:bodyPr/>
          <a:lstStyle/>
          <a:p>
            <a:endParaRPr lang="en-GB" sz="2400" dirty="0"/>
          </a:p>
          <a:p>
            <a:endParaRPr lang="en-GB" sz="2800" dirty="0"/>
          </a:p>
          <a:p>
            <a:pPr marL="342900" indent="-342900">
              <a:buFont typeface="Arial" panose="020B0604020202020204" pitchFamily="34" charset="0"/>
              <a:buChar char="•"/>
            </a:pPr>
            <a:r>
              <a:rPr lang="en-GB" sz="2800" dirty="0"/>
              <a:t>I will try one of the tools </a:t>
            </a:r>
          </a:p>
          <a:p>
            <a:pPr marL="342900" indent="-342900">
              <a:buFont typeface="Arial" panose="020B0604020202020204" pitchFamily="34" charset="0"/>
              <a:buChar char="•"/>
            </a:pPr>
            <a:r>
              <a:rPr lang="en-GB" sz="2800" dirty="0"/>
              <a:t>I will stick with the method I use now</a:t>
            </a:r>
          </a:p>
          <a:p>
            <a:pPr marL="342900" indent="-342900">
              <a:buFont typeface="Arial" panose="020B0604020202020204" pitchFamily="34" charset="0"/>
              <a:buChar char="•"/>
            </a:pPr>
            <a:r>
              <a:rPr lang="en-GB" sz="2800" dirty="0"/>
              <a:t>Not decided</a:t>
            </a:r>
          </a:p>
        </p:txBody>
      </p:sp>
    </p:spTree>
    <p:extLst>
      <p:ext uri="{BB962C8B-B14F-4D97-AF65-F5344CB8AC3E}">
        <p14:creationId xmlns:p14="http://schemas.microsoft.com/office/powerpoint/2010/main" val="292934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667991"/>
            <a:ext cx="4564939" cy="806331"/>
          </a:xfrm>
        </p:spPr>
        <p:txBody>
          <a:bodyPr/>
          <a:lstStyle/>
          <a:p>
            <a:r>
              <a:rPr lang="en-GB" sz="3200" dirty="0"/>
              <a:t>We have covered</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4638364"/>
          </a:xfrm>
        </p:spPr>
        <p:txBody>
          <a:bodyPr/>
          <a:lstStyle/>
          <a:p>
            <a:pPr marL="457200" indent="-457200">
              <a:lnSpc>
                <a:spcPct val="150000"/>
              </a:lnSpc>
              <a:buFont typeface="Arial" panose="020B0604020202020204" pitchFamily="34" charset="0"/>
              <a:buChar char="•"/>
            </a:pPr>
            <a:r>
              <a:rPr lang="en-GB" sz="2800" dirty="0"/>
              <a:t>How reference management tools work,</a:t>
            </a:r>
          </a:p>
          <a:p>
            <a:pPr marL="457200" indent="-457200">
              <a:lnSpc>
                <a:spcPct val="150000"/>
              </a:lnSpc>
              <a:buFont typeface="Arial" panose="020B0604020202020204" pitchFamily="34" charset="0"/>
              <a:buChar char="•"/>
            </a:pPr>
            <a:r>
              <a:rPr lang="en-GB" sz="2800" dirty="0"/>
              <a:t>The benefits and risks of using these tools</a:t>
            </a:r>
          </a:p>
          <a:p>
            <a:pPr marL="457200" indent="-457200">
              <a:lnSpc>
                <a:spcPct val="150000"/>
              </a:lnSpc>
              <a:buFont typeface="Arial" panose="020B0604020202020204" pitchFamily="34" charset="0"/>
              <a:buChar char="•"/>
            </a:pPr>
            <a:r>
              <a:rPr lang="en-GB" sz="2800" dirty="0"/>
              <a:t>How the tools work with Library resources</a:t>
            </a:r>
          </a:p>
          <a:p>
            <a:pPr marL="457200" indent="-457200">
              <a:lnSpc>
                <a:spcPct val="150000"/>
              </a:lnSpc>
              <a:buFont typeface="Arial" panose="020B0604020202020204" pitchFamily="34" charset="0"/>
              <a:buChar char="•"/>
            </a:pPr>
            <a:endParaRPr lang="en-GB" sz="2800" dirty="0"/>
          </a:p>
          <a:p>
            <a:pPr>
              <a:lnSpc>
                <a:spcPct val="150000"/>
              </a:lnSpc>
            </a:pPr>
            <a:r>
              <a:rPr lang="en-GB" sz="2800" dirty="0"/>
              <a:t>For further information see the </a:t>
            </a:r>
            <a:r>
              <a:rPr lang="en-GB" sz="2800" dirty="0">
                <a:hlinkClick r:id="rId2"/>
              </a:rPr>
              <a:t>Bibliographic Management</a:t>
            </a:r>
            <a:r>
              <a:rPr lang="en-GB" sz="2800" dirty="0"/>
              <a:t> page on the Library website</a:t>
            </a:r>
          </a:p>
          <a:p>
            <a:pPr>
              <a:lnSpc>
                <a:spcPct val="150000"/>
              </a:lnSpc>
            </a:pPr>
            <a:endParaRPr lang="en-GB" sz="2800" dirty="0"/>
          </a:p>
        </p:txBody>
      </p:sp>
    </p:spTree>
    <p:extLst>
      <p:ext uri="{BB962C8B-B14F-4D97-AF65-F5344CB8AC3E}">
        <p14:creationId xmlns:p14="http://schemas.microsoft.com/office/powerpoint/2010/main" val="327418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sz="3200" dirty="0"/>
              <a:t>Fill in the </a:t>
            </a:r>
            <a:r>
              <a:rPr lang="en-GB" sz="3200" dirty="0">
                <a:hlinkClick r:id="rId3"/>
              </a:rPr>
              <a:t>feedback form</a:t>
            </a:r>
            <a:r>
              <a:rPr lang="en-GB" sz="3200" dirty="0"/>
              <a:t> for a chance to win</a:t>
            </a:r>
          </a:p>
          <a:p>
            <a:r>
              <a:rPr lang="en-GB" sz="3200" dirty="0"/>
              <a:t>a £10 Amazon voucher!</a:t>
            </a:r>
          </a:p>
        </p:txBody>
      </p:sp>
      <p:pic>
        <p:nvPicPr>
          <p:cNvPr id="5" name="Picture 4" descr="Picture of three buttons with a smiley face, a neutral face and a sad fa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0001" y="2404147"/>
            <a:ext cx="5281091" cy="3960819"/>
          </a:xfrm>
          <a:prstGeom prst="rect">
            <a:avLst/>
          </a:prstGeom>
        </p:spPr>
      </p:pic>
      <p:sp>
        <p:nvSpPr>
          <p:cNvPr id="2" name="TextBox 1">
            <a:extLst>
              <a:ext uri="{FF2B5EF4-FFF2-40B4-BE49-F238E27FC236}">
                <a16:creationId xmlns:a16="http://schemas.microsoft.com/office/drawing/2014/main" id="{AA6F3169-AC71-4DCF-AAFF-5907091A7F41}"/>
              </a:ext>
            </a:extLst>
          </p:cNvPr>
          <p:cNvSpPr txBox="1"/>
          <p:nvPr/>
        </p:nvSpPr>
        <p:spPr>
          <a:xfrm>
            <a:off x="5665577" y="5198724"/>
            <a:ext cx="2986715" cy="584775"/>
          </a:xfrm>
          <a:prstGeom prst="rect">
            <a:avLst/>
          </a:prstGeom>
          <a:noFill/>
        </p:spPr>
        <p:txBody>
          <a:bodyPr wrap="none" rtlCol="0">
            <a:spAutoFit/>
          </a:bodyPr>
          <a:lstStyle/>
          <a:p>
            <a:r>
              <a:rPr lang="en-GB" sz="3200"/>
              <a:t>Any questions?</a:t>
            </a:r>
          </a:p>
        </p:txBody>
      </p:sp>
    </p:spTree>
    <p:extLst>
      <p:ext uri="{BB962C8B-B14F-4D97-AF65-F5344CB8AC3E}">
        <p14:creationId xmlns:p14="http://schemas.microsoft.com/office/powerpoint/2010/main" val="311310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559293"/>
            <a:ext cx="8098251" cy="915029"/>
          </a:xfrm>
        </p:spPr>
        <p:txBody>
          <a:bodyPr/>
          <a:lstStyle/>
          <a:p>
            <a:r>
              <a:rPr lang="en-GB" sz="2800"/>
              <a:t>Using Word as a reference management tool</a:t>
            </a:r>
          </a:p>
        </p:txBody>
      </p:sp>
      <p:pic>
        <p:nvPicPr>
          <p:cNvPr id="2" name="Picture 1">
            <a:extLst>
              <a:ext uri="{FF2B5EF4-FFF2-40B4-BE49-F238E27FC236}">
                <a16:creationId xmlns:a16="http://schemas.microsoft.com/office/drawing/2014/main" id="{D629BD3B-0F95-4B0A-9622-20EAC740B22F}"/>
              </a:ext>
            </a:extLst>
          </p:cNvPr>
          <p:cNvPicPr>
            <a:picLocks noChangeAspect="1"/>
          </p:cNvPicPr>
          <p:nvPr/>
        </p:nvPicPr>
        <p:blipFill>
          <a:blip r:embed="rId3"/>
          <a:stretch>
            <a:fillRect/>
          </a:stretch>
        </p:blipFill>
        <p:spPr>
          <a:xfrm>
            <a:off x="487902" y="2004457"/>
            <a:ext cx="7848600" cy="1819275"/>
          </a:xfrm>
          <a:prstGeom prst="rect">
            <a:avLst/>
          </a:prstGeom>
        </p:spPr>
      </p:pic>
      <p:sp>
        <p:nvSpPr>
          <p:cNvPr id="5" name="Rectangle 4">
            <a:extLst>
              <a:ext uri="{FF2B5EF4-FFF2-40B4-BE49-F238E27FC236}">
                <a16:creationId xmlns:a16="http://schemas.microsoft.com/office/drawing/2014/main" id="{AAF99F08-6409-4B88-A0EF-0FD672EEE27A}"/>
              </a:ext>
            </a:extLst>
          </p:cNvPr>
          <p:cNvSpPr/>
          <p:nvPr/>
        </p:nvSpPr>
        <p:spPr>
          <a:xfrm>
            <a:off x="4669654" y="2476870"/>
            <a:ext cx="2654424" cy="134686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023C8383-E431-4A29-A269-A1EF6420A213}"/>
              </a:ext>
            </a:extLst>
          </p:cNvPr>
          <p:cNvPicPr>
            <a:picLocks noChangeAspect="1"/>
          </p:cNvPicPr>
          <p:nvPr/>
        </p:nvPicPr>
        <p:blipFill>
          <a:blip r:embed="rId4"/>
          <a:stretch>
            <a:fillRect/>
          </a:stretch>
        </p:blipFill>
        <p:spPr>
          <a:xfrm>
            <a:off x="388801" y="3976671"/>
            <a:ext cx="8467605" cy="2651684"/>
          </a:xfrm>
          <a:prstGeom prst="rect">
            <a:avLst/>
          </a:prstGeom>
        </p:spPr>
      </p:pic>
    </p:spTree>
    <p:extLst>
      <p:ext uri="{BB962C8B-B14F-4D97-AF65-F5344CB8AC3E}">
        <p14:creationId xmlns:p14="http://schemas.microsoft.com/office/powerpoint/2010/main" val="4196966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B8FDE7-6439-49C3-B040-AAE217AE85B6}"/>
              </a:ext>
            </a:extLst>
          </p:cNvPr>
          <p:cNvPicPr>
            <a:picLocks noChangeAspect="1"/>
          </p:cNvPicPr>
          <p:nvPr/>
        </p:nvPicPr>
        <p:blipFill>
          <a:blip r:embed="rId2"/>
          <a:stretch>
            <a:fillRect/>
          </a:stretch>
        </p:blipFill>
        <p:spPr>
          <a:xfrm>
            <a:off x="0" y="2036832"/>
            <a:ext cx="9144000" cy="3867411"/>
          </a:xfrm>
          <a:prstGeom prst="rect">
            <a:avLst/>
          </a:prstGeom>
        </p:spPr>
      </p:pic>
      <p:sp>
        <p:nvSpPr>
          <p:cNvPr id="5" name="Title 2">
            <a:extLst>
              <a:ext uri="{FF2B5EF4-FFF2-40B4-BE49-F238E27FC236}">
                <a16:creationId xmlns:a16="http://schemas.microsoft.com/office/drawing/2014/main" id="{DF6750A1-4393-4FCE-99A7-B145FF711B01}"/>
              </a:ext>
            </a:extLst>
          </p:cNvPr>
          <p:cNvSpPr>
            <a:spLocks noGrp="1"/>
          </p:cNvSpPr>
          <p:nvPr>
            <p:ph type="ctrTitle"/>
          </p:nvPr>
        </p:nvSpPr>
        <p:spPr>
          <a:xfrm>
            <a:off x="202371" y="568171"/>
            <a:ext cx="6890888" cy="915029"/>
          </a:xfrm>
        </p:spPr>
        <p:txBody>
          <a:bodyPr/>
          <a:lstStyle/>
          <a:p>
            <a:r>
              <a:rPr lang="en-GB" sz="2800"/>
              <a:t>Word form to fill in for citations</a:t>
            </a:r>
          </a:p>
        </p:txBody>
      </p:sp>
    </p:spTree>
    <p:extLst>
      <p:ext uri="{BB962C8B-B14F-4D97-AF65-F5344CB8AC3E}">
        <p14:creationId xmlns:p14="http://schemas.microsoft.com/office/powerpoint/2010/main" val="1196023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AFC145-DDBE-4FA2-B23B-3694811F22DE}"/>
              </a:ext>
            </a:extLst>
          </p:cNvPr>
          <p:cNvSpPr>
            <a:spLocks noGrp="1"/>
          </p:cNvSpPr>
          <p:nvPr>
            <p:ph type="ctrTitle"/>
          </p:nvPr>
        </p:nvSpPr>
        <p:spPr>
          <a:xfrm>
            <a:off x="681032" y="943287"/>
            <a:ext cx="6633436" cy="806331"/>
          </a:xfrm>
        </p:spPr>
        <p:txBody>
          <a:bodyPr/>
          <a:lstStyle/>
          <a:p>
            <a:r>
              <a:rPr lang="en-GB" sz="3200"/>
              <a:t>Browser extensions in Chrome</a:t>
            </a:r>
          </a:p>
        </p:txBody>
      </p:sp>
      <p:pic>
        <p:nvPicPr>
          <p:cNvPr id="7" name="Picture 6">
            <a:extLst>
              <a:ext uri="{FF2B5EF4-FFF2-40B4-BE49-F238E27FC236}">
                <a16:creationId xmlns:a16="http://schemas.microsoft.com/office/drawing/2014/main" id="{EC911408-B4BB-49F6-9D8B-C702CD11BEDE}"/>
              </a:ext>
            </a:extLst>
          </p:cNvPr>
          <p:cNvPicPr>
            <a:picLocks noChangeAspect="1"/>
          </p:cNvPicPr>
          <p:nvPr/>
        </p:nvPicPr>
        <p:blipFill>
          <a:blip r:embed="rId3"/>
          <a:stretch>
            <a:fillRect/>
          </a:stretch>
        </p:blipFill>
        <p:spPr>
          <a:xfrm>
            <a:off x="856932" y="2765939"/>
            <a:ext cx="7430136" cy="1951349"/>
          </a:xfrm>
          <a:prstGeom prst="rect">
            <a:avLst/>
          </a:prstGeom>
        </p:spPr>
      </p:pic>
      <p:cxnSp>
        <p:nvCxnSpPr>
          <p:cNvPr id="9" name="Straight Arrow Connector 8">
            <a:extLst>
              <a:ext uri="{FF2B5EF4-FFF2-40B4-BE49-F238E27FC236}">
                <a16:creationId xmlns:a16="http://schemas.microsoft.com/office/drawing/2014/main" id="{65AEE5AC-9FE6-4ACE-8750-BAAF4F039C2D}"/>
              </a:ext>
            </a:extLst>
          </p:cNvPr>
          <p:cNvCxnSpPr>
            <a:cxnSpLocks/>
          </p:cNvCxnSpPr>
          <p:nvPr/>
        </p:nvCxnSpPr>
        <p:spPr>
          <a:xfrm flipV="1">
            <a:off x="1941922" y="3992251"/>
            <a:ext cx="490194" cy="63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280B5B-8395-4F63-9226-DE80690EB4B4}"/>
              </a:ext>
            </a:extLst>
          </p:cNvPr>
          <p:cNvCxnSpPr>
            <a:cxnSpLocks/>
          </p:cNvCxnSpPr>
          <p:nvPr/>
        </p:nvCxnSpPr>
        <p:spPr>
          <a:xfrm flipV="1">
            <a:off x="3347044" y="3992251"/>
            <a:ext cx="0" cy="63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00C682-9FA1-4AE5-9A87-2691E6A957B4}"/>
              </a:ext>
            </a:extLst>
          </p:cNvPr>
          <p:cNvCxnSpPr>
            <a:cxnSpLocks/>
          </p:cNvCxnSpPr>
          <p:nvPr/>
        </p:nvCxnSpPr>
        <p:spPr>
          <a:xfrm flipH="1" flipV="1">
            <a:off x="4450169" y="3902697"/>
            <a:ext cx="715720" cy="86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04C4CB-7E6A-4FF6-9FFE-71320731F98B}"/>
              </a:ext>
            </a:extLst>
          </p:cNvPr>
          <p:cNvSpPr txBox="1"/>
          <p:nvPr/>
        </p:nvSpPr>
        <p:spPr>
          <a:xfrm>
            <a:off x="1423447" y="4769963"/>
            <a:ext cx="1225015" cy="523220"/>
          </a:xfrm>
          <a:prstGeom prst="rect">
            <a:avLst/>
          </a:prstGeom>
          <a:noFill/>
        </p:spPr>
        <p:txBody>
          <a:bodyPr wrap="none" rtlCol="0">
            <a:spAutoFit/>
          </a:bodyPr>
          <a:lstStyle/>
          <a:p>
            <a:r>
              <a:rPr lang="en-GB" sz="2800"/>
              <a:t>Zotero</a:t>
            </a:r>
          </a:p>
        </p:txBody>
      </p:sp>
      <p:sp>
        <p:nvSpPr>
          <p:cNvPr id="19" name="TextBox 18">
            <a:extLst>
              <a:ext uri="{FF2B5EF4-FFF2-40B4-BE49-F238E27FC236}">
                <a16:creationId xmlns:a16="http://schemas.microsoft.com/office/drawing/2014/main" id="{0A7600F0-7F91-469E-9D9D-46442725CE58}"/>
              </a:ext>
            </a:extLst>
          </p:cNvPr>
          <p:cNvSpPr txBox="1"/>
          <p:nvPr/>
        </p:nvSpPr>
        <p:spPr>
          <a:xfrm>
            <a:off x="2949839" y="4764422"/>
            <a:ext cx="1745991" cy="523220"/>
          </a:xfrm>
          <a:prstGeom prst="rect">
            <a:avLst/>
          </a:prstGeom>
          <a:noFill/>
        </p:spPr>
        <p:txBody>
          <a:bodyPr wrap="none" rtlCol="0">
            <a:spAutoFit/>
          </a:bodyPr>
          <a:lstStyle/>
          <a:p>
            <a:r>
              <a:rPr lang="en-GB" sz="2800"/>
              <a:t>Mendeley</a:t>
            </a:r>
          </a:p>
        </p:txBody>
      </p:sp>
      <p:sp>
        <p:nvSpPr>
          <p:cNvPr id="23" name="TextBox 22">
            <a:extLst>
              <a:ext uri="{FF2B5EF4-FFF2-40B4-BE49-F238E27FC236}">
                <a16:creationId xmlns:a16="http://schemas.microsoft.com/office/drawing/2014/main" id="{980872DD-79CF-43F6-AB25-1B3DF053DEC1}"/>
              </a:ext>
            </a:extLst>
          </p:cNvPr>
          <p:cNvSpPr txBox="1"/>
          <p:nvPr/>
        </p:nvSpPr>
        <p:spPr>
          <a:xfrm>
            <a:off x="4979354" y="4764422"/>
            <a:ext cx="1524776" cy="523220"/>
          </a:xfrm>
          <a:prstGeom prst="rect">
            <a:avLst/>
          </a:prstGeom>
          <a:noFill/>
        </p:spPr>
        <p:txBody>
          <a:bodyPr wrap="none" rtlCol="0">
            <a:spAutoFit/>
          </a:bodyPr>
          <a:lstStyle/>
          <a:p>
            <a:r>
              <a:rPr lang="en-GB" sz="2800"/>
              <a:t>Endnote</a:t>
            </a:r>
          </a:p>
        </p:txBody>
      </p:sp>
    </p:spTree>
    <p:extLst>
      <p:ext uri="{BB962C8B-B14F-4D97-AF65-F5344CB8AC3E}">
        <p14:creationId xmlns:p14="http://schemas.microsoft.com/office/powerpoint/2010/main" val="284876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7840799" cy="806331"/>
          </a:xfrm>
        </p:spPr>
        <p:txBody>
          <a:bodyPr/>
          <a:lstStyle/>
          <a:p>
            <a:r>
              <a:rPr lang="en-GB" sz="3200"/>
              <a:t>Some ways of managing references</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4546532"/>
          </a:xfrm>
        </p:spPr>
        <p:txBody>
          <a:bodyPr/>
          <a:lstStyle/>
          <a:p>
            <a:pPr marL="457200" indent="-457200">
              <a:lnSpc>
                <a:spcPct val="150000"/>
              </a:lnSpc>
              <a:buFont typeface="Arial" panose="020B0604020202020204" pitchFamily="34" charset="0"/>
              <a:buChar char="•"/>
            </a:pPr>
            <a:r>
              <a:rPr lang="en-GB" sz="2800"/>
              <a:t>Card file</a:t>
            </a:r>
          </a:p>
          <a:p>
            <a:pPr marL="457200" indent="-457200">
              <a:lnSpc>
                <a:spcPct val="150000"/>
              </a:lnSpc>
              <a:buFont typeface="Arial" panose="020B0604020202020204" pitchFamily="34" charset="0"/>
              <a:buChar char="•"/>
            </a:pPr>
            <a:r>
              <a:rPr lang="en-GB" sz="2800"/>
              <a:t>Word document</a:t>
            </a:r>
          </a:p>
          <a:p>
            <a:pPr marL="457200" indent="-457200">
              <a:lnSpc>
                <a:spcPct val="150000"/>
              </a:lnSpc>
              <a:buFont typeface="Arial" panose="020B0604020202020204" pitchFamily="34" charset="0"/>
              <a:buChar char="•"/>
            </a:pPr>
            <a:r>
              <a:rPr lang="en-GB" sz="2800"/>
              <a:t>Excel spreadsheet</a:t>
            </a:r>
          </a:p>
          <a:p>
            <a:pPr marL="457200" indent="-457200">
              <a:lnSpc>
                <a:spcPct val="150000"/>
              </a:lnSpc>
              <a:buFont typeface="Arial" panose="020B0604020202020204" pitchFamily="34" charset="0"/>
              <a:buChar char="•"/>
            </a:pPr>
            <a:r>
              <a:rPr lang="en-GB" sz="2800"/>
              <a:t>Reference management tool</a:t>
            </a:r>
          </a:p>
          <a:p>
            <a:pPr>
              <a:lnSpc>
                <a:spcPct val="150000"/>
              </a:lnSpc>
            </a:pPr>
            <a:r>
              <a:rPr lang="en-GB" sz="2800"/>
              <a:t>How do you manage your references?</a:t>
            </a:r>
          </a:p>
        </p:txBody>
      </p:sp>
      <p:pic>
        <p:nvPicPr>
          <p:cNvPr id="8" name="Picture 7" descr="box containing alphabetical file cards">
            <a:extLst>
              <a:ext uri="{FF2B5EF4-FFF2-40B4-BE49-F238E27FC236}">
                <a16:creationId xmlns:a16="http://schemas.microsoft.com/office/drawing/2014/main" id="{F7C72C53-9C36-4DC0-8A21-C1BE8A4CF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676" y="1998106"/>
            <a:ext cx="2130025" cy="2183276"/>
          </a:xfrm>
          <a:prstGeom prst="rect">
            <a:avLst/>
          </a:prstGeom>
        </p:spPr>
      </p:pic>
    </p:spTree>
    <p:extLst>
      <p:ext uri="{BB962C8B-B14F-4D97-AF65-F5344CB8AC3E}">
        <p14:creationId xmlns:p14="http://schemas.microsoft.com/office/powerpoint/2010/main" val="353574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98C6E-655C-4061-B666-FEF5384F155C}"/>
              </a:ext>
            </a:extLst>
          </p:cNvPr>
          <p:cNvSpPr>
            <a:spLocks noGrp="1"/>
          </p:cNvSpPr>
          <p:nvPr>
            <p:ph type="ctrTitle"/>
          </p:nvPr>
        </p:nvSpPr>
        <p:spPr>
          <a:xfrm>
            <a:off x="1446841" y="3429000"/>
            <a:ext cx="6427651" cy="997196"/>
          </a:xfrm>
        </p:spPr>
        <p:txBody>
          <a:bodyPr/>
          <a:lstStyle/>
          <a:p>
            <a:r>
              <a:rPr lang="en-GB"/>
              <a:t>Reference management tools</a:t>
            </a:r>
          </a:p>
        </p:txBody>
      </p:sp>
    </p:spTree>
    <p:extLst>
      <p:ext uri="{BB962C8B-B14F-4D97-AF65-F5344CB8AC3E}">
        <p14:creationId xmlns:p14="http://schemas.microsoft.com/office/powerpoint/2010/main" val="23834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4564939" cy="806331"/>
          </a:xfrm>
        </p:spPr>
        <p:txBody>
          <a:bodyPr/>
          <a:lstStyle/>
          <a:p>
            <a:r>
              <a:rPr lang="en-GB" sz="3200" dirty="0"/>
              <a:t>What do the tools do?</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3714044"/>
          </a:xfrm>
        </p:spPr>
        <p:txBody>
          <a:bodyPr/>
          <a:lstStyle/>
          <a:p>
            <a:pPr marL="342900" indent="-342900" fontAlgn="base">
              <a:buFont typeface="Arial" panose="020B0604020202020204" pitchFamily="34" charset="0"/>
              <a:buChar char="•"/>
            </a:pPr>
            <a:r>
              <a:rPr lang="en-GB" sz="2400"/>
              <a:t>Store your references </a:t>
            </a:r>
            <a:r>
              <a:rPr lang="en-US" sz="2400"/>
              <a:t>​</a:t>
            </a:r>
          </a:p>
          <a:p>
            <a:pPr lvl="1" fontAlgn="base"/>
            <a:r>
              <a:rPr lang="en-GB" sz="2400"/>
              <a:t>- From your module material, web sites, library resources (so can be used to collect resources together as you are researching)</a:t>
            </a:r>
            <a:r>
              <a:rPr lang="en-US" sz="2400"/>
              <a:t>​</a:t>
            </a:r>
          </a:p>
          <a:p>
            <a:pPr marL="342900" indent="-342900" fontAlgn="base">
              <a:buFont typeface="Arial" panose="020B0604020202020204" pitchFamily="34" charset="0"/>
              <a:buChar char="•"/>
            </a:pPr>
            <a:r>
              <a:rPr lang="en-GB" sz="2400"/>
              <a:t>Manage your references</a:t>
            </a:r>
            <a:r>
              <a:rPr lang="en-US" sz="2400"/>
              <a:t>​</a:t>
            </a:r>
          </a:p>
          <a:p>
            <a:pPr lvl="1" fontAlgn="base"/>
            <a:r>
              <a:rPr lang="en-GB" sz="2400"/>
              <a:t>- Use folders, keywords, add notes</a:t>
            </a:r>
            <a:r>
              <a:rPr lang="en-US" sz="2400"/>
              <a:t>​</a:t>
            </a:r>
          </a:p>
          <a:p>
            <a:pPr marL="342900" indent="-342900" fontAlgn="base">
              <a:buFont typeface="Arial" panose="020B0604020202020204" pitchFamily="34" charset="0"/>
              <a:buChar char="•"/>
            </a:pPr>
            <a:r>
              <a:rPr lang="en-GB" sz="2400"/>
              <a:t>Cite your references</a:t>
            </a:r>
            <a:r>
              <a:rPr lang="en-US" sz="2400"/>
              <a:t>​</a:t>
            </a:r>
          </a:p>
          <a:p>
            <a:pPr lvl="1" fontAlgn="base"/>
            <a:r>
              <a:rPr lang="en-GB" sz="2400"/>
              <a:t>- Create citations and bibliographies in a particular style with word processing</a:t>
            </a:r>
            <a:r>
              <a:rPr lang="en-US" sz="2400"/>
              <a:t>​</a:t>
            </a:r>
          </a:p>
          <a:p>
            <a:pPr>
              <a:lnSpc>
                <a:spcPct val="150000"/>
              </a:lnSpc>
            </a:pPr>
            <a:endParaRPr lang="en-GB" sz="2800"/>
          </a:p>
        </p:txBody>
      </p:sp>
    </p:spTree>
    <p:extLst>
      <p:ext uri="{BB962C8B-B14F-4D97-AF65-F5344CB8AC3E}">
        <p14:creationId xmlns:p14="http://schemas.microsoft.com/office/powerpoint/2010/main" val="10143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7361405" cy="806331"/>
          </a:xfrm>
        </p:spPr>
        <p:txBody>
          <a:bodyPr/>
          <a:lstStyle/>
          <a:p>
            <a:r>
              <a:rPr lang="en-GB" sz="3200"/>
              <a:t>Have you heard of any of these?</a:t>
            </a:r>
          </a:p>
        </p:txBody>
      </p:sp>
      <p:sp>
        <p:nvSpPr>
          <p:cNvPr id="4" name="Content Placeholder 3">
            <a:extLst>
              <a:ext uri="{FF2B5EF4-FFF2-40B4-BE49-F238E27FC236}">
                <a16:creationId xmlns:a16="http://schemas.microsoft.com/office/drawing/2014/main" id="{B24CF483-CBD3-459B-85D1-5B263BB72095}"/>
              </a:ext>
            </a:extLst>
          </p:cNvPr>
          <p:cNvSpPr>
            <a:spLocks noGrp="1"/>
          </p:cNvSpPr>
          <p:nvPr>
            <p:ph idx="1"/>
          </p:nvPr>
        </p:nvSpPr>
        <p:spPr>
          <a:xfrm>
            <a:off x="388801" y="1998106"/>
            <a:ext cx="8263493" cy="3714044"/>
          </a:xfrm>
        </p:spPr>
        <p:txBody>
          <a:bodyPr/>
          <a:lstStyle/>
          <a:p>
            <a:pPr marL="457200" indent="-457200" fontAlgn="base">
              <a:buFont typeface="Arial" panose="020B0604020202020204" pitchFamily="34" charset="0"/>
              <a:buChar char="•"/>
            </a:pPr>
            <a:r>
              <a:rPr lang="en-GB" sz="3200"/>
              <a:t>Mendeley</a:t>
            </a:r>
            <a:r>
              <a:rPr lang="en-US" sz="3200"/>
              <a:t>​</a:t>
            </a:r>
          </a:p>
          <a:p>
            <a:pPr marL="457200" indent="-457200" fontAlgn="base">
              <a:buFont typeface="Arial" panose="020B0604020202020204" pitchFamily="34" charset="0"/>
              <a:buChar char="•"/>
            </a:pPr>
            <a:r>
              <a:rPr lang="en-GB" sz="3200"/>
              <a:t>Zotero​</a:t>
            </a:r>
          </a:p>
          <a:p>
            <a:pPr marL="457200" indent="-457200" fontAlgn="base">
              <a:buFont typeface="Arial" panose="020B0604020202020204" pitchFamily="34" charset="0"/>
              <a:buChar char="•"/>
            </a:pPr>
            <a:r>
              <a:rPr lang="en-GB" sz="3200"/>
              <a:t>Endnote basic</a:t>
            </a:r>
            <a:r>
              <a:rPr lang="en-US" sz="3200"/>
              <a:t>​</a:t>
            </a:r>
          </a:p>
          <a:p>
            <a:pPr marL="457200" indent="-457200" fontAlgn="base">
              <a:buFont typeface="Arial" panose="020B0604020202020204" pitchFamily="34" charset="0"/>
              <a:buChar char="•"/>
            </a:pPr>
            <a:r>
              <a:rPr lang="en-GB" sz="3200"/>
              <a:t>Cite this for me</a:t>
            </a:r>
            <a:r>
              <a:rPr lang="en-US" sz="3200"/>
              <a:t>​</a:t>
            </a:r>
          </a:p>
          <a:p>
            <a:pPr marL="457200" indent="-457200" fontAlgn="base">
              <a:buFont typeface="Arial" panose="020B0604020202020204" pitchFamily="34" charset="0"/>
              <a:buChar char="•"/>
            </a:pPr>
            <a:r>
              <a:rPr lang="en-GB" sz="3200"/>
              <a:t>None of these​</a:t>
            </a:r>
          </a:p>
          <a:p>
            <a:pPr>
              <a:lnSpc>
                <a:spcPct val="150000"/>
              </a:lnSpc>
            </a:pPr>
            <a:endParaRPr lang="en-GB" sz="2800"/>
          </a:p>
        </p:txBody>
      </p:sp>
    </p:spTree>
    <p:extLst>
      <p:ext uri="{BB962C8B-B14F-4D97-AF65-F5344CB8AC3E}">
        <p14:creationId xmlns:p14="http://schemas.microsoft.com/office/powerpoint/2010/main" val="362417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6" descr="slide contains images of names of free reference management tools, Zotero, Mendeley, Endnote, Cite this for Me, MyBib  and commercial ones Endnote X9 and Pa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543" y="2881567"/>
            <a:ext cx="1799130" cy="72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11"/>
          <p:cNvSpPr txBox="1">
            <a:spLocks noChangeArrowheads="1"/>
          </p:cNvSpPr>
          <p:nvPr/>
        </p:nvSpPr>
        <p:spPr bwMode="auto">
          <a:xfrm>
            <a:off x="87147" y="1715828"/>
            <a:ext cx="6659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1520825">
              <a:spcBef>
                <a:spcPct val="20000"/>
              </a:spcBef>
              <a:buClr>
                <a:srgbClr val="9FAA00"/>
              </a:buClr>
              <a:buChar char="•"/>
              <a:defRPr sz="2500">
                <a:solidFill>
                  <a:schemeClr val="tx1"/>
                </a:solidFill>
                <a:latin typeface="Arial" panose="020B0604020202020204" pitchFamily="34" charset="0"/>
              </a:defRPr>
            </a:lvl1pPr>
            <a:lvl2pPr marL="742950" indent="-285750" defTabSz="1520825">
              <a:spcBef>
                <a:spcPct val="20000"/>
              </a:spcBef>
              <a:buChar char="–"/>
              <a:defRPr sz="2500">
                <a:solidFill>
                  <a:schemeClr val="tx1"/>
                </a:solidFill>
                <a:latin typeface="Arial" panose="020B0604020202020204" pitchFamily="34" charset="0"/>
              </a:defRPr>
            </a:lvl2pPr>
            <a:lvl3pPr marL="1143000" indent="-228600" defTabSz="1520825">
              <a:spcBef>
                <a:spcPct val="20000"/>
              </a:spcBef>
              <a:buClr>
                <a:srgbClr val="9FAA00"/>
              </a:buClr>
              <a:buChar char="•"/>
              <a:defRPr sz="2500">
                <a:solidFill>
                  <a:schemeClr val="tx1"/>
                </a:solidFill>
                <a:latin typeface="Arial" panose="020B0604020202020204" pitchFamily="34" charset="0"/>
              </a:defRPr>
            </a:lvl3pPr>
            <a:lvl4pPr marL="1600200" indent="-228600" defTabSz="1520825">
              <a:spcBef>
                <a:spcPct val="20000"/>
              </a:spcBef>
              <a:buChar char="–"/>
              <a:defRPr sz="2500">
                <a:solidFill>
                  <a:schemeClr val="tx1"/>
                </a:solidFill>
                <a:latin typeface="Arial" panose="020B0604020202020204" pitchFamily="34" charset="0"/>
              </a:defRPr>
            </a:lvl4pPr>
            <a:lvl5pPr marL="2057400" indent="-228600" defTabSz="1520825">
              <a:spcBef>
                <a:spcPct val="20000"/>
              </a:spcBef>
              <a:buChar char="»"/>
              <a:defRPr>
                <a:solidFill>
                  <a:schemeClr val="tx1"/>
                </a:solidFill>
                <a:latin typeface="Arial" panose="020B0604020202020204" pitchFamily="34" charset="0"/>
              </a:defRPr>
            </a:lvl5pPr>
            <a:lvl6pPr marL="2514600" indent="-228600" defTabSz="1520825"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1520825"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1520825"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1520825"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r>
              <a:rPr lang="en-GB" altLang="en-US" sz="3600"/>
              <a:t>Freely available on the web</a:t>
            </a:r>
          </a:p>
        </p:txBody>
      </p:sp>
      <p:sp>
        <p:nvSpPr>
          <p:cNvPr id="27655" name="Text Box 12"/>
          <p:cNvSpPr txBox="1">
            <a:spLocks noChangeArrowheads="1"/>
          </p:cNvSpPr>
          <p:nvPr/>
        </p:nvSpPr>
        <p:spPr bwMode="auto">
          <a:xfrm>
            <a:off x="87147" y="4532226"/>
            <a:ext cx="38274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1520825">
              <a:spcBef>
                <a:spcPct val="20000"/>
              </a:spcBef>
              <a:buClr>
                <a:srgbClr val="9FAA00"/>
              </a:buClr>
              <a:buChar char="•"/>
              <a:defRPr sz="2500">
                <a:solidFill>
                  <a:schemeClr val="tx1"/>
                </a:solidFill>
                <a:latin typeface="Arial" panose="020B0604020202020204" pitchFamily="34" charset="0"/>
              </a:defRPr>
            </a:lvl1pPr>
            <a:lvl2pPr marL="742950" indent="-285750" defTabSz="1520825">
              <a:spcBef>
                <a:spcPct val="20000"/>
              </a:spcBef>
              <a:buChar char="–"/>
              <a:defRPr sz="2500">
                <a:solidFill>
                  <a:schemeClr val="tx1"/>
                </a:solidFill>
                <a:latin typeface="Arial" panose="020B0604020202020204" pitchFamily="34" charset="0"/>
              </a:defRPr>
            </a:lvl2pPr>
            <a:lvl3pPr marL="1143000" indent="-228600" defTabSz="1520825">
              <a:spcBef>
                <a:spcPct val="20000"/>
              </a:spcBef>
              <a:buClr>
                <a:srgbClr val="9FAA00"/>
              </a:buClr>
              <a:buChar char="•"/>
              <a:defRPr sz="2500">
                <a:solidFill>
                  <a:schemeClr val="tx1"/>
                </a:solidFill>
                <a:latin typeface="Arial" panose="020B0604020202020204" pitchFamily="34" charset="0"/>
              </a:defRPr>
            </a:lvl3pPr>
            <a:lvl4pPr marL="1600200" indent="-228600" defTabSz="1520825">
              <a:spcBef>
                <a:spcPct val="20000"/>
              </a:spcBef>
              <a:buChar char="–"/>
              <a:defRPr sz="2500">
                <a:solidFill>
                  <a:schemeClr val="tx1"/>
                </a:solidFill>
                <a:latin typeface="Arial" panose="020B0604020202020204" pitchFamily="34" charset="0"/>
              </a:defRPr>
            </a:lvl4pPr>
            <a:lvl5pPr marL="2057400" indent="-228600" defTabSz="1520825">
              <a:spcBef>
                <a:spcPct val="20000"/>
              </a:spcBef>
              <a:buChar char="»"/>
              <a:defRPr>
                <a:solidFill>
                  <a:schemeClr val="tx1"/>
                </a:solidFill>
                <a:latin typeface="Arial" panose="020B0604020202020204" pitchFamily="34" charset="0"/>
              </a:defRPr>
            </a:lvl5pPr>
            <a:lvl6pPr marL="2514600" indent="-228600" defTabSz="1520825"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1520825"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1520825"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1520825"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r>
              <a:rPr lang="en-GB" altLang="en-US" sz="3600"/>
              <a:t>Need to purchase</a:t>
            </a:r>
          </a:p>
        </p:txBody>
      </p:sp>
      <p:pic>
        <p:nvPicPr>
          <p:cNvPr id="3" name="Picture 2" descr="slide contains images of names of free reference management tools, Zotero, Mendeley, Endnote, Cite this for Me, MyBib  and commercial ones Endnote X9 and Papers">
            <a:extLst>
              <a:ext uri="{FF2B5EF4-FFF2-40B4-BE49-F238E27FC236}">
                <a16:creationId xmlns:a16="http://schemas.microsoft.com/office/drawing/2014/main" id="{109F13E9-DF07-4439-A3FB-4F2339EAE273}"/>
              </a:ext>
            </a:extLst>
          </p:cNvPr>
          <p:cNvPicPr>
            <a:picLocks noChangeAspect="1"/>
          </p:cNvPicPr>
          <p:nvPr/>
        </p:nvPicPr>
        <p:blipFill>
          <a:blip r:embed="rId4"/>
          <a:stretch>
            <a:fillRect/>
          </a:stretch>
        </p:blipFill>
        <p:spPr>
          <a:xfrm>
            <a:off x="881205" y="5335330"/>
            <a:ext cx="2014904" cy="1186345"/>
          </a:xfrm>
          <a:prstGeom prst="rect">
            <a:avLst/>
          </a:prstGeom>
        </p:spPr>
      </p:pic>
      <p:pic>
        <p:nvPicPr>
          <p:cNvPr id="5" name="Picture 4" descr="slide contains images of names of free reference management tools, Zotero, Mendeley, Endnote, Cite this for Me, MyBib  and commercial ones Endnote X9 and Papers">
            <a:extLst>
              <a:ext uri="{FF2B5EF4-FFF2-40B4-BE49-F238E27FC236}">
                <a16:creationId xmlns:a16="http://schemas.microsoft.com/office/drawing/2014/main" id="{678237BE-72B7-40DC-AEF4-AD19724677EE}"/>
              </a:ext>
            </a:extLst>
          </p:cNvPr>
          <p:cNvPicPr>
            <a:picLocks noChangeAspect="1"/>
          </p:cNvPicPr>
          <p:nvPr/>
        </p:nvPicPr>
        <p:blipFill>
          <a:blip r:embed="rId5"/>
          <a:stretch>
            <a:fillRect/>
          </a:stretch>
        </p:blipFill>
        <p:spPr>
          <a:xfrm>
            <a:off x="4399258" y="5495467"/>
            <a:ext cx="2085975" cy="790575"/>
          </a:xfrm>
          <a:prstGeom prst="rect">
            <a:avLst/>
          </a:prstGeom>
        </p:spPr>
      </p:pic>
      <p:pic>
        <p:nvPicPr>
          <p:cNvPr id="6" name="Picture 5" descr="slide contains images of names of free reference management tools, Zotero, Mendeley, Endnote, Cite this for Me, MyBib  and commercial ones Endnote X9 and Papers">
            <a:extLst>
              <a:ext uri="{FF2B5EF4-FFF2-40B4-BE49-F238E27FC236}">
                <a16:creationId xmlns:a16="http://schemas.microsoft.com/office/drawing/2014/main" id="{77340C06-FDF6-4DD5-A0F0-188E002AD9AD}"/>
              </a:ext>
            </a:extLst>
          </p:cNvPr>
          <p:cNvPicPr>
            <a:picLocks noChangeAspect="1"/>
          </p:cNvPicPr>
          <p:nvPr/>
        </p:nvPicPr>
        <p:blipFill>
          <a:blip r:embed="rId6"/>
          <a:stretch>
            <a:fillRect/>
          </a:stretch>
        </p:blipFill>
        <p:spPr>
          <a:xfrm>
            <a:off x="5442245" y="2683837"/>
            <a:ext cx="3466904" cy="763355"/>
          </a:xfrm>
          <a:prstGeom prst="rect">
            <a:avLst/>
          </a:prstGeom>
        </p:spPr>
      </p:pic>
      <p:pic>
        <p:nvPicPr>
          <p:cNvPr id="7" name="Picture 6" descr="slide contains images of names of free reference management tools, Zotero, Mendeley, Endnote, Cite this for Me, MyBib  and commercial ones Endnote X9 and Papers">
            <a:extLst>
              <a:ext uri="{FF2B5EF4-FFF2-40B4-BE49-F238E27FC236}">
                <a16:creationId xmlns:a16="http://schemas.microsoft.com/office/drawing/2014/main" id="{10B8CCAB-3162-4F6F-A19B-1F18433309C6}"/>
              </a:ext>
            </a:extLst>
          </p:cNvPr>
          <p:cNvPicPr>
            <a:picLocks noChangeAspect="1"/>
          </p:cNvPicPr>
          <p:nvPr/>
        </p:nvPicPr>
        <p:blipFill>
          <a:blip r:embed="rId7"/>
          <a:stretch>
            <a:fillRect/>
          </a:stretch>
        </p:blipFill>
        <p:spPr>
          <a:xfrm>
            <a:off x="443584" y="2830112"/>
            <a:ext cx="2314456" cy="776663"/>
          </a:xfrm>
          <a:prstGeom prst="rect">
            <a:avLst/>
          </a:prstGeom>
        </p:spPr>
      </p:pic>
      <p:pic>
        <p:nvPicPr>
          <p:cNvPr id="12" name="Picture 11">
            <a:extLst>
              <a:ext uri="{FF2B5EF4-FFF2-40B4-BE49-F238E27FC236}">
                <a16:creationId xmlns:a16="http://schemas.microsoft.com/office/drawing/2014/main" id="{65184A3F-6540-4E83-A0E0-99F11EF9A4E6}"/>
              </a:ext>
            </a:extLst>
          </p:cNvPr>
          <p:cNvPicPr>
            <a:picLocks noChangeAspect="1"/>
          </p:cNvPicPr>
          <p:nvPr/>
        </p:nvPicPr>
        <p:blipFill>
          <a:blip r:embed="rId8"/>
          <a:stretch>
            <a:fillRect/>
          </a:stretch>
        </p:blipFill>
        <p:spPr>
          <a:xfrm>
            <a:off x="0" y="571958"/>
            <a:ext cx="8224217" cy="859611"/>
          </a:xfrm>
          <a:prstGeom prst="rect">
            <a:avLst/>
          </a:prstGeom>
        </p:spPr>
      </p:pic>
    </p:spTree>
    <p:extLst>
      <p:ext uri="{BB962C8B-B14F-4D97-AF65-F5344CB8AC3E}">
        <p14:creationId xmlns:p14="http://schemas.microsoft.com/office/powerpoint/2010/main" val="55950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65666-70A9-40E1-BC2F-79573022320E}"/>
              </a:ext>
            </a:extLst>
          </p:cNvPr>
          <p:cNvSpPr>
            <a:spLocks noGrp="1"/>
          </p:cNvSpPr>
          <p:nvPr>
            <p:ph type="ctrTitle"/>
          </p:nvPr>
        </p:nvSpPr>
        <p:spPr>
          <a:xfrm>
            <a:off x="388801" y="765646"/>
            <a:ext cx="4564939" cy="806331"/>
          </a:xfrm>
        </p:spPr>
        <p:txBody>
          <a:bodyPr/>
          <a:lstStyle/>
          <a:p>
            <a:r>
              <a:rPr lang="en-GB" sz="3200" dirty="0"/>
              <a:t>Citation generators</a:t>
            </a:r>
          </a:p>
        </p:txBody>
      </p:sp>
      <p:pic>
        <p:nvPicPr>
          <p:cNvPr id="5" name="Content Placeholder 4" descr="slide contains images of names of free reference management tools, Zotero, Mendeley, Endnote, Cite this for Me, MyBib  and commercial ones Endnote X9 and Papers">
            <a:extLst>
              <a:ext uri="{FF2B5EF4-FFF2-40B4-BE49-F238E27FC236}">
                <a16:creationId xmlns:a16="http://schemas.microsoft.com/office/drawing/2014/main" id="{B85F4BE8-44A4-4067-AC13-51CD5F2FDB3F}"/>
              </a:ext>
            </a:extLst>
          </p:cNvPr>
          <p:cNvPicPr>
            <a:picLocks noGrp="1" noChangeAspect="1"/>
          </p:cNvPicPr>
          <p:nvPr>
            <p:ph idx="1"/>
          </p:nvPr>
        </p:nvPicPr>
        <p:blipFill>
          <a:blip r:embed="rId2"/>
          <a:stretch>
            <a:fillRect/>
          </a:stretch>
        </p:blipFill>
        <p:spPr>
          <a:xfrm>
            <a:off x="6223449" y="806620"/>
            <a:ext cx="1679692" cy="1003326"/>
          </a:xfrm>
          <a:prstGeom prst="rect">
            <a:avLst/>
          </a:prstGeom>
        </p:spPr>
      </p:pic>
      <p:pic>
        <p:nvPicPr>
          <p:cNvPr id="6" name="Picture 5" descr="slide contains images of names of free reference management tools, Zotero, Mendeley, Endnote, Cite this for Me, MyBib  and commercial ones Endnote X9 and Papers">
            <a:extLst>
              <a:ext uri="{FF2B5EF4-FFF2-40B4-BE49-F238E27FC236}">
                <a16:creationId xmlns:a16="http://schemas.microsoft.com/office/drawing/2014/main" id="{F26ABB32-8246-4164-B016-B483118B2032}"/>
              </a:ext>
            </a:extLst>
          </p:cNvPr>
          <p:cNvPicPr>
            <a:picLocks noChangeAspect="1"/>
          </p:cNvPicPr>
          <p:nvPr/>
        </p:nvPicPr>
        <p:blipFill>
          <a:blip r:embed="rId3"/>
          <a:stretch>
            <a:fillRect/>
          </a:stretch>
        </p:blipFill>
        <p:spPr>
          <a:xfrm>
            <a:off x="388801" y="1731394"/>
            <a:ext cx="1679692" cy="616718"/>
          </a:xfrm>
          <a:prstGeom prst="rect">
            <a:avLst/>
          </a:prstGeom>
        </p:spPr>
      </p:pic>
      <p:pic>
        <p:nvPicPr>
          <p:cNvPr id="7" name="Picture 6">
            <a:extLst>
              <a:ext uri="{FF2B5EF4-FFF2-40B4-BE49-F238E27FC236}">
                <a16:creationId xmlns:a16="http://schemas.microsoft.com/office/drawing/2014/main" id="{2F8E466C-FAB1-4C99-8270-0ECA6EFE2D6B}"/>
              </a:ext>
            </a:extLst>
          </p:cNvPr>
          <p:cNvPicPr/>
          <p:nvPr/>
        </p:nvPicPr>
        <p:blipFill>
          <a:blip r:embed="rId4"/>
          <a:stretch>
            <a:fillRect/>
          </a:stretch>
        </p:blipFill>
        <p:spPr>
          <a:xfrm>
            <a:off x="755295" y="2507530"/>
            <a:ext cx="7633409" cy="4350470"/>
          </a:xfrm>
          <a:prstGeom prst="rect">
            <a:avLst/>
          </a:prstGeom>
        </p:spPr>
      </p:pic>
    </p:spTree>
    <p:extLst>
      <p:ext uri="{BB962C8B-B14F-4D97-AF65-F5344CB8AC3E}">
        <p14:creationId xmlns:p14="http://schemas.microsoft.com/office/powerpoint/2010/main" val="53035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of a Mendeley library showing folders on the left, details of articles and books in the middle one of which is highlighted.  In the right hand column are details of the highlighted article.">
            <a:extLst>
              <a:ext uri="{FF2B5EF4-FFF2-40B4-BE49-F238E27FC236}">
                <a16:creationId xmlns:a16="http://schemas.microsoft.com/office/drawing/2014/main" id="{44B68941-265B-4D84-B6D5-701A2457AB1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412" b="5412"/>
          <a:stretch>
            <a:fillRect/>
          </a:stretch>
        </p:blipFill>
        <p:spPr>
          <a:xfrm>
            <a:off x="0" y="180629"/>
            <a:ext cx="9144000" cy="5856186"/>
          </a:xfrm>
        </p:spPr>
      </p:pic>
    </p:spTree>
    <p:extLst>
      <p:ext uri="{BB962C8B-B14F-4D97-AF65-F5344CB8AC3E}">
        <p14:creationId xmlns:p14="http://schemas.microsoft.com/office/powerpoint/2010/main" val="3140515948"/>
      </p:ext>
    </p:extLst>
  </p:cSld>
  <p:clrMapOvr>
    <a:masterClrMapping/>
  </p:clrMapOvr>
</p:sld>
</file>

<file path=ppt/theme/theme1.xml><?xml version="1.0" encoding="utf-8"?>
<a:theme xmlns:a="http://schemas.openxmlformats.org/drawingml/2006/main" name="OU Title">
  <a:themeElements>
    <a:clrScheme name="OU Colours">
      <a:dk1>
        <a:sysClr val="windowText" lastClr="000000"/>
      </a:dk1>
      <a:lt1>
        <a:sysClr val="window" lastClr="FFFFFF"/>
      </a:lt1>
      <a:dk2>
        <a:srgbClr val="44546A"/>
      </a:dk2>
      <a:lt2>
        <a:srgbClr val="E7E6E6"/>
      </a:lt2>
      <a:accent1>
        <a:srgbClr val="1E4B9B"/>
      </a:accent1>
      <a:accent2>
        <a:srgbClr val="ED2891"/>
      </a:accent2>
      <a:accent3>
        <a:srgbClr val="00B7B2"/>
      </a:accent3>
      <a:accent4>
        <a:srgbClr val="F26522"/>
      </a:accent4>
      <a:accent5>
        <a:srgbClr val="FFD400"/>
      </a:accent5>
      <a:accent6>
        <a:srgbClr val="716FB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STANDARD.potx" id="{2DA0E078-245D-4E9B-8A12-43E4C56B78FB}" vid="{76723E47-52BB-4FAA-A05C-2DF49523D5BE}"/>
    </a:ext>
  </a:extLst>
</a:theme>
</file>

<file path=ppt/theme/theme2.xml><?xml version="1.0" encoding="utf-8"?>
<a:theme xmlns:a="http://schemas.openxmlformats.org/drawingml/2006/main" name="OU Section">
  <a:themeElements>
    <a:clrScheme name="OU Colours">
      <a:dk1>
        <a:sysClr val="windowText" lastClr="000000"/>
      </a:dk1>
      <a:lt1>
        <a:sysClr val="window" lastClr="FFFFFF"/>
      </a:lt1>
      <a:dk2>
        <a:srgbClr val="44546A"/>
      </a:dk2>
      <a:lt2>
        <a:srgbClr val="E7E6E6"/>
      </a:lt2>
      <a:accent1>
        <a:srgbClr val="1E4B9B"/>
      </a:accent1>
      <a:accent2>
        <a:srgbClr val="ED2891"/>
      </a:accent2>
      <a:accent3>
        <a:srgbClr val="00B7B2"/>
      </a:accent3>
      <a:accent4>
        <a:srgbClr val="F26522"/>
      </a:accent4>
      <a:accent5>
        <a:srgbClr val="FFD400"/>
      </a:accent5>
      <a:accent6>
        <a:srgbClr val="716FB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STANDARD.potx" id="{2DA0E078-245D-4E9B-8A12-43E4C56B78FB}" vid="{FAE18331-D8CD-423A-9602-E45A08067BF7}"/>
    </a:ext>
  </a:extLst>
</a:theme>
</file>

<file path=ppt/theme/theme3.xml><?xml version="1.0" encoding="utf-8"?>
<a:theme xmlns:a="http://schemas.openxmlformats.org/drawingml/2006/main" name="OU Layouts">
  <a:themeElements>
    <a:clrScheme name="OU Colours">
      <a:dk1>
        <a:sysClr val="windowText" lastClr="000000"/>
      </a:dk1>
      <a:lt1>
        <a:sysClr val="window" lastClr="FFFFFF"/>
      </a:lt1>
      <a:dk2>
        <a:srgbClr val="44546A"/>
      </a:dk2>
      <a:lt2>
        <a:srgbClr val="E7E6E6"/>
      </a:lt2>
      <a:accent1>
        <a:srgbClr val="1E4B9B"/>
      </a:accent1>
      <a:accent2>
        <a:srgbClr val="ED2891"/>
      </a:accent2>
      <a:accent3>
        <a:srgbClr val="00B7B2"/>
      </a:accent3>
      <a:accent4>
        <a:srgbClr val="F26522"/>
      </a:accent4>
      <a:accent5>
        <a:srgbClr val="FFD400"/>
      </a:accent5>
      <a:accent6>
        <a:srgbClr val="716FB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STANDARD.potx" id="{2DA0E078-245D-4E9B-8A12-43E4C56B78FB}" vid="{E71F6A81-7D12-4207-BA77-D48B227BF69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bfb35f09-1364-44fa-bda6-079b81d03a24" ContentTypeId="0x010100B08DCD0EEA0F07498423205D54133588"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urceSystemCreated xmlns="e4476828-269d-41e7-8c7f-463a607b843c" xsi:nil="true"/>
    <SourceSystemModifiedBy xmlns="e4476828-269d-41e7-8c7f-463a607b843c">
      <UserInfo>
        <DisplayName/>
        <AccountId xsi:nil="true"/>
        <AccountType/>
      </UserInfo>
    </SourceSystemModifiedBy>
    <jfb83b211892487d8f99ba34d47cda51 xmlns="e4476828-269d-41e7-8c7f-463a607b843c">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e0d36b11-db4e-4123-8f10-8157dedade86</TermId>
        </TermInfo>
      </Terms>
    </jfb83b211892487d8f99ba34d47cda51>
    <TaxCatchAll xmlns="e4476828-269d-41e7-8c7f-463a607b843c">
      <Value>1</Value>
    </TaxCatchAll>
    <SourceSystemModified xmlns="e4476828-269d-41e7-8c7f-463a607b843c" xsi:nil="true"/>
    <IconOverlay xmlns="http://schemas.microsoft.com/sharepoint/v4" xsi:nil="true"/>
    <SourceSystem xmlns="e4476828-269d-41e7-8c7f-463a607b843c" xsi:nil="true"/>
    <TaxKeywordTaxHTField xmlns="e4476828-269d-41e7-8c7f-463a607b843c">
      <Terms xmlns="http://schemas.microsoft.com/office/infopath/2007/PartnerControls"/>
    </TaxKeywordTaxHTField>
    <InfoSecLevel xmlns="e4476828-269d-41e7-8c7f-463a607b843c">Internal Use Only</InfoSecLevel>
    <CategoryDescription xmlns="http://schemas.microsoft.com/sharepoint.v3" xsi:nil="true"/>
    <e709ec7746e542cca980db8e83c9e7fb xmlns="49dfed38-b21c-458b-a45d-a570435e58d9">
      <Terms xmlns="http://schemas.microsoft.com/office/infopath/2007/PartnerControls"/>
    </e709ec7746e542cca980db8e83c9e7fb>
    <_dlc_DocId xmlns="49dfed38-b21c-458b-a45d-a570435e58d9">LIBS-747168972-1058</_dlc_DocId>
    <_dlc_DocIdUrl xmlns="49dfed38-b21c-458b-a45d-a570435e58d9">
      <Url>https://openuniv.sharepoint.com/sites/lib-services/curriculum-dev/_layouts/15/DocIdRedir.aspx?ID=LIBS-747168972-1058</Url>
      <Description>LIBS-747168972-1058</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Standard document" ma:contentTypeID="0x010100B08DCD0EEA0F07498423205D541335880025BC995BCDCDA041A3FCCD6F0C45834A00E181AB2FA64B344EA5FA2F103C84B6B3" ma:contentTypeVersion="31" ma:contentTypeDescription="For general documents (Word, Excel etc)." ma:contentTypeScope="" ma:versionID="42e93fffdaf8b9e491b5478cf52e90c4">
  <xsd:schema xmlns:xsd="http://www.w3.org/2001/XMLSchema" xmlns:xs="http://www.w3.org/2001/XMLSchema" xmlns:p="http://schemas.microsoft.com/office/2006/metadata/properties" xmlns:ns2="e4476828-269d-41e7-8c7f-463a607b843c" xmlns:ns3="http://schemas.microsoft.com/sharepoint.v3" xmlns:ns4="e9a8e40c-5db6-4a42-9c77-06630f8e8d2a" xmlns:ns5="91f09627-5c27-489b-8a11-7480a2c3ef05" xmlns:ns6="49dfed38-b21c-458b-a45d-a570435e58d9" xmlns:ns7="http://schemas.microsoft.com/sharepoint/v4" targetNamespace="http://schemas.microsoft.com/office/2006/metadata/properties" ma:root="true" ma:fieldsID="f4d48173c9e212908976dcb4590c7d20" ns2:_="" ns3:_="" ns4:_="" ns5:_="" ns6:_="" ns7:_="">
    <xsd:import namespace="e4476828-269d-41e7-8c7f-463a607b843c"/>
    <xsd:import namespace="http://schemas.microsoft.com/sharepoint.v3"/>
    <xsd:import namespace="e9a8e40c-5db6-4a42-9c77-06630f8e8d2a"/>
    <xsd:import namespace="91f09627-5c27-489b-8a11-7480a2c3ef05"/>
    <xsd:import namespace="49dfed38-b21c-458b-a45d-a570435e58d9"/>
    <xsd:import namespace="http://schemas.microsoft.com/sharepoint/v4"/>
    <xsd:element name="properties">
      <xsd:complexType>
        <xsd:sequence>
          <xsd:element name="documentManagement">
            <xsd:complexType>
              <xsd:all>
                <xsd:element ref="ns2:InfoSecLevel"/>
                <xsd:element ref="ns3:CategoryDescription" minOccurs="0"/>
                <xsd:element ref="ns2:SourceSystemCreated" minOccurs="0"/>
                <xsd:element ref="ns2:SourceSystemModified" minOccurs="0"/>
                <xsd:element ref="ns2:SourceSystemModifiedBy" minOccurs="0"/>
                <xsd:element ref="ns2:jfb83b211892487d8f99ba34d47cda51" minOccurs="0"/>
                <xsd:element ref="ns2:TaxCatchAll" minOccurs="0"/>
                <xsd:element ref="ns2:TaxCatchAllLabel" minOccurs="0"/>
                <xsd:element ref="ns2:TaxKeywordTaxHTField" minOccurs="0"/>
                <xsd:element ref="ns2:SourceSystem" minOccurs="0"/>
                <xsd:element ref="ns4:SharedWithUsers" minOccurs="0"/>
                <xsd:element ref="ns4:SharedWithDetails" minOccurs="0"/>
                <xsd:element ref="ns5:MediaServiceMetadata" minOccurs="0"/>
                <xsd:element ref="ns6:e709ec7746e542cca980db8e83c9e7fb" minOccurs="0"/>
                <xsd:element ref="ns5:MediaServiceFastMetadata" minOccurs="0"/>
                <xsd:element ref="ns6:_dlc_DocId" minOccurs="0"/>
                <xsd:element ref="ns6:_dlc_DocIdUrl" minOccurs="0"/>
                <xsd:element ref="ns6:_dlc_DocIdPersistId" minOccurs="0"/>
                <xsd:element ref="ns5:MediaServiceAutoTags" minOccurs="0"/>
                <xsd:element ref="ns5:MediaServiceOCR" minOccurs="0"/>
                <xsd:element ref="ns5:MediaServiceDateTaken" minOccurs="0"/>
                <xsd:element ref="ns5:MediaServiceAutoKeyPoints" minOccurs="0"/>
                <xsd:element ref="ns5:MediaServiceKeyPoints" minOccurs="0"/>
                <xsd:element ref="ns7:IconOverlay" minOccurs="0"/>
                <xsd:element ref="ns5:MediaServiceGenerationTime" minOccurs="0"/>
                <xsd:element ref="ns5:MediaServiceEventHashCode" minOccurs="0"/>
                <xsd:element ref="ns5: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76828-269d-41e7-8c7f-463a607b843c" elementFormDefault="qualified">
    <xsd:import namespace="http://schemas.microsoft.com/office/2006/documentManagement/types"/>
    <xsd:import namespace="http://schemas.microsoft.com/office/infopath/2007/PartnerControls"/>
    <xsd:element name="InfoSecLevel" ma:index="3" ma:displayName="Information Security Level" ma:default="Internal Use Only" ma:description="Note that Highly Restricted documents should not be held in cloud storage." ma:format="Dropdown" ma:internalName="InfoSecLevel" ma:readOnly="false">
      <xsd:simpleType>
        <xsd:restriction base="dms:Choice">
          <xsd:enumeration value="Highly Restricted - These should not be held in cloud storage"/>
          <xsd:enumeration value="Highly Confidential"/>
          <xsd:enumeration value="Proprietary"/>
          <xsd:enumeration value="Internal Use Only"/>
          <xsd:enumeration value="Public Documents"/>
        </xsd:restriction>
      </xsd:simpleType>
    </xsd:element>
    <xsd:element name="SourceSystemCreated" ma:index="6" nillable="true" ma:displayName="Source System Created" ma:format="DateTime" ma:internalName="SourceSystemCreated" ma:readOnly="false">
      <xsd:simpleType>
        <xsd:restriction base="dms:DateTime"/>
      </xsd:simpleType>
    </xsd:element>
    <xsd:element name="SourceSystemModified" ma:index="7" nillable="true" ma:displayName="Source System Modified" ma:format="DateTime" ma:internalName="SourceSystemModified" ma:readOnly="false">
      <xsd:simpleType>
        <xsd:restriction base="dms:DateTime"/>
      </xsd:simpleType>
    </xsd:element>
    <xsd:element name="SourceSystemModifiedBy" ma:index="8" nillable="true" ma:displayName="Source System Modified By" ma:list="UserInfo" ma:SharePointGroup="0" ma:internalName="SourceSystemModified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fb83b211892487d8f99ba34d47cda51" ma:index="12" ma:taxonomy="true" ma:internalName="jfb83b211892487d8f99ba34d47cda51" ma:taxonomyFieldName="OULanguage" ma:displayName="Language (OU)" ma:default="1;#English|e0d36b11-db4e-4123-8f10-8157dedade86" ma:fieldId="{3fb83b21-1892-487d-8f99-ba34d47cda51}" ma:taxonomyMulti="true" ma:sspId="bfb35f09-1364-44fa-bda6-079b81d03a24" ma:termSetId="6988e76f-8d6c-4125-83fe-48a1bc57431c" ma:anchorId="00000000-0000-0000-0000-000000000000" ma:open="false" ma:isKeyword="false">
      <xsd:complexType>
        <xsd:sequence>
          <xsd:element ref="pc:Terms" minOccurs="0" maxOccurs="1"/>
        </xsd:sequence>
      </xsd:complexType>
    </xsd:element>
    <xsd:element name="TaxCatchAll" ma:index="15" nillable="true" ma:displayName="Taxonomy Catch All Column" ma:description="" ma:hidden="true" ma:list="{3fa312fa-976b-46fa-8715-5ab562e4784e}" ma:internalName="TaxCatchAll" ma:showField="CatchAllData" ma:web="49dfed38-b21c-458b-a45d-a570435e58d9">
      <xsd:complexType>
        <xsd:complexContent>
          <xsd:extension base="dms:MultiChoiceLookup">
            <xsd:sequence>
              <xsd:element name="Value" type="dms:Lookup" maxOccurs="unbounded" minOccurs="0" nillable="true"/>
            </xsd:sequence>
          </xsd:extension>
        </xsd:complexContent>
      </xsd:complexType>
    </xsd:element>
    <xsd:element name="TaxCatchAllLabel" ma:index="16" nillable="true" ma:displayName="Taxonomy Catch All Column1" ma:description="" ma:hidden="true" ma:list="{3fa312fa-976b-46fa-8715-5ab562e4784e}" ma:internalName="TaxCatchAllLabel" ma:readOnly="true" ma:showField="CatchAllDataLabel" ma:web="49dfed38-b21c-458b-a45d-a570435e58d9">
      <xsd:complexType>
        <xsd:complexContent>
          <xsd:extension base="dms:MultiChoiceLookup">
            <xsd:sequence>
              <xsd:element name="Value" type="dms:Lookup" maxOccurs="unbounded" minOccurs="0" nillable="true"/>
            </xsd:sequence>
          </xsd:extension>
        </xsd:complexContent>
      </xsd:complexType>
    </xsd:element>
    <xsd:element name="TaxKeywordTaxHTField" ma:index="18" nillable="true" ma:taxonomy="true" ma:internalName="TaxKeywordTaxHTField" ma:taxonomyFieldName="TaxKeyword" ma:displayName="Enterprise Keywords" ma:fieldId="{23f27201-bee3-471e-b2e7-b64fd8b7ca38}" ma:taxonomyMulti="true" ma:sspId="bfb35f09-1364-44fa-bda6-079b81d03a24" ma:termSetId="00000000-0000-0000-0000-000000000000" ma:anchorId="00000000-0000-0000-0000-000000000000" ma:open="true" ma:isKeyword="true">
      <xsd:complexType>
        <xsd:sequence>
          <xsd:element ref="pc:Terms" minOccurs="0" maxOccurs="1"/>
        </xsd:sequence>
      </xsd:complexType>
    </xsd:element>
    <xsd:element name="SourceSystem" ma:index="19" nillable="true" ma:displayName="Source System" ma:format="Dropdown" ma:internalName="SourceSystem">
      <xsd:simpleType>
        <xsd:restriction base="dms:Choice">
          <xsd:enumeration value="﻿Documentum"/>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5" nillable="true" ma:displayName="Description" ma:internalName="CategoryDescrip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a8e40c-5db6-4a42-9c77-06630f8e8d2a" elementFormDefault="qualified">
    <xsd:import namespace="http://schemas.microsoft.com/office/2006/documentManagement/types"/>
    <xsd:import namespace="http://schemas.microsoft.com/office/infopath/2007/PartnerControls"/>
    <xsd:element name="SharedWithUsers" ma:index="2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f09627-5c27-489b-8a11-7480a2c3ef05" elementFormDefault="qualified">
    <xsd:import namespace="http://schemas.microsoft.com/office/2006/documentManagement/types"/>
    <xsd:import namespace="http://schemas.microsoft.com/office/infopath/2007/PartnerControls"/>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5" nillable="true" ma:displayName="MediaServiceFastMetadata" ma:description="" ma:hidden="true" ma:internalName="MediaServiceFastMetadata" ma:readOnly="true">
      <xsd:simpleType>
        <xsd:restriction base="dms:Note"/>
      </xsd:simpleType>
    </xsd:element>
    <xsd:element name="MediaServiceAutoTags" ma:index="29" nillable="true" ma:displayName="Tags" ma:internalName="MediaServiceAutoTags" ma:readOnly="true">
      <xsd:simpleType>
        <xsd:restriction base="dms:Text"/>
      </xsd:simpleType>
    </xsd:element>
    <xsd:element name="MediaServiceOCR" ma:index="30" nillable="true" ma:displayName="Extracted Text" ma:internalName="MediaServiceOCR" ma:readOnly="true">
      <xsd:simpleType>
        <xsd:restriction base="dms:Note">
          <xsd:maxLength value="255"/>
        </xsd:restriction>
      </xsd:simpleType>
    </xsd:element>
    <xsd:element name="MediaServiceDateTaken" ma:index="31" nillable="true" ma:displayName="MediaServiceDateTaken" ma:hidden="true" ma:internalName="MediaServiceDateTaken" ma:readOnly="true">
      <xsd:simpleType>
        <xsd:restriction base="dms:Text"/>
      </xsd:simpleType>
    </xsd:element>
    <xsd:element name="MediaServiceAutoKeyPoints" ma:index="32" nillable="true" ma:displayName="MediaServiceAutoKeyPoints" ma:hidden="true" ma:internalName="MediaServiceAutoKeyPoints" ma:readOnly="true">
      <xsd:simpleType>
        <xsd:restriction base="dms:Note"/>
      </xsd:simpleType>
    </xsd:element>
    <xsd:element name="MediaServiceKeyPoints" ma:index="33" nillable="true" ma:displayName="KeyPoints" ma:internalName="MediaServiceKeyPoints"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dfed38-b21c-458b-a45d-a570435e58d9" elementFormDefault="qualified">
    <xsd:import namespace="http://schemas.microsoft.com/office/2006/documentManagement/types"/>
    <xsd:import namespace="http://schemas.microsoft.com/office/infopath/2007/PartnerControls"/>
    <xsd:element name="e709ec7746e542cca980db8e83c9e7fb" ma:index="23" nillable="true" ma:taxonomy="true" ma:internalName="e709ec7746e542cca980db8e83c9e7fb" ma:taxonomyFieldName="TreeStructureCategory" ma:displayName="TreeStructureCategory" ma:default="" ma:fieldId="{e709ec77-46e5-42cc-a980-db8e83c9e7fb}" ma:taxonomyMulti="true" ma:sspId="bfb35f09-1364-44fa-bda6-079b81d03a24" ma:termSetId="8d1b9470-abe8-4d1d-8901-daa8cccbbc17" ma:anchorId="00000000-0000-0000-0000-000000000000" ma:open="false" ma:isKeyword="false">
      <xsd:complexType>
        <xsd:sequence>
          <xsd:element ref="pc:Terms" minOccurs="0" maxOccurs="1"/>
        </xsd:sequence>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B49138-6AA4-4B3D-8F1A-15672F22C6DF}">
  <ds:schemaRefs>
    <ds:schemaRef ds:uri="http://schemas.microsoft.com/sharepoint/events"/>
  </ds:schemaRefs>
</ds:datastoreItem>
</file>

<file path=customXml/itemProps2.xml><?xml version="1.0" encoding="utf-8"?>
<ds:datastoreItem xmlns:ds="http://schemas.openxmlformats.org/officeDocument/2006/customXml" ds:itemID="{8D1A9222-22A1-4D4C-B44C-8BC26B19E59E}">
  <ds:schemaRefs>
    <ds:schemaRef ds:uri="Microsoft.SharePoint.Taxonomy.ContentTypeSync"/>
  </ds:schemaRefs>
</ds:datastoreItem>
</file>

<file path=customXml/itemProps3.xml><?xml version="1.0" encoding="utf-8"?>
<ds:datastoreItem xmlns:ds="http://schemas.openxmlformats.org/officeDocument/2006/customXml" ds:itemID="{835419C1-6ED7-400E-B456-92C67761897F}">
  <ds:schemaRefs>
    <ds:schemaRef ds:uri="http://schemas.microsoft.com/sharepoint/v3/contenttype/forms"/>
  </ds:schemaRefs>
</ds:datastoreItem>
</file>

<file path=customXml/itemProps4.xml><?xml version="1.0" encoding="utf-8"?>
<ds:datastoreItem xmlns:ds="http://schemas.openxmlformats.org/officeDocument/2006/customXml" ds:itemID="{4C470ABC-45AF-427B-8C9C-436D3C46F043}">
  <ds:schemaRefs>
    <ds:schemaRef ds:uri="http://schemas.microsoft.com/office/infopath/2007/PartnerControls"/>
    <ds:schemaRef ds:uri="http://schemas.openxmlformats.org/package/2006/metadata/core-properties"/>
    <ds:schemaRef ds:uri="http://schemas.microsoft.com/sharepoint/v4"/>
    <ds:schemaRef ds:uri="http://schemas.microsoft.com/office/2006/documentManagement/types"/>
    <ds:schemaRef ds:uri="49dfed38-b21c-458b-a45d-a570435e58d9"/>
    <ds:schemaRef ds:uri="91f09627-5c27-489b-8a11-7480a2c3ef05"/>
    <ds:schemaRef ds:uri="http://purl.org/dc/dcmitype/"/>
    <ds:schemaRef ds:uri="e9a8e40c-5db6-4a42-9c77-06630f8e8d2a"/>
    <ds:schemaRef ds:uri="http://schemas.microsoft.com/sharepoint.v3"/>
    <ds:schemaRef ds:uri="e4476828-269d-41e7-8c7f-463a607b843c"/>
    <ds:schemaRef ds:uri="http://purl.org/dc/elements/1.1/"/>
    <ds:schemaRef ds:uri="http://schemas.microsoft.com/office/2006/metadata/properties"/>
    <ds:schemaRef ds:uri="http://www.w3.org/XML/1998/namespace"/>
    <ds:schemaRef ds:uri="http://purl.org/dc/terms/"/>
  </ds:schemaRefs>
</ds:datastoreItem>
</file>

<file path=customXml/itemProps5.xml><?xml version="1.0" encoding="utf-8"?>
<ds:datastoreItem xmlns:ds="http://schemas.openxmlformats.org/officeDocument/2006/customXml" ds:itemID="{585F6779-1896-45FC-958B-9EADD4A734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76828-269d-41e7-8c7f-463a607b843c"/>
    <ds:schemaRef ds:uri="http://schemas.microsoft.com/sharepoint.v3"/>
    <ds:schemaRef ds:uri="e9a8e40c-5db6-4a42-9c77-06630f8e8d2a"/>
    <ds:schemaRef ds:uri="91f09627-5c27-489b-8a11-7480a2c3ef05"/>
    <ds:schemaRef ds:uri="49dfed38-b21c-458b-a45d-a570435e58d9"/>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OU_STANDARD</Template>
  <TotalTime>75</TotalTime>
  <Words>993</Words>
  <Application>Microsoft Office PowerPoint</Application>
  <PresentationFormat>On-screen Show (4:3)</PresentationFormat>
  <Paragraphs>112</Paragraphs>
  <Slides>28</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28</vt:i4>
      </vt:variant>
    </vt:vector>
  </HeadingPairs>
  <TitlesOfParts>
    <vt:vector size="34" baseType="lpstr">
      <vt:lpstr>Arial</vt:lpstr>
      <vt:lpstr>Calibri</vt:lpstr>
      <vt:lpstr>Times New Roman</vt:lpstr>
      <vt:lpstr>OU Title</vt:lpstr>
      <vt:lpstr>OU Section</vt:lpstr>
      <vt:lpstr>OU Layouts</vt:lpstr>
      <vt:lpstr>Reference management tools - an introduction</vt:lpstr>
      <vt:lpstr>Learning outcomes</vt:lpstr>
      <vt:lpstr>Some ways of managing references</vt:lpstr>
      <vt:lpstr>Reference management tools</vt:lpstr>
      <vt:lpstr>What do the tools do?</vt:lpstr>
      <vt:lpstr>Have you heard of any of these?</vt:lpstr>
      <vt:lpstr>PowerPoint Presentation</vt:lpstr>
      <vt:lpstr>Citation generators</vt:lpstr>
      <vt:lpstr>PowerPoint Presentation</vt:lpstr>
      <vt:lpstr>Adding references to your reference management tool</vt:lpstr>
      <vt:lpstr>Ways of adding references</vt:lpstr>
      <vt:lpstr>Demonstration</vt:lpstr>
      <vt:lpstr>PowerPoint Presentation</vt:lpstr>
      <vt:lpstr>PowerPoint Presentation</vt:lpstr>
      <vt:lpstr>Reference styles</vt:lpstr>
      <vt:lpstr>Referencing styles</vt:lpstr>
      <vt:lpstr>What mistakes can you spot from these Mendeley imported citations?</vt:lpstr>
      <vt:lpstr>What mistakes can you spot from these Mendeley citations?</vt:lpstr>
      <vt:lpstr>Working with Word</vt:lpstr>
      <vt:lpstr>Word add ons</vt:lpstr>
      <vt:lpstr>PowerPoint Presentation</vt:lpstr>
      <vt:lpstr>PowerPoint Presentation</vt:lpstr>
      <vt:lpstr>How do you plan to manage your references in future?</vt:lpstr>
      <vt:lpstr>We have covered</vt:lpstr>
      <vt:lpstr>PowerPoint Presentation</vt:lpstr>
      <vt:lpstr>Using Word as a reference management tool</vt:lpstr>
      <vt:lpstr>Word form to fill in for citations</vt:lpstr>
      <vt:lpstr>Browser extensions in Chrome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references for your assignment - introduction</dc:title>
  <dc:creator>Fiona.Durham</dc:creator>
  <cp:lastModifiedBy>Fiona.Durham</cp:lastModifiedBy>
  <cp:revision>1</cp:revision>
  <dcterms:created xsi:type="dcterms:W3CDTF">2020-07-27T13:46:25Z</dcterms:created>
  <dcterms:modified xsi:type="dcterms:W3CDTF">2020-09-04T15:00:55Z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0x010100B08DCD0EEA0F07498423205D541335880025BC995BCDCDA041A3FCCD6F0C45834A00E181AB2FA64B344EA5FA2F103C84B6B3</vt:lpwstr>
  </property>
  <property fmtid="{D5CDD505-2E9C-101B-9397-08002B2CF9AE}" pid="3" name="OULanguage">
    <vt:lpwstr>1;#English|e0d36b11-db4e-4123-8f10-8157dedade86</vt:lpwstr>
  </property>
  <property fmtid="{D5CDD505-2E9C-101B-9397-08002B2CF9AE}" pid="4" name="_dlc_DocIdItemGuid">
    <vt:lpwstr>7edf42a2-0ed2-46f6-b661-37ee76547f01</vt:lpwstr>
  </property>
  <property fmtid="{D5CDD505-2E9C-101B-9397-08002B2CF9AE}" pid="5" name="TaxKeyword">
    <vt:lpwstr/>
  </property>
  <property fmtid="{D5CDD505-2E9C-101B-9397-08002B2CF9AE}" pid="6" name="TreeStructureCategory">
    <vt:lpwstr/>
  </property>
</Properties>
</file>