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6"/>
    <p:sldMasterId id="2147483662" r:id="rId7"/>
    <p:sldMasterId id="2147483667" r:id="rId8"/>
  </p:sldMasterIdLst>
  <p:notesMasterIdLst>
    <p:notesMasterId r:id="rId34"/>
  </p:notesMasterIdLst>
  <p:sldIdLst>
    <p:sldId id="267" r:id="rId9"/>
    <p:sldId id="268" r:id="rId10"/>
    <p:sldId id="273" r:id="rId11"/>
    <p:sldId id="277" r:id="rId12"/>
    <p:sldId id="274" r:id="rId13"/>
    <p:sldId id="278" r:id="rId14"/>
    <p:sldId id="271" r:id="rId15"/>
    <p:sldId id="298" r:id="rId16"/>
    <p:sldId id="275" r:id="rId17"/>
    <p:sldId id="281" r:id="rId18"/>
    <p:sldId id="297" r:id="rId19"/>
    <p:sldId id="279" r:id="rId20"/>
    <p:sldId id="280" r:id="rId21"/>
    <p:sldId id="283" r:id="rId22"/>
    <p:sldId id="288" r:id="rId23"/>
    <p:sldId id="289" r:id="rId24"/>
    <p:sldId id="290" r:id="rId25"/>
    <p:sldId id="284" r:id="rId26"/>
    <p:sldId id="285" r:id="rId27"/>
    <p:sldId id="276" r:id="rId28"/>
    <p:sldId id="296" r:id="rId29"/>
    <p:sldId id="294" r:id="rId30"/>
    <p:sldId id="292" r:id="rId31"/>
    <p:sldId id="291" r:id="rId32"/>
    <p:sldId id="293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B9B11E-F356-CD49-2D12-2B721C552F4B}" v="14" dt="2020-08-05T07:51:46.263"/>
    <p1510:client id="{A6F4451F-2582-471F-B0CE-E46B4E80DE42}" v="24" dt="2020-08-04T15:42:32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13" autoAdjust="0"/>
    <p:restoredTop sz="72577" autoAdjust="0"/>
  </p:normalViewPr>
  <p:slideViewPr>
    <p:cSldViewPr snapToGrid="0">
      <p:cViewPr varScale="1">
        <p:scale>
          <a:sx n="52" d="100"/>
          <a:sy n="52" d="100"/>
        </p:scale>
        <p:origin x="141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8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e.Manecke" userId="0d673146-cee2-4e41-943a-d2aa60889ba6" providerId="ADAL" clId="{A6F4451F-2582-471F-B0CE-E46B4E80DE42}"/>
    <pc:docChg chg="custSel modSld">
      <pc:chgData name="Ute.Manecke" userId="0d673146-cee2-4e41-943a-d2aa60889ba6" providerId="ADAL" clId="{A6F4451F-2582-471F-B0CE-E46B4E80DE42}" dt="2020-08-04T15:43:22.144" v="396" actId="20577"/>
      <pc:docMkLst>
        <pc:docMk/>
      </pc:docMkLst>
      <pc:sldChg chg="modSp">
        <pc:chgData name="Ute.Manecke" userId="0d673146-cee2-4e41-943a-d2aa60889ba6" providerId="ADAL" clId="{A6F4451F-2582-471F-B0CE-E46B4E80DE42}" dt="2020-08-04T13:38:06.477" v="93" actId="20577"/>
        <pc:sldMkLst>
          <pc:docMk/>
          <pc:sldMk cId="3851191319" sldId="268"/>
        </pc:sldMkLst>
        <pc:spChg chg="mod">
          <ac:chgData name="Ute.Manecke" userId="0d673146-cee2-4e41-943a-d2aa60889ba6" providerId="ADAL" clId="{A6F4451F-2582-471F-B0CE-E46B4E80DE42}" dt="2020-08-04T13:38:06.477" v="93" actId="20577"/>
          <ac:spMkLst>
            <pc:docMk/>
            <pc:sldMk cId="3851191319" sldId="268"/>
            <ac:spMk id="4" creationId="{00000000-0000-0000-0000-000000000000}"/>
          </ac:spMkLst>
        </pc:spChg>
      </pc:sldChg>
      <pc:sldChg chg="modSp">
        <pc:chgData name="Ute.Manecke" userId="0d673146-cee2-4e41-943a-d2aa60889ba6" providerId="ADAL" clId="{A6F4451F-2582-471F-B0CE-E46B4E80DE42}" dt="2020-08-04T14:36:26.195" v="212" actId="20577"/>
        <pc:sldMkLst>
          <pc:docMk/>
          <pc:sldMk cId="3038433169" sldId="271"/>
        </pc:sldMkLst>
        <pc:spChg chg="mod">
          <ac:chgData name="Ute.Manecke" userId="0d673146-cee2-4e41-943a-d2aa60889ba6" providerId="ADAL" clId="{A6F4451F-2582-471F-B0CE-E46B4E80DE42}" dt="2020-08-04T14:36:26.195" v="212" actId="20577"/>
          <ac:spMkLst>
            <pc:docMk/>
            <pc:sldMk cId="3038433169" sldId="271"/>
            <ac:spMk id="4" creationId="{00000000-0000-0000-0000-000000000000}"/>
          </ac:spMkLst>
        </pc:spChg>
      </pc:sldChg>
      <pc:sldChg chg="modSp">
        <pc:chgData name="Ute.Manecke" userId="0d673146-cee2-4e41-943a-d2aa60889ba6" providerId="ADAL" clId="{A6F4451F-2582-471F-B0CE-E46B4E80DE42}" dt="2020-08-04T13:46:23.193" v="144" actId="20577"/>
        <pc:sldMkLst>
          <pc:docMk/>
          <pc:sldMk cId="3517364064" sldId="273"/>
        </pc:sldMkLst>
        <pc:spChg chg="mod">
          <ac:chgData name="Ute.Manecke" userId="0d673146-cee2-4e41-943a-d2aa60889ba6" providerId="ADAL" clId="{A6F4451F-2582-471F-B0CE-E46B4E80DE42}" dt="2020-08-04T13:46:23.193" v="144" actId="20577"/>
          <ac:spMkLst>
            <pc:docMk/>
            <pc:sldMk cId="3517364064" sldId="273"/>
            <ac:spMk id="5" creationId="{00000000-0000-0000-0000-000000000000}"/>
          </ac:spMkLst>
        </pc:spChg>
      </pc:sldChg>
      <pc:sldChg chg="modSp">
        <pc:chgData name="Ute.Manecke" userId="0d673146-cee2-4e41-943a-d2aa60889ba6" providerId="ADAL" clId="{A6F4451F-2582-471F-B0CE-E46B4E80DE42}" dt="2020-08-04T14:29:56.664" v="209" actId="113"/>
        <pc:sldMkLst>
          <pc:docMk/>
          <pc:sldMk cId="2204330264" sldId="274"/>
        </pc:sldMkLst>
        <pc:spChg chg="mod">
          <ac:chgData name="Ute.Manecke" userId="0d673146-cee2-4e41-943a-d2aa60889ba6" providerId="ADAL" clId="{A6F4451F-2582-471F-B0CE-E46B4E80DE42}" dt="2020-08-04T14:28:15.057" v="208" actId="115"/>
          <ac:spMkLst>
            <pc:docMk/>
            <pc:sldMk cId="2204330264" sldId="274"/>
            <ac:spMk id="3" creationId="{00000000-0000-0000-0000-000000000000}"/>
          </ac:spMkLst>
        </pc:spChg>
        <pc:spChg chg="mod">
          <ac:chgData name="Ute.Manecke" userId="0d673146-cee2-4e41-943a-d2aa60889ba6" providerId="ADAL" clId="{A6F4451F-2582-471F-B0CE-E46B4E80DE42}" dt="2020-08-04T14:29:56.664" v="209" actId="113"/>
          <ac:spMkLst>
            <pc:docMk/>
            <pc:sldMk cId="2204330264" sldId="274"/>
            <ac:spMk id="5" creationId="{00000000-0000-0000-0000-000000000000}"/>
          </ac:spMkLst>
        </pc:spChg>
      </pc:sldChg>
      <pc:sldChg chg="modSp">
        <pc:chgData name="Ute.Manecke" userId="0d673146-cee2-4e41-943a-d2aa60889ba6" providerId="ADAL" clId="{A6F4451F-2582-471F-B0CE-E46B4E80DE42}" dt="2020-08-04T14:42:50.116" v="221" actId="20577"/>
        <pc:sldMkLst>
          <pc:docMk/>
          <pc:sldMk cId="2955116983" sldId="275"/>
        </pc:sldMkLst>
        <pc:spChg chg="mod">
          <ac:chgData name="Ute.Manecke" userId="0d673146-cee2-4e41-943a-d2aa60889ba6" providerId="ADAL" clId="{A6F4451F-2582-471F-B0CE-E46B4E80DE42}" dt="2020-08-04T14:42:50.116" v="221" actId="20577"/>
          <ac:spMkLst>
            <pc:docMk/>
            <pc:sldMk cId="2955116983" sldId="275"/>
            <ac:spMk id="5" creationId="{00000000-0000-0000-0000-000000000000}"/>
          </ac:spMkLst>
        </pc:spChg>
      </pc:sldChg>
      <pc:sldChg chg="modSp">
        <pc:chgData name="Ute.Manecke" userId="0d673146-cee2-4e41-943a-d2aa60889ba6" providerId="ADAL" clId="{A6F4451F-2582-471F-B0CE-E46B4E80DE42}" dt="2020-08-04T15:29:31.477" v="330" actId="5793"/>
        <pc:sldMkLst>
          <pc:docMk/>
          <pc:sldMk cId="3012587988" sldId="276"/>
        </pc:sldMkLst>
        <pc:spChg chg="mod">
          <ac:chgData name="Ute.Manecke" userId="0d673146-cee2-4e41-943a-d2aa60889ba6" providerId="ADAL" clId="{A6F4451F-2582-471F-B0CE-E46B4E80DE42}" dt="2020-08-04T15:29:31.477" v="330" actId="5793"/>
          <ac:spMkLst>
            <pc:docMk/>
            <pc:sldMk cId="3012587988" sldId="276"/>
            <ac:spMk id="4" creationId="{00000000-0000-0000-0000-000000000000}"/>
          </ac:spMkLst>
        </pc:spChg>
      </pc:sldChg>
      <pc:sldChg chg="modSp">
        <pc:chgData name="Ute.Manecke" userId="0d673146-cee2-4e41-943a-d2aa60889ba6" providerId="ADAL" clId="{A6F4451F-2582-471F-B0CE-E46B4E80DE42}" dt="2020-08-04T14:55:25.237" v="302" actId="20577"/>
        <pc:sldMkLst>
          <pc:docMk/>
          <pc:sldMk cId="1742123763" sldId="279"/>
        </pc:sldMkLst>
        <pc:spChg chg="mod">
          <ac:chgData name="Ute.Manecke" userId="0d673146-cee2-4e41-943a-d2aa60889ba6" providerId="ADAL" clId="{A6F4451F-2582-471F-B0CE-E46B4E80DE42}" dt="2020-08-04T14:54:53.955" v="296" actId="20577"/>
          <ac:spMkLst>
            <pc:docMk/>
            <pc:sldMk cId="1742123763" sldId="279"/>
            <ac:spMk id="7" creationId="{00000000-0000-0000-0000-000000000000}"/>
          </ac:spMkLst>
        </pc:spChg>
        <pc:spChg chg="mod">
          <ac:chgData name="Ute.Manecke" userId="0d673146-cee2-4e41-943a-d2aa60889ba6" providerId="ADAL" clId="{A6F4451F-2582-471F-B0CE-E46B4E80DE42}" dt="2020-08-04T14:55:25.237" v="302" actId="20577"/>
          <ac:spMkLst>
            <pc:docMk/>
            <pc:sldMk cId="1742123763" sldId="279"/>
            <ac:spMk id="8" creationId="{00000000-0000-0000-0000-000000000000}"/>
          </ac:spMkLst>
        </pc:spChg>
      </pc:sldChg>
      <pc:sldChg chg="modSp">
        <pc:chgData name="Ute.Manecke" userId="0d673146-cee2-4e41-943a-d2aa60889ba6" providerId="ADAL" clId="{A6F4451F-2582-471F-B0CE-E46B4E80DE42}" dt="2020-08-04T15:05:19.548" v="324" actId="20577"/>
        <pc:sldMkLst>
          <pc:docMk/>
          <pc:sldMk cId="2477726976" sldId="280"/>
        </pc:sldMkLst>
        <pc:spChg chg="mod">
          <ac:chgData name="Ute.Manecke" userId="0d673146-cee2-4e41-943a-d2aa60889ba6" providerId="ADAL" clId="{A6F4451F-2582-471F-B0CE-E46B4E80DE42}" dt="2020-08-04T15:03:51.116" v="308" actId="20577"/>
          <ac:spMkLst>
            <pc:docMk/>
            <pc:sldMk cId="2477726976" sldId="280"/>
            <ac:spMk id="5" creationId="{00000000-0000-0000-0000-000000000000}"/>
          </ac:spMkLst>
        </pc:spChg>
        <pc:spChg chg="mod">
          <ac:chgData name="Ute.Manecke" userId="0d673146-cee2-4e41-943a-d2aa60889ba6" providerId="ADAL" clId="{A6F4451F-2582-471F-B0CE-E46B4E80DE42}" dt="2020-08-04T15:04:36.566" v="314" actId="20577"/>
          <ac:spMkLst>
            <pc:docMk/>
            <pc:sldMk cId="2477726976" sldId="280"/>
            <ac:spMk id="9" creationId="{00000000-0000-0000-0000-000000000000}"/>
          </ac:spMkLst>
        </pc:spChg>
        <pc:spChg chg="mod">
          <ac:chgData name="Ute.Manecke" userId="0d673146-cee2-4e41-943a-d2aa60889ba6" providerId="ADAL" clId="{A6F4451F-2582-471F-B0CE-E46B4E80DE42}" dt="2020-08-04T15:04:58.681" v="320" actId="20577"/>
          <ac:spMkLst>
            <pc:docMk/>
            <pc:sldMk cId="2477726976" sldId="280"/>
            <ac:spMk id="10" creationId="{00000000-0000-0000-0000-000000000000}"/>
          </ac:spMkLst>
        </pc:spChg>
        <pc:spChg chg="mod">
          <ac:chgData name="Ute.Manecke" userId="0d673146-cee2-4e41-943a-d2aa60889ba6" providerId="ADAL" clId="{A6F4451F-2582-471F-B0CE-E46B4E80DE42}" dt="2020-08-04T15:05:19.548" v="324" actId="20577"/>
          <ac:spMkLst>
            <pc:docMk/>
            <pc:sldMk cId="2477726976" sldId="280"/>
            <ac:spMk id="11" creationId="{00000000-0000-0000-0000-000000000000}"/>
          </ac:spMkLst>
        </pc:spChg>
      </pc:sldChg>
      <pc:sldChg chg="modSp">
        <pc:chgData name="Ute.Manecke" userId="0d673146-cee2-4e41-943a-d2aa60889ba6" providerId="ADAL" clId="{A6F4451F-2582-471F-B0CE-E46B4E80DE42}" dt="2020-08-04T14:49:34.331" v="287" actId="108"/>
        <pc:sldMkLst>
          <pc:docMk/>
          <pc:sldMk cId="4164639681" sldId="281"/>
        </pc:sldMkLst>
        <pc:spChg chg="mod">
          <ac:chgData name="Ute.Manecke" userId="0d673146-cee2-4e41-943a-d2aa60889ba6" providerId="ADAL" clId="{A6F4451F-2582-471F-B0CE-E46B4E80DE42}" dt="2020-08-04T14:49:34.331" v="287" actId="108"/>
          <ac:spMkLst>
            <pc:docMk/>
            <pc:sldMk cId="4164639681" sldId="281"/>
            <ac:spMk id="4" creationId="{00000000-0000-0000-0000-000000000000}"/>
          </ac:spMkLst>
        </pc:spChg>
        <pc:spChg chg="mod">
          <ac:chgData name="Ute.Manecke" userId="0d673146-cee2-4e41-943a-d2aa60889ba6" providerId="ADAL" clId="{A6F4451F-2582-471F-B0CE-E46B4E80DE42}" dt="2020-08-04T14:46:19.192" v="224" actId="20577"/>
          <ac:spMkLst>
            <pc:docMk/>
            <pc:sldMk cId="4164639681" sldId="281"/>
            <ac:spMk id="5" creationId="{00000000-0000-0000-0000-000000000000}"/>
          </ac:spMkLst>
        </pc:spChg>
      </pc:sldChg>
      <pc:sldChg chg="modSp">
        <pc:chgData name="Ute.Manecke" userId="0d673146-cee2-4e41-943a-d2aa60889ba6" providerId="ADAL" clId="{A6F4451F-2582-471F-B0CE-E46B4E80DE42}" dt="2020-08-04T15:25:14.363" v="327" actId="20577"/>
        <pc:sldMkLst>
          <pc:docMk/>
          <pc:sldMk cId="2397421004" sldId="285"/>
        </pc:sldMkLst>
        <pc:spChg chg="mod">
          <ac:chgData name="Ute.Manecke" userId="0d673146-cee2-4e41-943a-d2aa60889ba6" providerId="ADAL" clId="{A6F4451F-2582-471F-B0CE-E46B4E80DE42}" dt="2020-08-04T15:25:14.363" v="327" actId="20577"/>
          <ac:spMkLst>
            <pc:docMk/>
            <pc:sldMk cId="2397421004" sldId="285"/>
            <ac:spMk id="4" creationId="{00000000-0000-0000-0000-000000000000}"/>
          </ac:spMkLst>
        </pc:spChg>
      </pc:sldChg>
      <pc:sldChg chg="modSp">
        <pc:chgData name="Ute.Manecke" userId="0d673146-cee2-4e41-943a-d2aa60889ba6" providerId="ADAL" clId="{A6F4451F-2582-471F-B0CE-E46B4E80DE42}" dt="2020-08-04T15:14:48.498" v="325" actId="1076"/>
        <pc:sldMkLst>
          <pc:docMk/>
          <pc:sldMk cId="2358847640" sldId="288"/>
        </pc:sldMkLst>
        <pc:picChg chg="mod">
          <ac:chgData name="Ute.Manecke" userId="0d673146-cee2-4e41-943a-d2aa60889ba6" providerId="ADAL" clId="{A6F4451F-2582-471F-B0CE-E46B4E80DE42}" dt="2020-08-04T15:14:48.498" v="325" actId="1076"/>
          <ac:picMkLst>
            <pc:docMk/>
            <pc:sldMk cId="2358847640" sldId="288"/>
            <ac:picMk id="2" creationId="{00000000-0000-0000-0000-000000000000}"/>
          </ac:picMkLst>
        </pc:picChg>
      </pc:sldChg>
      <pc:sldChg chg="modSp">
        <pc:chgData name="Ute.Manecke" userId="0d673146-cee2-4e41-943a-d2aa60889ba6" providerId="ADAL" clId="{A6F4451F-2582-471F-B0CE-E46B4E80DE42}" dt="2020-08-04T15:43:22.144" v="396" actId="20577"/>
        <pc:sldMkLst>
          <pc:docMk/>
          <pc:sldMk cId="4000671463" sldId="294"/>
        </pc:sldMkLst>
        <pc:spChg chg="mod">
          <ac:chgData name="Ute.Manecke" userId="0d673146-cee2-4e41-943a-d2aa60889ba6" providerId="ADAL" clId="{A6F4451F-2582-471F-B0CE-E46B4E80DE42}" dt="2020-08-04T15:43:22.144" v="396" actId="20577"/>
          <ac:spMkLst>
            <pc:docMk/>
            <pc:sldMk cId="4000671463" sldId="294"/>
            <ac:spMk id="4" creationId="{00000000-0000-0000-0000-000000000000}"/>
          </ac:spMkLst>
        </pc:spChg>
      </pc:sldChg>
      <pc:sldChg chg="modSp">
        <pc:chgData name="Ute.Manecke" userId="0d673146-cee2-4e41-943a-d2aa60889ba6" providerId="ADAL" clId="{A6F4451F-2582-471F-B0CE-E46B4E80DE42}" dt="2020-08-04T15:36:14.115" v="332" actId="20577"/>
        <pc:sldMkLst>
          <pc:docMk/>
          <pc:sldMk cId="3648591173" sldId="296"/>
        </pc:sldMkLst>
        <pc:spChg chg="mod">
          <ac:chgData name="Ute.Manecke" userId="0d673146-cee2-4e41-943a-d2aa60889ba6" providerId="ADAL" clId="{A6F4451F-2582-471F-B0CE-E46B4E80DE42}" dt="2020-08-04T15:36:14.115" v="332" actId="20577"/>
          <ac:spMkLst>
            <pc:docMk/>
            <pc:sldMk cId="3648591173" sldId="296"/>
            <ac:spMk id="5" creationId="{00000000-0000-0000-0000-000000000000}"/>
          </ac:spMkLst>
        </pc:spChg>
      </pc:sldChg>
      <pc:sldChg chg="modSp">
        <pc:chgData name="Ute.Manecke" userId="0d673146-cee2-4e41-943a-d2aa60889ba6" providerId="ADAL" clId="{A6F4451F-2582-471F-B0CE-E46B4E80DE42}" dt="2020-08-04T14:40:02.083" v="218" actId="20577"/>
        <pc:sldMkLst>
          <pc:docMk/>
          <pc:sldMk cId="3532409189" sldId="298"/>
        </pc:sldMkLst>
        <pc:spChg chg="mod">
          <ac:chgData name="Ute.Manecke" userId="0d673146-cee2-4e41-943a-d2aa60889ba6" providerId="ADAL" clId="{A6F4451F-2582-471F-B0CE-E46B4E80DE42}" dt="2020-08-04T14:40:02.083" v="218" actId="20577"/>
          <ac:spMkLst>
            <pc:docMk/>
            <pc:sldMk cId="3532409189" sldId="298"/>
            <ac:spMk id="6" creationId="{00000000-0000-0000-0000-000000000000}"/>
          </ac:spMkLst>
        </pc:spChg>
      </pc:sldChg>
    </pc:docChg>
  </pc:docChgLst>
  <pc:docChgLst>
    <pc:chgData name="Judith.Bennett" userId="81562c96-0047-46a1-b2f2-2693967f4987" providerId="ADAL" clId="{535A90FF-531D-41D8-AEC5-A88A287DBCB1}"/>
    <pc:docChg chg="modSld">
      <pc:chgData name="Judith.Bennett" userId="81562c96-0047-46a1-b2f2-2693967f4987" providerId="ADAL" clId="{535A90FF-531D-41D8-AEC5-A88A287DBCB1}" dt="2020-08-05T10:49:45.054" v="2" actId="14100"/>
      <pc:docMkLst>
        <pc:docMk/>
      </pc:docMkLst>
      <pc:sldChg chg="modSp">
        <pc:chgData name="Judith.Bennett" userId="81562c96-0047-46a1-b2f2-2693967f4987" providerId="ADAL" clId="{535A90FF-531D-41D8-AEC5-A88A287DBCB1}" dt="2020-08-05T10:49:45.054" v="2" actId="14100"/>
        <pc:sldMkLst>
          <pc:docMk/>
          <pc:sldMk cId="2204330264" sldId="274"/>
        </pc:sldMkLst>
        <pc:spChg chg="mod">
          <ac:chgData name="Judith.Bennett" userId="81562c96-0047-46a1-b2f2-2693967f4987" providerId="ADAL" clId="{535A90FF-531D-41D8-AEC5-A88A287DBCB1}" dt="2020-08-05T10:49:45.054" v="2" actId="14100"/>
          <ac:spMkLst>
            <pc:docMk/>
            <pc:sldMk cId="2204330264" sldId="274"/>
            <ac:spMk id="3" creationId="{00000000-0000-0000-0000-000000000000}"/>
          </ac:spMkLst>
        </pc:spChg>
      </pc:sldChg>
    </pc:docChg>
  </pc:docChgLst>
  <pc:docChgLst>
    <pc:chgData name="Katherine.Moore" userId="S::kmhm2@open.ac.uk::605a21ca-062e-4b7a-8598-3b91889997f7" providerId="AD" clId="Web-{A0B9B11E-F356-CD49-2D12-2B721C552F4B}"/>
    <pc:docChg chg="modSld">
      <pc:chgData name="Katherine.Moore" userId="S::kmhm2@open.ac.uk::605a21ca-062e-4b7a-8598-3b91889997f7" providerId="AD" clId="Web-{A0B9B11E-F356-CD49-2D12-2B721C552F4B}" dt="2020-08-05T07:51:46.263" v="13" actId="20577"/>
      <pc:docMkLst>
        <pc:docMk/>
      </pc:docMkLst>
      <pc:sldChg chg="modSp">
        <pc:chgData name="Katherine.Moore" userId="S::kmhm2@open.ac.uk::605a21ca-062e-4b7a-8598-3b91889997f7" providerId="AD" clId="Web-{A0B9B11E-F356-CD49-2D12-2B721C552F4B}" dt="2020-08-05T07:51:46.263" v="13" actId="20577"/>
        <pc:sldMkLst>
          <pc:docMk/>
          <pc:sldMk cId="3517364064" sldId="273"/>
        </pc:sldMkLst>
        <pc:spChg chg="mod">
          <ac:chgData name="Katherine.Moore" userId="S::kmhm2@open.ac.uk::605a21ca-062e-4b7a-8598-3b91889997f7" providerId="AD" clId="Web-{A0B9B11E-F356-CD49-2D12-2B721C552F4B}" dt="2020-08-05T07:27:51.369" v="4" actId="20577"/>
          <ac:spMkLst>
            <pc:docMk/>
            <pc:sldMk cId="3517364064" sldId="273"/>
            <ac:spMk id="5" creationId="{00000000-0000-0000-0000-000000000000}"/>
          </ac:spMkLst>
        </pc:spChg>
        <pc:spChg chg="mod">
          <ac:chgData name="Katherine.Moore" userId="S::kmhm2@open.ac.uk::605a21ca-062e-4b7a-8598-3b91889997f7" providerId="AD" clId="Web-{A0B9B11E-F356-CD49-2D12-2B721C552F4B}" dt="2020-08-05T07:51:46.263" v="13" actId="20577"/>
          <ac:spMkLst>
            <pc:docMk/>
            <pc:sldMk cId="3517364064" sldId="273"/>
            <ac:spMk id="6" creationId="{00000000-0000-0000-0000-000000000000}"/>
          </ac:spMkLst>
        </pc:spChg>
      </pc:sldChg>
    </pc:docChg>
  </pc:docChgLst>
  <pc:docChgLst>
    <pc:chgData name="Judith.Bennett" userId="81562c96-0047-46a1-b2f2-2693967f4987" providerId="ADAL" clId="{ED746472-3893-4F11-BD35-BD69E2399805}"/>
    <pc:docChg chg="delSld modSld">
      <pc:chgData name="Judith.Bennett" userId="81562c96-0047-46a1-b2f2-2693967f4987" providerId="ADAL" clId="{ED746472-3893-4F11-BD35-BD69E2399805}" dt="2019-08-01T10:45:47.541" v="62"/>
      <pc:docMkLst>
        <pc:docMk/>
      </pc:docMkLst>
      <pc:sldChg chg="del">
        <pc:chgData name="Judith.Bennett" userId="81562c96-0047-46a1-b2f2-2693967f4987" providerId="ADAL" clId="{ED746472-3893-4F11-BD35-BD69E2399805}" dt="2019-08-01T10:44:48.106" v="53" actId="2696"/>
        <pc:sldMkLst>
          <pc:docMk/>
          <pc:sldMk cId="2687415826" sldId="272"/>
        </pc:sldMkLst>
      </pc:sldChg>
      <pc:sldChg chg="addSp">
        <pc:chgData name="Judith.Bennett" userId="81562c96-0047-46a1-b2f2-2693967f4987" providerId="ADAL" clId="{ED746472-3893-4F11-BD35-BD69E2399805}" dt="2019-08-01T10:45:21.164" v="54"/>
        <pc:sldMkLst>
          <pc:docMk/>
          <pc:sldMk cId="2477726976" sldId="280"/>
        </pc:sldMkLst>
        <pc:spChg chg="add">
          <ac:chgData name="Judith.Bennett" userId="81562c96-0047-46a1-b2f2-2693967f4987" providerId="ADAL" clId="{ED746472-3893-4F11-BD35-BD69E2399805}" dt="2019-08-01T10:45:21.164" v="54"/>
          <ac:spMkLst>
            <pc:docMk/>
            <pc:sldMk cId="2477726976" sldId="280"/>
            <ac:spMk id="13" creationId="{A7A37C04-A5EC-4E2F-94EC-451F021BC23D}"/>
          </ac:spMkLst>
        </pc:spChg>
      </pc:sldChg>
      <pc:sldChg chg="addSp">
        <pc:chgData name="Judith.Bennett" userId="81562c96-0047-46a1-b2f2-2693967f4987" providerId="ADAL" clId="{ED746472-3893-4F11-BD35-BD69E2399805}" dt="2019-08-01T10:45:47.541" v="62"/>
        <pc:sldMkLst>
          <pc:docMk/>
          <pc:sldMk cId="2605045510" sldId="291"/>
        </pc:sldMkLst>
        <pc:spChg chg="add">
          <ac:chgData name="Judith.Bennett" userId="81562c96-0047-46a1-b2f2-2693967f4987" providerId="ADAL" clId="{ED746472-3893-4F11-BD35-BD69E2399805}" dt="2019-08-01T10:45:47.541" v="62"/>
          <ac:spMkLst>
            <pc:docMk/>
            <pc:sldMk cId="2605045510" sldId="291"/>
            <ac:spMk id="6" creationId="{F3415C58-9588-4980-98E1-D63769652F00}"/>
          </ac:spMkLst>
        </pc:spChg>
      </pc:sldChg>
      <pc:sldChg chg="addSp modSp">
        <pc:chgData name="Judith.Bennett" userId="81562c96-0047-46a1-b2f2-2693967f4987" providerId="ADAL" clId="{ED746472-3893-4F11-BD35-BD69E2399805}" dt="2019-08-01T10:45:43.628" v="61" actId="20577"/>
        <pc:sldMkLst>
          <pc:docMk/>
          <pc:sldMk cId="1859301265" sldId="292"/>
        </pc:sldMkLst>
        <pc:spChg chg="add mod">
          <ac:chgData name="Judith.Bennett" userId="81562c96-0047-46a1-b2f2-2693967f4987" providerId="ADAL" clId="{ED746472-3893-4F11-BD35-BD69E2399805}" dt="2019-08-01T10:45:43.628" v="61" actId="20577"/>
          <ac:spMkLst>
            <pc:docMk/>
            <pc:sldMk cId="1859301265" sldId="292"/>
            <ac:spMk id="8" creationId="{1204CF7F-C0D1-4A10-AE0C-84E5403F239A}"/>
          </ac:spMkLst>
        </pc:spChg>
      </pc:sldChg>
      <pc:sldChg chg="modSp">
        <pc:chgData name="Judith.Bennett" userId="81562c96-0047-46a1-b2f2-2693967f4987" providerId="ADAL" clId="{ED746472-3893-4F11-BD35-BD69E2399805}" dt="2019-08-01T10:43:29.953" v="52" actId="20577"/>
        <pc:sldMkLst>
          <pc:docMk/>
          <pc:sldMk cId="3648591173" sldId="296"/>
        </pc:sldMkLst>
        <pc:spChg chg="mod">
          <ac:chgData name="Judith.Bennett" userId="81562c96-0047-46a1-b2f2-2693967f4987" providerId="ADAL" clId="{ED746472-3893-4F11-BD35-BD69E2399805}" dt="2019-08-01T10:43:29.953" v="52" actId="20577"/>
          <ac:spMkLst>
            <pc:docMk/>
            <pc:sldMk cId="3648591173" sldId="296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5CCE9-3FE3-43C6-8E1F-2D7BE2BB0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816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5CCE9-3FE3-43C6-8E1F-2D7BE2BB067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626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5CCE9-3FE3-43C6-8E1F-2D7BE2BB067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911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5CCE9-3FE3-43C6-8E1F-2D7BE2BB067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952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Once we decide that we are ready to begin searching within a database, if we don’t specify where to search, the database will find our search terms wherever they occur in the full text, the title, the keywords.</a:t>
            </a:r>
          </a:p>
          <a:p>
            <a:endParaRPr lang="en-GB" baseline="0" dirty="0"/>
          </a:p>
          <a:p>
            <a:r>
              <a:rPr lang="en-GB" baseline="0" dirty="0"/>
              <a:t>We can make the database search just a particular part of the record – this is called field searching.</a:t>
            </a:r>
          </a:p>
          <a:p>
            <a:endParaRPr lang="en-GB" baseline="0" dirty="0"/>
          </a:p>
          <a:p>
            <a:r>
              <a:rPr lang="en-GB" baseline="0" dirty="0"/>
              <a:t>I tested this earlier in the database Academic Search Complete * , using the phrase search, “junk food” – and as you can see, depending on where I limit my search to can really make a difference to how many results I get. </a:t>
            </a:r>
          </a:p>
          <a:p>
            <a:endParaRPr lang="en-GB" baseline="0" dirty="0"/>
          </a:p>
          <a:p>
            <a:r>
              <a:rPr lang="en-GB" baseline="0" dirty="0"/>
              <a:t>* Search conducted 07/08/18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5CCE9-3FE3-43C6-8E1F-2D7BE2BB067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096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5CCE9-3FE3-43C6-8E1F-2D7BE2BB067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738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5CCE9-3FE3-43C6-8E1F-2D7BE2BB067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989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5CCE9-3FE3-43C6-8E1F-2D7BE2BB067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550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5CCE9-3FE3-43C6-8E1F-2D7BE2BB067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648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5CCE9-3FE3-43C6-8E1F-2D7BE2BB067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252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5CCE9-3FE3-43C6-8E1F-2D7BE2BB0672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7395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5CCE9-3FE3-43C6-8E1F-2D7BE2BB0672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089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5CCE9-3FE3-43C6-8E1F-2D7BE2BB067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0876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5CCE9-3FE3-43C6-8E1F-2D7BE2BB0672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871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5CCE9-3FE3-43C6-8E1F-2D7BE2BB0672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79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5CCE9-3FE3-43C6-8E1F-2D7BE2BB0672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9858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5CCE9-3FE3-43C6-8E1F-2D7BE2BB0672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7801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5CCE9-3FE3-43C6-8E1F-2D7BE2BB0672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747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5CCE9-3FE3-43C6-8E1F-2D7BE2BB067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724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5CCE9-3FE3-43C6-8E1F-2D7BE2BB067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509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5CCE9-3FE3-43C6-8E1F-2D7BE2BB067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266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5CCE9-3FE3-43C6-8E1F-2D7BE2BB067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056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i="1" u="non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5CCE9-3FE3-43C6-8E1F-2D7BE2BB067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792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i="1" u="non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5CCE9-3FE3-43C6-8E1F-2D7BE2BB067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85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5CCE9-3FE3-43C6-8E1F-2D7BE2BB067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805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68418F8-B52F-4661-8ABA-69BB3ADD66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861" y="2160001"/>
            <a:ext cx="7920773" cy="99719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2444CB2-243C-41A0-8F6C-F772E768A3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861" y="3166992"/>
            <a:ext cx="7920774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dirty="0"/>
              <a:t>SUB TITLE IN HERE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24475ED-B6F3-4114-A316-943C1E2B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19" y="6431961"/>
            <a:ext cx="2057400" cy="13849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C1F67E-6248-496F-8483-98A65C33F8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107" y="5538158"/>
            <a:ext cx="1508916" cy="10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1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- 2 col text / med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8">
            <a:extLst>
              <a:ext uri="{FF2B5EF4-FFF2-40B4-BE49-F238E27FC236}">
                <a16:creationId xmlns:a16="http://schemas.microsoft.com/office/drawing/2014/main" id="{CDC988AE-A153-4139-8BF1-831C2BFCA50D}"/>
              </a:ext>
            </a:extLst>
          </p:cNvPr>
          <p:cNvSpPr txBox="1">
            <a:spLocks/>
          </p:cNvSpPr>
          <p:nvPr userDrawn="1"/>
        </p:nvSpPr>
        <p:spPr>
          <a:xfrm>
            <a:off x="8652294" y="6364967"/>
            <a:ext cx="491706" cy="491706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06593E-52CF-5B45-8CFF-7309163A47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69DB766-747D-4928-9E02-4F5BC168A8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801" y="761442"/>
            <a:ext cx="7418105" cy="251999"/>
          </a:xfrm>
          <a:prstGeom prst="rect">
            <a:avLst/>
          </a:prstGeom>
          <a:noFill/>
        </p:spPr>
        <p:txBody>
          <a:bodyPr lIns="36000" tIns="18000" rIns="0" bIns="0" anchor="ctr" anchorCtr="0"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TEXT IN HERE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7627B42-6398-42C1-94CA-C124AC35B2F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44140" y="1150618"/>
            <a:ext cx="6007954" cy="52143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 b="1"/>
            </a:lvl1pPr>
          </a:lstStyle>
          <a:p>
            <a:r>
              <a:rPr lang="en-GB" dirty="0"/>
              <a:t>INSERT IMAGE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98B7640-2FBE-4B1B-93BB-80CDDCC614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8801" y="1150619"/>
            <a:ext cx="2072459" cy="5214347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buNone/>
              <a:defRPr sz="1200" b="0"/>
            </a:lvl1pPr>
            <a:lvl2pPr marL="457200" indent="0">
              <a:buNone/>
              <a:defRPr sz="1200" b="0"/>
            </a:lvl2pPr>
            <a:lvl3pPr marL="914400" indent="0">
              <a:buNone/>
              <a:defRPr sz="1200" b="0"/>
            </a:lvl3pPr>
            <a:lvl4pPr marL="1371600" indent="0">
              <a:buNone/>
              <a:defRPr sz="1200" b="0"/>
            </a:lvl4pPr>
            <a:lvl5pPr marL="1828800" indent="0">
              <a:buNone/>
              <a:defRPr sz="1200" b="0"/>
            </a:lvl5pPr>
          </a:lstStyle>
          <a:p>
            <a:pPr lvl="0"/>
            <a:r>
              <a:rPr lang="en-US" dirty="0"/>
              <a:t>Body text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Graphs and graphics can be positioned over the grey box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7EECFAC-7182-49C4-A276-219F1E7C7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000" y="544317"/>
            <a:ext cx="1260000" cy="212075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18000" rIns="0" bIns="0" anchor="ctr" anchorCtr="0">
            <a:noAutofit/>
          </a:bodyPr>
          <a:lstStyle>
            <a:lvl1pPr algn="l">
              <a:defRPr sz="1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3144966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- 2 col text /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8">
            <a:extLst>
              <a:ext uri="{FF2B5EF4-FFF2-40B4-BE49-F238E27FC236}">
                <a16:creationId xmlns:a16="http://schemas.microsoft.com/office/drawing/2014/main" id="{CDC988AE-A153-4139-8BF1-831C2BFCA50D}"/>
              </a:ext>
            </a:extLst>
          </p:cNvPr>
          <p:cNvSpPr txBox="1">
            <a:spLocks/>
          </p:cNvSpPr>
          <p:nvPr userDrawn="1"/>
        </p:nvSpPr>
        <p:spPr>
          <a:xfrm>
            <a:off x="8652294" y="6364967"/>
            <a:ext cx="491706" cy="491706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06593E-52CF-5B45-8CFF-7309163A47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69DB766-747D-4928-9E02-4F5BC168A8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801" y="761442"/>
            <a:ext cx="7418105" cy="251999"/>
          </a:xfrm>
          <a:prstGeom prst="rect">
            <a:avLst/>
          </a:prstGeom>
          <a:noFill/>
        </p:spPr>
        <p:txBody>
          <a:bodyPr lIns="36000" tIns="18000" rIns="0" bIns="0" anchor="ctr" anchorCtr="0"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TEXT IN HERE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7627B42-6398-42C1-94CA-C124AC35B2F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34840" y="1150618"/>
            <a:ext cx="4217254" cy="52143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 b="1"/>
            </a:lvl1pPr>
          </a:lstStyle>
          <a:p>
            <a:r>
              <a:rPr lang="en-GB" dirty="0"/>
              <a:t>INSERT IMAGE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98B7640-2FBE-4B1B-93BB-80CDDCC614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8801" y="1150619"/>
            <a:ext cx="3855539" cy="5214347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buNone/>
              <a:defRPr sz="1200" b="0"/>
            </a:lvl1pPr>
            <a:lvl2pPr marL="457200" indent="0">
              <a:buNone/>
              <a:defRPr sz="1200" b="0"/>
            </a:lvl2pPr>
            <a:lvl3pPr marL="914400" indent="0">
              <a:buNone/>
              <a:defRPr sz="1200" b="0"/>
            </a:lvl3pPr>
            <a:lvl4pPr marL="1371600" indent="0">
              <a:buNone/>
              <a:defRPr sz="1200" b="0"/>
            </a:lvl4pPr>
            <a:lvl5pPr marL="1828800" indent="0">
              <a:buNone/>
              <a:defRPr sz="1200" b="0"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E866B34-8A6C-492A-96F1-5F307C6EA6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000" y="544317"/>
            <a:ext cx="1260000" cy="212075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18000" rIns="0" bIns="0" anchor="ctr" anchorCtr="0">
            <a:noAutofit/>
          </a:bodyPr>
          <a:lstStyle>
            <a:lvl1pPr algn="l">
              <a:defRPr sz="1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88327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- 2 col text /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8">
            <a:extLst>
              <a:ext uri="{FF2B5EF4-FFF2-40B4-BE49-F238E27FC236}">
                <a16:creationId xmlns:a16="http://schemas.microsoft.com/office/drawing/2014/main" id="{CDC988AE-A153-4139-8BF1-831C2BFCA50D}"/>
              </a:ext>
            </a:extLst>
          </p:cNvPr>
          <p:cNvSpPr txBox="1">
            <a:spLocks/>
          </p:cNvSpPr>
          <p:nvPr userDrawn="1"/>
        </p:nvSpPr>
        <p:spPr>
          <a:xfrm>
            <a:off x="8652294" y="6364967"/>
            <a:ext cx="491706" cy="491706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06593E-52CF-5B45-8CFF-7309163A47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69DB766-747D-4928-9E02-4F5BC168A8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801" y="761442"/>
            <a:ext cx="7418105" cy="251999"/>
          </a:xfrm>
          <a:prstGeom prst="rect">
            <a:avLst/>
          </a:prstGeom>
          <a:noFill/>
        </p:spPr>
        <p:txBody>
          <a:bodyPr lIns="36000" tIns="18000" rIns="0" bIns="0" anchor="ctr" anchorCtr="0"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TEXT IN HERE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7627B42-6398-42C1-94CA-C124AC35B2F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34840" y="1150618"/>
            <a:ext cx="4217254" cy="52143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 b="1"/>
            </a:lvl1pPr>
          </a:lstStyle>
          <a:p>
            <a:r>
              <a:rPr lang="en-GB" dirty="0"/>
              <a:t>INSERT IMAGE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98B7640-2FBE-4B1B-93BB-80CDDCC614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8801" y="1150619"/>
            <a:ext cx="3855539" cy="2486367"/>
          </a:xfrm>
          <a:prstGeom prst="rect">
            <a:avLst/>
          </a:prstGeom>
        </p:spPr>
        <p:txBody>
          <a:bodyPr lIns="36000" tIns="36000" rIns="36000" bIns="36000" numCol="2"/>
          <a:lstStyle>
            <a:lvl1pPr marL="0" indent="0">
              <a:buNone/>
              <a:defRPr sz="1200" b="0"/>
            </a:lvl1pPr>
            <a:lvl2pPr marL="457200" indent="0">
              <a:buNone/>
              <a:defRPr sz="1200" b="0"/>
            </a:lvl2pPr>
            <a:lvl3pPr marL="914400" indent="0">
              <a:buNone/>
              <a:defRPr sz="1200" b="0"/>
            </a:lvl3pPr>
            <a:lvl4pPr marL="1371600" indent="0">
              <a:buNone/>
              <a:defRPr sz="1200" b="0"/>
            </a:lvl4pPr>
            <a:lvl5pPr marL="1828800" indent="0">
              <a:buNone/>
              <a:defRPr sz="1200" b="0"/>
            </a:lvl5pPr>
          </a:lstStyle>
          <a:p>
            <a:pPr lvl="0"/>
            <a:r>
              <a:rPr lang="en-US" dirty="0"/>
              <a:t>Body text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Charts, graphs and graphics can be positioned over the grey box.</a:t>
            </a:r>
            <a:br>
              <a:rPr lang="en-US" dirty="0"/>
            </a:b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Body text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870E1B6-0ECF-4B89-8FAB-09D00538EB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8800" y="3873242"/>
            <a:ext cx="3855539" cy="2486367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200" b="0"/>
            </a:lvl1pPr>
            <a:lvl2pPr marL="457200" indent="0">
              <a:buNone/>
              <a:defRPr sz="1200" b="0"/>
            </a:lvl2pPr>
            <a:lvl3pPr marL="914400" indent="0">
              <a:buNone/>
              <a:defRPr sz="1200" b="0"/>
            </a:lvl3pPr>
            <a:lvl4pPr marL="1371600" indent="0">
              <a:buNone/>
              <a:defRPr sz="1200" b="0"/>
            </a:lvl4pPr>
            <a:lvl5pPr marL="1828800" indent="0">
              <a:buNone/>
              <a:defRPr sz="1200" b="0"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5259958-3FB9-4566-8AB7-D98E4FCD49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000" y="544317"/>
            <a:ext cx="1260000" cy="212075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18000" rIns="0" bIns="0" anchor="ctr" anchorCtr="0">
            <a:noAutofit/>
          </a:bodyPr>
          <a:lstStyle>
            <a:lvl1pPr algn="l">
              <a:defRPr sz="1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1611611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- 3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8">
            <a:extLst>
              <a:ext uri="{FF2B5EF4-FFF2-40B4-BE49-F238E27FC236}">
                <a16:creationId xmlns:a16="http://schemas.microsoft.com/office/drawing/2014/main" id="{CDC988AE-A153-4139-8BF1-831C2BFCA50D}"/>
              </a:ext>
            </a:extLst>
          </p:cNvPr>
          <p:cNvSpPr txBox="1">
            <a:spLocks/>
          </p:cNvSpPr>
          <p:nvPr userDrawn="1"/>
        </p:nvSpPr>
        <p:spPr>
          <a:xfrm>
            <a:off x="8652294" y="6364967"/>
            <a:ext cx="491706" cy="491706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06593E-52CF-5B45-8CFF-7309163A47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69DB766-747D-4928-9E02-4F5BC168A8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801" y="761442"/>
            <a:ext cx="7418105" cy="251999"/>
          </a:xfrm>
          <a:prstGeom prst="rect">
            <a:avLst/>
          </a:prstGeom>
          <a:noFill/>
        </p:spPr>
        <p:txBody>
          <a:bodyPr lIns="36000" tIns="18000" rIns="0" bIns="0" anchor="ctr" anchorCtr="0"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TEXT IN HERE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98B7640-2FBE-4B1B-93BB-80CDDCC614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8801" y="1150619"/>
            <a:ext cx="2552519" cy="5214348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buNone/>
              <a:defRPr sz="1200" b="0"/>
            </a:lvl1pPr>
            <a:lvl2pPr marL="457200" indent="0">
              <a:buNone/>
              <a:defRPr sz="1200" b="0"/>
            </a:lvl2pPr>
            <a:lvl3pPr marL="914400" indent="0">
              <a:buNone/>
              <a:defRPr sz="1200" b="0"/>
            </a:lvl3pPr>
            <a:lvl4pPr marL="1371600" indent="0">
              <a:buNone/>
              <a:defRPr sz="1200" b="0"/>
            </a:lvl4pPr>
            <a:lvl5pPr marL="1828800" indent="0">
              <a:buNone/>
              <a:defRPr sz="1200" b="0"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E768777-3248-42B2-85F9-58D5B20C6E6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030" y="1150618"/>
            <a:ext cx="2552519" cy="5214348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buNone/>
              <a:defRPr sz="1200" b="0"/>
            </a:lvl1pPr>
            <a:lvl2pPr marL="457200" indent="0">
              <a:buNone/>
              <a:defRPr sz="1200" b="0"/>
            </a:lvl2pPr>
            <a:lvl3pPr marL="914400" indent="0">
              <a:buNone/>
              <a:defRPr sz="1200" b="0"/>
            </a:lvl3pPr>
            <a:lvl4pPr marL="1371600" indent="0">
              <a:buNone/>
              <a:defRPr sz="1200" b="0"/>
            </a:lvl4pPr>
            <a:lvl5pPr marL="1828800" indent="0">
              <a:buNone/>
              <a:defRPr sz="1200" b="0"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7E46CCE-0535-4E3E-9668-C3EC281E6A5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3259" y="1150615"/>
            <a:ext cx="2869035" cy="5214348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200" b="0"/>
            </a:lvl1pPr>
            <a:lvl2pPr marL="457200" indent="0">
              <a:buNone/>
              <a:defRPr sz="1200" b="0"/>
            </a:lvl2pPr>
            <a:lvl3pPr marL="914400" indent="0">
              <a:buNone/>
              <a:defRPr sz="1200" b="0"/>
            </a:lvl3pPr>
            <a:lvl4pPr marL="1371600" indent="0">
              <a:buNone/>
              <a:defRPr sz="1200" b="0"/>
            </a:lvl4pPr>
            <a:lvl5pPr marL="1828800" indent="0">
              <a:buNone/>
              <a:defRPr sz="1200" b="0"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9316F6E-405A-4A01-9184-79CC1058A9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000" y="544317"/>
            <a:ext cx="1260000" cy="212075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18000" rIns="0" bIns="0" anchor="ctr" anchorCtr="0">
            <a:noAutofit/>
          </a:bodyPr>
          <a:lstStyle>
            <a:lvl1pPr algn="l">
              <a:defRPr sz="1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1749459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- 2 row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8">
            <a:extLst>
              <a:ext uri="{FF2B5EF4-FFF2-40B4-BE49-F238E27FC236}">
                <a16:creationId xmlns:a16="http://schemas.microsoft.com/office/drawing/2014/main" id="{CDC988AE-A153-4139-8BF1-831C2BFCA50D}"/>
              </a:ext>
            </a:extLst>
          </p:cNvPr>
          <p:cNvSpPr txBox="1">
            <a:spLocks/>
          </p:cNvSpPr>
          <p:nvPr userDrawn="1"/>
        </p:nvSpPr>
        <p:spPr>
          <a:xfrm>
            <a:off x="8652294" y="6364967"/>
            <a:ext cx="491706" cy="491706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06593E-52CF-5B45-8CFF-7309163A47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69DB766-747D-4928-9E02-4F5BC168A8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801" y="761442"/>
            <a:ext cx="7418105" cy="251999"/>
          </a:xfrm>
          <a:prstGeom prst="rect">
            <a:avLst/>
          </a:prstGeom>
          <a:noFill/>
        </p:spPr>
        <p:txBody>
          <a:bodyPr lIns="36000" tIns="18000" rIns="0" bIns="0" anchor="ctr" anchorCtr="0"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TEXT IN HERE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98B7640-2FBE-4B1B-93BB-80CDDCC614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8801" y="1150619"/>
            <a:ext cx="8263493" cy="2278381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buNone/>
              <a:defRPr sz="1200" b="0"/>
            </a:lvl1pPr>
            <a:lvl2pPr marL="457200" indent="0">
              <a:buNone/>
              <a:defRPr sz="1200" b="0"/>
            </a:lvl2pPr>
            <a:lvl3pPr marL="914400" indent="0">
              <a:buNone/>
              <a:defRPr sz="1200" b="0"/>
            </a:lvl3pPr>
            <a:lvl4pPr marL="1371600" indent="0">
              <a:buNone/>
              <a:defRPr sz="1200" b="0"/>
            </a:lvl4pPr>
            <a:lvl5pPr marL="1828800" indent="0">
              <a:buNone/>
              <a:defRPr sz="1200" b="0"/>
            </a:lvl5pPr>
          </a:lstStyle>
          <a:p>
            <a:pPr lvl="0"/>
            <a:r>
              <a:rPr lang="en-US" dirty="0"/>
              <a:t>Body text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Charts, graphs and graphics can be positioned over the grey box.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/>
              <a:t>Body text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7E46CCE-0535-4E3E-9668-C3EC281E6A5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8801" y="3566179"/>
            <a:ext cx="8263493" cy="2798784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200" b="0"/>
            </a:lvl1pPr>
            <a:lvl2pPr marL="457200" indent="0">
              <a:buNone/>
              <a:defRPr sz="1200" b="0"/>
            </a:lvl2pPr>
            <a:lvl3pPr marL="914400" indent="0">
              <a:buNone/>
              <a:defRPr sz="1200" b="0"/>
            </a:lvl3pPr>
            <a:lvl4pPr marL="1371600" indent="0">
              <a:buNone/>
              <a:defRPr sz="1200" b="0"/>
            </a:lvl4pPr>
            <a:lvl5pPr marL="1828800" indent="0">
              <a:buNone/>
              <a:defRPr sz="1200" b="0"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65438FC-7DE5-43FA-96AA-BA01B74D04B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000" y="544317"/>
            <a:ext cx="1260000" cy="212075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18000" rIns="0" bIns="0" anchor="ctr" anchorCtr="0">
            <a:noAutofit/>
          </a:bodyPr>
          <a:lstStyle>
            <a:lvl1pPr algn="l">
              <a:defRPr sz="1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1639672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FC8E3CA-4735-4448-B024-8A121DADF8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75316" y="3179701"/>
            <a:ext cx="5400000" cy="4985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7A647E4-605B-4961-B4D2-DBA88509304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75317" y="4186692"/>
            <a:ext cx="540000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dirty="0"/>
              <a:t>A brief overview of what you will</a:t>
            </a:r>
            <a:br>
              <a:rPr lang="en-US" dirty="0"/>
            </a:br>
            <a:r>
              <a:rPr lang="en-US" dirty="0"/>
              <a:t>be talking about in this section</a:t>
            </a:r>
          </a:p>
        </p:txBody>
      </p:sp>
    </p:spTree>
    <p:extLst>
      <p:ext uri="{BB962C8B-B14F-4D97-AF65-F5344CB8AC3E}">
        <p14:creationId xmlns:p14="http://schemas.microsoft.com/office/powerpoint/2010/main" val="13655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- 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F192859-C46A-4829-96AF-7D408294B8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75316" y="3179701"/>
            <a:ext cx="5400000" cy="4985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94ECEE5-5A94-4126-92B2-4FA9605C9D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75317" y="4186692"/>
            <a:ext cx="540000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dirty="0"/>
              <a:t>A brief overview of what you will</a:t>
            </a:r>
            <a:br>
              <a:rPr lang="en-US" dirty="0"/>
            </a:br>
            <a:r>
              <a:rPr lang="en-US" dirty="0"/>
              <a:t>be talking about in this section</a:t>
            </a:r>
          </a:p>
        </p:txBody>
      </p:sp>
    </p:spTree>
    <p:extLst>
      <p:ext uri="{BB962C8B-B14F-4D97-AF65-F5344CB8AC3E}">
        <p14:creationId xmlns:p14="http://schemas.microsoft.com/office/powerpoint/2010/main" val="38501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- pi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D79BA80-1E7F-4F47-AF07-7A70474A6C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75316" y="3179701"/>
            <a:ext cx="5400000" cy="4985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81FAF16-A8F7-4BA6-B2B7-5BF7AFA61E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75317" y="4186692"/>
            <a:ext cx="540000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dirty="0"/>
              <a:t>A brief overview of what you will</a:t>
            </a:r>
            <a:br>
              <a:rPr lang="en-US" dirty="0"/>
            </a:br>
            <a:r>
              <a:rPr lang="en-US" dirty="0"/>
              <a:t>be talking about in this section</a:t>
            </a:r>
          </a:p>
        </p:txBody>
      </p:sp>
    </p:spTree>
    <p:extLst>
      <p:ext uri="{BB962C8B-B14F-4D97-AF65-F5344CB8AC3E}">
        <p14:creationId xmlns:p14="http://schemas.microsoft.com/office/powerpoint/2010/main" val="7794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- turquois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E406321-A4C9-4532-B695-2ECC82CCAE9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75316" y="3179701"/>
            <a:ext cx="5400000" cy="4985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1A37CB7-C061-4C30-8C0D-36C06AE611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75317" y="4186692"/>
            <a:ext cx="540000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dirty="0"/>
              <a:t>A brief overview of what you will</a:t>
            </a:r>
            <a:br>
              <a:rPr lang="en-US" dirty="0"/>
            </a:br>
            <a:r>
              <a:rPr lang="en-US" dirty="0"/>
              <a:t>be talking about in this section</a:t>
            </a:r>
          </a:p>
        </p:txBody>
      </p:sp>
    </p:spTree>
    <p:extLst>
      <p:ext uri="{BB962C8B-B14F-4D97-AF65-F5344CB8AC3E}">
        <p14:creationId xmlns:p14="http://schemas.microsoft.com/office/powerpoint/2010/main" val="93896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- contents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2698E74-DBB1-4C41-81D5-108634391B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32378" y="1176736"/>
            <a:ext cx="540000" cy="50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 sz="3600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7" name="Text Placeholder 31">
            <a:extLst>
              <a:ext uri="{FF2B5EF4-FFF2-40B4-BE49-F238E27FC236}">
                <a16:creationId xmlns:a16="http://schemas.microsoft.com/office/drawing/2014/main" id="{27D262DD-86D2-472F-9233-2CA4C4F3C4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72378" y="1176734"/>
            <a:ext cx="3207056" cy="26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/>
            </a:lvl1pPr>
            <a:lvl2pPr marL="457189" indent="0">
              <a:buNone/>
              <a:defRPr sz="1200" b="1"/>
            </a:lvl2pPr>
            <a:lvl3pPr marL="914377" indent="0">
              <a:buNone/>
              <a:defRPr sz="1200" b="1"/>
            </a:lvl3pPr>
            <a:lvl4pPr marL="1371566" indent="0">
              <a:buNone/>
              <a:defRPr sz="1200" b="1"/>
            </a:lvl4pPr>
            <a:lvl5pPr marL="1828754" indent="0">
              <a:buNone/>
              <a:defRPr sz="1200" b="1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8" name="Text Placeholder 31">
            <a:extLst>
              <a:ext uri="{FF2B5EF4-FFF2-40B4-BE49-F238E27FC236}">
                <a16:creationId xmlns:a16="http://schemas.microsoft.com/office/drawing/2014/main" id="{C0A8910E-3E33-41A3-816B-CD71BE1D50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2378" y="1445872"/>
            <a:ext cx="3207056" cy="360000"/>
          </a:xfrm>
          <a:prstGeom prst="rect">
            <a:avLst/>
          </a:prstGeom>
        </p:spPr>
        <p:txBody>
          <a:bodyPr tIns="0" bIns="0"/>
          <a:lstStyle>
            <a:lvl1pPr marL="0" indent="0">
              <a:buNone/>
              <a:defRPr sz="1000" b="0"/>
            </a:lvl1pPr>
            <a:lvl2pPr marL="457189" indent="0">
              <a:buNone/>
              <a:defRPr sz="1200" b="1"/>
            </a:lvl2pPr>
            <a:lvl3pPr marL="914377" indent="0">
              <a:buNone/>
              <a:defRPr sz="1200" b="1"/>
            </a:lvl3pPr>
            <a:lvl4pPr marL="1371566" indent="0">
              <a:buNone/>
              <a:defRPr sz="1200" b="1"/>
            </a:lvl4pPr>
            <a:lvl5pPr marL="1828754" indent="0">
              <a:buNone/>
              <a:defRPr sz="1200" b="1"/>
            </a:lvl5pPr>
          </a:lstStyle>
          <a:p>
            <a:pPr lvl="0"/>
            <a:r>
              <a:rPr lang="en-US" dirty="0"/>
              <a:t>A brief line about content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C7DBC2F-B4BA-4FA1-AC8F-C1FB5D329C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2378" y="1877243"/>
            <a:ext cx="540000" cy="50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 sz="3600" dirty="0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10" name="Text Placeholder 31">
            <a:extLst>
              <a:ext uri="{FF2B5EF4-FFF2-40B4-BE49-F238E27FC236}">
                <a16:creationId xmlns:a16="http://schemas.microsoft.com/office/drawing/2014/main" id="{E96BEFDD-99B7-4B7A-A883-501F05DEBE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72378" y="1877241"/>
            <a:ext cx="3207056" cy="26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/>
            </a:lvl1pPr>
            <a:lvl2pPr marL="457189" indent="0">
              <a:buNone/>
              <a:defRPr sz="1200" b="1"/>
            </a:lvl2pPr>
            <a:lvl3pPr marL="914377" indent="0">
              <a:buNone/>
              <a:defRPr sz="1200" b="1"/>
            </a:lvl3pPr>
            <a:lvl4pPr marL="1371566" indent="0">
              <a:buNone/>
              <a:defRPr sz="1200" b="1"/>
            </a:lvl4pPr>
            <a:lvl5pPr marL="1828754" indent="0">
              <a:buNone/>
              <a:defRPr sz="1200" b="1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1" name="Text Placeholder 31">
            <a:extLst>
              <a:ext uri="{FF2B5EF4-FFF2-40B4-BE49-F238E27FC236}">
                <a16:creationId xmlns:a16="http://schemas.microsoft.com/office/drawing/2014/main" id="{8F24DFEC-E082-454B-B5C3-50F1E1DD32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72378" y="2146379"/>
            <a:ext cx="3207056" cy="360000"/>
          </a:xfrm>
          <a:prstGeom prst="rect">
            <a:avLst/>
          </a:prstGeom>
        </p:spPr>
        <p:txBody>
          <a:bodyPr tIns="0" bIns="0"/>
          <a:lstStyle>
            <a:lvl1pPr marL="0" indent="0">
              <a:buNone/>
              <a:defRPr sz="1000" b="0"/>
            </a:lvl1pPr>
            <a:lvl2pPr marL="457189" indent="0">
              <a:buNone/>
              <a:defRPr sz="1200" b="1"/>
            </a:lvl2pPr>
            <a:lvl3pPr marL="914377" indent="0">
              <a:buNone/>
              <a:defRPr sz="1200" b="1"/>
            </a:lvl3pPr>
            <a:lvl4pPr marL="1371566" indent="0">
              <a:buNone/>
              <a:defRPr sz="1200" b="1"/>
            </a:lvl4pPr>
            <a:lvl5pPr marL="1828754" indent="0">
              <a:buNone/>
              <a:defRPr sz="1200" b="1"/>
            </a:lvl5pPr>
          </a:lstStyle>
          <a:p>
            <a:pPr lvl="0"/>
            <a:r>
              <a:rPr lang="en-US" dirty="0"/>
              <a:t>A brief line about content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3A914CD-C11D-48A8-88E1-538FBD10966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2378" y="2577750"/>
            <a:ext cx="540000" cy="50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 sz="3600" dirty="0">
                <a:solidFill>
                  <a:schemeClr val="accent1"/>
                </a:solidFill>
              </a:rPr>
              <a:t>03</a:t>
            </a:r>
          </a:p>
        </p:txBody>
      </p:sp>
      <p:sp>
        <p:nvSpPr>
          <p:cNvPr id="15" name="Text Placeholder 31">
            <a:extLst>
              <a:ext uri="{FF2B5EF4-FFF2-40B4-BE49-F238E27FC236}">
                <a16:creationId xmlns:a16="http://schemas.microsoft.com/office/drawing/2014/main" id="{5E5D34B7-01F5-4524-B815-3E8FD22045B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2378" y="2577748"/>
            <a:ext cx="3207056" cy="26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/>
            </a:lvl1pPr>
            <a:lvl2pPr marL="457189" indent="0">
              <a:buNone/>
              <a:defRPr sz="1200" b="1"/>
            </a:lvl2pPr>
            <a:lvl3pPr marL="914377" indent="0">
              <a:buNone/>
              <a:defRPr sz="1200" b="1"/>
            </a:lvl3pPr>
            <a:lvl4pPr marL="1371566" indent="0">
              <a:buNone/>
              <a:defRPr sz="1200" b="1"/>
            </a:lvl4pPr>
            <a:lvl5pPr marL="1828754" indent="0">
              <a:buNone/>
              <a:defRPr sz="1200" b="1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745E9020-E3D4-4B2E-AF64-3BC2BA8099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72378" y="2846886"/>
            <a:ext cx="3207056" cy="360000"/>
          </a:xfrm>
          <a:prstGeom prst="rect">
            <a:avLst/>
          </a:prstGeom>
        </p:spPr>
        <p:txBody>
          <a:bodyPr tIns="0" bIns="0"/>
          <a:lstStyle>
            <a:lvl1pPr marL="0" indent="0">
              <a:buNone/>
              <a:defRPr sz="1000" b="0"/>
            </a:lvl1pPr>
            <a:lvl2pPr marL="457189" indent="0">
              <a:buNone/>
              <a:defRPr sz="1200" b="1"/>
            </a:lvl2pPr>
            <a:lvl3pPr marL="914377" indent="0">
              <a:buNone/>
              <a:defRPr sz="1200" b="1"/>
            </a:lvl3pPr>
            <a:lvl4pPr marL="1371566" indent="0">
              <a:buNone/>
              <a:defRPr sz="1200" b="1"/>
            </a:lvl4pPr>
            <a:lvl5pPr marL="1828754" indent="0">
              <a:buNone/>
              <a:defRPr sz="1200" b="1"/>
            </a:lvl5pPr>
          </a:lstStyle>
          <a:p>
            <a:pPr lvl="0"/>
            <a:r>
              <a:rPr lang="en-US" dirty="0"/>
              <a:t>A brief line about content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6E31EB1E-53F8-4104-A8D0-0BEFB18961C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32378" y="3278255"/>
            <a:ext cx="540000" cy="50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 sz="3600" dirty="0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3DEAAE69-8D81-471C-A294-06DD17336F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72378" y="3278255"/>
            <a:ext cx="3207056" cy="26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/>
            </a:lvl1pPr>
            <a:lvl2pPr marL="457189" indent="0">
              <a:buNone/>
              <a:defRPr sz="1200" b="1"/>
            </a:lvl2pPr>
            <a:lvl3pPr marL="914377" indent="0">
              <a:buNone/>
              <a:defRPr sz="1200" b="1"/>
            </a:lvl3pPr>
            <a:lvl4pPr marL="1371566" indent="0">
              <a:buNone/>
              <a:defRPr sz="1200" b="1"/>
            </a:lvl4pPr>
            <a:lvl5pPr marL="1828754" indent="0">
              <a:buNone/>
              <a:defRPr sz="1200" b="1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9" name="Text Placeholder 31">
            <a:extLst>
              <a:ext uri="{FF2B5EF4-FFF2-40B4-BE49-F238E27FC236}">
                <a16:creationId xmlns:a16="http://schemas.microsoft.com/office/drawing/2014/main" id="{01E75DFE-469F-4162-BFD7-0AD3CC0605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72378" y="3547393"/>
            <a:ext cx="3207056" cy="360000"/>
          </a:xfrm>
          <a:prstGeom prst="rect">
            <a:avLst/>
          </a:prstGeom>
        </p:spPr>
        <p:txBody>
          <a:bodyPr tIns="0" bIns="0"/>
          <a:lstStyle>
            <a:lvl1pPr marL="0" indent="0">
              <a:buNone/>
              <a:defRPr sz="1000" b="0"/>
            </a:lvl1pPr>
            <a:lvl2pPr marL="457189" indent="0">
              <a:buNone/>
              <a:defRPr sz="1200" b="1"/>
            </a:lvl2pPr>
            <a:lvl3pPr marL="914377" indent="0">
              <a:buNone/>
              <a:defRPr sz="1200" b="1"/>
            </a:lvl3pPr>
            <a:lvl4pPr marL="1371566" indent="0">
              <a:buNone/>
              <a:defRPr sz="1200" b="1"/>
            </a:lvl4pPr>
            <a:lvl5pPr marL="1828754" indent="0">
              <a:buNone/>
              <a:defRPr sz="1200" b="1"/>
            </a:lvl5pPr>
          </a:lstStyle>
          <a:p>
            <a:pPr lvl="0"/>
            <a:r>
              <a:rPr lang="en-US" dirty="0"/>
              <a:t>A brief line about content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16FACADA-AE0B-4A02-B7FE-F03E903A200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32378" y="3978763"/>
            <a:ext cx="540000" cy="50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 sz="3600" dirty="0">
                <a:solidFill>
                  <a:schemeClr val="accent1"/>
                </a:solidFill>
              </a:rPr>
              <a:t>05</a:t>
            </a:r>
          </a:p>
        </p:txBody>
      </p:sp>
      <p:sp>
        <p:nvSpPr>
          <p:cNvPr id="21" name="Text Placeholder 31">
            <a:extLst>
              <a:ext uri="{FF2B5EF4-FFF2-40B4-BE49-F238E27FC236}">
                <a16:creationId xmlns:a16="http://schemas.microsoft.com/office/drawing/2014/main" id="{1BE90D09-E40F-4E07-8A6C-C34ECB3A0C7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72378" y="3978762"/>
            <a:ext cx="3207056" cy="26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/>
            </a:lvl1pPr>
            <a:lvl2pPr marL="457189" indent="0">
              <a:buNone/>
              <a:defRPr sz="1200" b="1"/>
            </a:lvl2pPr>
            <a:lvl3pPr marL="914377" indent="0">
              <a:buNone/>
              <a:defRPr sz="1200" b="1"/>
            </a:lvl3pPr>
            <a:lvl4pPr marL="1371566" indent="0">
              <a:buNone/>
              <a:defRPr sz="1200" b="1"/>
            </a:lvl4pPr>
            <a:lvl5pPr marL="1828754" indent="0">
              <a:buNone/>
              <a:defRPr sz="1200" b="1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2" name="Text Placeholder 31">
            <a:extLst>
              <a:ext uri="{FF2B5EF4-FFF2-40B4-BE49-F238E27FC236}">
                <a16:creationId xmlns:a16="http://schemas.microsoft.com/office/drawing/2014/main" id="{E8BCD20F-DF5A-4D1F-AB59-8992CCEB4E7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72378" y="4247900"/>
            <a:ext cx="3207056" cy="360000"/>
          </a:xfrm>
          <a:prstGeom prst="rect">
            <a:avLst/>
          </a:prstGeom>
        </p:spPr>
        <p:txBody>
          <a:bodyPr tIns="0" bIns="0"/>
          <a:lstStyle>
            <a:lvl1pPr marL="0" indent="0">
              <a:buNone/>
              <a:defRPr sz="1000" b="0"/>
            </a:lvl1pPr>
            <a:lvl2pPr marL="457189" indent="0">
              <a:buNone/>
              <a:defRPr sz="1200" b="1"/>
            </a:lvl2pPr>
            <a:lvl3pPr marL="914377" indent="0">
              <a:buNone/>
              <a:defRPr sz="1200" b="1"/>
            </a:lvl3pPr>
            <a:lvl4pPr marL="1371566" indent="0">
              <a:buNone/>
              <a:defRPr sz="1200" b="1"/>
            </a:lvl4pPr>
            <a:lvl5pPr marL="1828754" indent="0">
              <a:buNone/>
              <a:defRPr sz="1200" b="1"/>
            </a:lvl5pPr>
          </a:lstStyle>
          <a:p>
            <a:pPr lvl="0"/>
            <a:r>
              <a:rPr lang="en-US" dirty="0"/>
              <a:t>A brief line about content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CA99EFB-8D03-4007-813F-E6174F0308E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32378" y="4679271"/>
            <a:ext cx="540000" cy="50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 sz="3600" dirty="0">
                <a:solidFill>
                  <a:schemeClr val="accent1"/>
                </a:solidFill>
              </a:rPr>
              <a:t>06</a:t>
            </a:r>
          </a:p>
        </p:txBody>
      </p:sp>
      <p:sp>
        <p:nvSpPr>
          <p:cNvPr id="24" name="Text Placeholder 31">
            <a:extLst>
              <a:ext uri="{FF2B5EF4-FFF2-40B4-BE49-F238E27FC236}">
                <a16:creationId xmlns:a16="http://schemas.microsoft.com/office/drawing/2014/main" id="{75297938-8904-4A58-BECE-919189BAA54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72378" y="4679269"/>
            <a:ext cx="3207056" cy="26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/>
            </a:lvl1pPr>
            <a:lvl2pPr marL="457189" indent="0">
              <a:buNone/>
              <a:defRPr sz="1200" b="1"/>
            </a:lvl2pPr>
            <a:lvl3pPr marL="914377" indent="0">
              <a:buNone/>
              <a:defRPr sz="1200" b="1"/>
            </a:lvl3pPr>
            <a:lvl4pPr marL="1371566" indent="0">
              <a:buNone/>
              <a:defRPr sz="1200" b="1"/>
            </a:lvl4pPr>
            <a:lvl5pPr marL="1828754" indent="0">
              <a:buNone/>
              <a:defRPr sz="1200" b="1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5" name="Text Placeholder 31">
            <a:extLst>
              <a:ext uri="{FF2B5EF4-FFF2-40B4-BE49-F238E27FC236}">
                <a16:creationId xmlns:a16="http://schemas.microsoft.com/office/drawing/2014/main" id="{EF1B2FF4-CFE5-4357-917A-02669822510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72378" y="4948407"/>
            <a:ext cx="3207056" cy="360000"/>
          </a:xfrm>
          <a:prstGeom prst="rect">
            <a:avLst/>
          </a:prstGeom>
        </p:spPr>
        <p:txBody>
          <a:bodyPr tIns="0" bIns="0"/>
          <a:lstStyle>
            <a:lvl1pPr marL="0" indent="0">
              <a:buNone/>
              <a:defRPr sz="1000" b="0"/>
            </a:lvl1pPr>
            <a:lvl2pPr marL="457189" indent="0">
              <a:buNone/>
              <a:defRPr sz="1200" b="1"/>
            </a:lvl2pPr>
            <a:lvl3pPr marL="914377" indent="0">
              <a:buNone/>
              <a:defRPr sz="1200" b="1"/>
            </a:lvl3pPr>
            <a:lvl4pPr marL="1371566" indent="0">
              <a:buNone/>
              <a:defRPr sz="1200" b="1"/>
            </a:lvl4pPr>
            <a:lvl5pPr marL="1828754" indent="0">
              <a:buNone/>
              <a:defRPr sz="1200" b="1"/>
            </a:lvl5pPr>
          </a:lstStyle>
          <a:p>
            <a:pPr lvl="0"/>
            <a:r>
              <a:rPr lang="en-US" dirty="0"/>
              <a:t>A brief line about content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ABF0E3-1A7E-434D-B96E-F3343B8E07D9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0" y="0"/>
            <a:ext cx="382592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 b="1"/>
            </a:lvl1pPr>
          </a:lstStyle>
          <a:p>
            <a:r>
              <a:rPr lang="en-GB" dirty="0"/>
              <a:t>INSERT IMAGE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039EFD-26D4-4EFF-80C8-2DEC577006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32378" y="770472"/>
            <a:ext cx="1044375" cy="212075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18000" rIns="0" bIns="0" anchor="ctr" anchorCtr="0">
            <a:noAutofit/>
          </a:bodyPr>
          <a:lstStyle>
            <a:lvl1pPr algn="l">
              <a:defRPr sz="1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32" name="Slide Number Placeholder 8">
            <a:extLst>
              <a:ext uri="{FF2B5EF4-FFF2-40B4-BE49-F238E27FC236}">
                <a16:creationId xmlns:a16="http://schemas.microsoft.com/office/drawing/2014/main" id="{6FBBA16B-4607-4475-9AA9-35D51BE89C52}"/>
              </a:ext>
            </a:extLst>
          </p:cNvPr>
          <p:cNvSpPr txBox="1">
            <a:spLocks/>
          </p:cNvSpPr>
          <p:nvPr userDrawn="1"/>
        </p:nvSpPr>
        <p:spPr>
          <a:xfrm>
            <a:off x="8652294" y="6364967"/>
            <a:ext cx="491706" cy="491706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06593E-52CF-5B45-8CFF-7309163A47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32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- contents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FF9A53DE-293F-4D46-94A3-8EB81742DFC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1079999"/>
            <a:ext cx="8220294" cy="5284967"/>
          </a:xfrm>
          <a:prstGeom prst="rect">
            <a:avLst/>
          </a:prstGeom>
        </p:spPr>
        <p:txBody>
          <a:bodyPr lIns="36000" tIns="36000" rIns="36000" bIns="36000" numCol="2" spcCol="360000"/>
          <a:lstStyle>
            <a:lvl1pPr marL="0" indent="0" algn="l" defTabSz="287993">
              <a:lnSpc>
                <a:spcPts val="1600"/>
              </a:lnSpc>
              <a:buNone/>
              <a:defRPr sz="1200" b="1" baseline="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00	Insert contents listing (2 columns)</a:t>
            </a:r>
          </a:p>
        </p:txBody>
      </p:sp>
      <p:sp>
        <p:nvSpPr>
          <p:cNvPr id="30" name="Slide Number Placeholder 8">
            <a:extLst>
              <a:ext uri="{FF2B5EF4-FFF2-40B4-BE49-F238E27FC236}">
                <a16:creationId xmlns:a16="http://schemas.microsoft.com/office/drawing/2014/main" id="{CDC988AE-A153-4139-8BF1-831C2BFCA50D}"/>
              </a:ext>
            </a:extLst>
          </p:cNvPr>
          <p:cNvSpPr txBox="1">
            <a:spLocks/>
          </p:cNvSpPr>
          <p:nvPr userDrawn="1"/>
        </p:nvSpPr>
        <p:spPr>
          <a:xfrm>
            <a:off x="8652294" y="6364967"/>
            <a:ext cx="491706" cy="491706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06593E-52CF-5B45-8CFF-7309163A47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091B7A03-C365-4ED6-962E-93EA096F7A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000" y="544317"/>
            <a:ext cx="1044375" cy="212075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18000" rIns="0" bIns="0" anchor="ctr" anchorCtr="0">
            <a:noAutofit/>
          </a:bodyPr>
          <a:lstStyle>
            <a:lvl1pPr algn="l">
              <a:defRPr sz="1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77805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- just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8">
            <a:extLst>
              <a:ext uri="{FF2B5EF4-FFF2-40B4-BE49-F238E27FC236}">
                <a16:creationId xmlns:a16="http://schemas.microsoft.com/office/drawing/2014/main" id="{CDC988AE-A153-4139-8BF1-831C2BFCA50D}"/>
              </a:ext>
            </a:extLst>
          </p:cNvPr>
          <p:cNvSpPr txBox="1">
            <a:spLocks/>
          </p:cNvSpPr>
          <p:nvPr userDrawn="1"/>
        </p:nvSpPr>
        <p:spPr>
          <a:xfrm>
            <a:off x="8652294" y="6364967"/>
            <a:ext cx="491706" cy="491706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06593E-52CF-5B45-8CFF-7309163A47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69DB766-747D-4928-9E02-4F5BC168A8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801" y="761442"/>
            <a:ext cx="7418105" cy="251999"/>
          </a:xfrm>
          <a:prstGeom prst="rect">
            <a:avLst/>
          </a:prstGeom>
          <a:noFill/>
        </p:spPr>
        <p:txBody>
          <a:bodyPr lIns="36000" tIns="18000" rIns="0" bIns="0" anchor="ctr" anchorCtr="0"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TEXT IN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6ABEA7B-7448-4E43-A7A4-3421CD2E27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000" y="544317"/>
            <a:ext cx="1260000" cy="212075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18000" rIns="0" bIns="0" anchor="ctr" anchorCtr="0">
            <a:noAutofit/>
          </a:bodyPr>
          <a:lstStyle>
            <a:lvl1pPr algn="l">
              <a:defRPr sz="1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A22121-4331-41E2-B269-75755B80495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8801" y="1150618"/>
            <a:ext cx="8263493" cy="5214348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200"/>
            </a:lvl3pPr>
            <a:lvl4pPr marL="1371566" indent="0">
              <a:buNone/>
              <a:defRPr sz="1200"/>
            </a:lvl4pPr>
            <a:lvl5pPr marL="1828754" indent="0">
              <a:buNone/>
              <a:defRPr sz="1200"/>
            </a:lvl5pPr>
          </a:lstStyle>
          <a:p>
            <a:pPr lvl="0"/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3027451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- just an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8">
            <a:extLst>
              <a:ext uri="{FF2B5EF4-FFF2-40B4-BE49-F238E27FC236}">
                <a16:creationId xmlns:a16="http://schemas.microsoft.com/office/drawing/2014/main" id="{CDC988AE-A153-4139-8BF1-831C2BFCA50D}"/>
              </a:ext>
            </a:extLst>
          </p:cNvPr>
          <p:cNvSpPr txBox="1">
            <a:spLocks/>
          </p:cNvSpPr>
          <p:nvPr userDrawn="1"/>
        </p:nvSpPr>
        <p:spPr>
          <a:xfrm>
            <a:off x="8652294" y="6364967"/>
            <a:ext cx="491706" cy="491706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06593E-52CF-5B45-8CFF-7309163A47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69DB766-747D-4928-9E02-4F5BC168A8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801" y="761442"/>
            <a:ext cx="7418105" cy="251999"/>
          </a:xfrm>
          <a:prstGeom prst="rect">
            <a:avLst/>
          </a:prstGeom>
          <a:noFill/>
        </p:spPr>
        <p:txBody>
          <a:bodyPr lIns="36000" tIns="18000" rIns="0" bIns="0" anchor="ctr" anchorCtr="0"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TEXT IN HERE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7627B42-6398-42C1-94CA-C124AC35B2F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8601" y="1150618"/>
            <a:ext cx="8263493" cy="52143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 b="1"/>
            </a:lvl1pPr>
          </a:lstStyle>
          <a:p>
            <a:r>
              <a:rPr lang="en-GB" dirty="0"/>
              <a:t>INSERT IMAGE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7B25A5-6B91-4CE2-93B8-754812DA02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000" y="544317"/>
            <a:ext cx="1260000" cy="212075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18000" rIns="0" bIns="0" anchor="ctr" anchorCtr="0">
            <a:noAutofit/>
          </a:bodyPr>
          <a:lstStyle>
            <a:lvl1pPr algn="l">
              <a:defRPr sz="1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494489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85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850A13-8E99-49E2-9165-C76685B082C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342" y="226559"/>
            <a:ext cx="838348" cy="57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9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ED99F8-E22C-4D15-85F7-8D466F90469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932" y="200297"/>
            <a:ext cx="812841" cy="55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1" r:id="rId3"/>
    <p:sldLayoutId id="2147483672" r:id="rId4"/>
    <p:sldLayoutId id="2147483670" r:id="rId5"/>
    <p:sldLayoutId id="2147483673" r:id="rId6"/>
    <p:sldLayoutId id="2147483674" r:id="rId7"/>
    <p:sldLayoutId id="2147483675" r:id="rId8"/>
    <p:sldLayoutId id="2147483676" r:id="rId9"/>
  </p:sldLayoutIdLst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.ac.uk/library/help-and-support/contacting-the-helpdesk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hyperlink" Target="mailto:lib-help@open.ac.uk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university.onlinesurveys.ac.uk/library-services-online-training-survey-generic-session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862" y="2039073"/>
            <a:ext cx="7920773" cy="1523494"/>
          </a:xfrm>
        </p:spPr>
        <p:txBody>
          <a:bodyPr/>
          <a:lstStyle/>
          <a:p>
            <a:r>
              <a:rPr lang="en-GB" sz="5500" dirty="0"/>
              <a:t>SMARTER</a:t>
            </a:r>
            <a:br>
              <a:rPr lang="en-GB" sz="5500" dirty="0"/>
            </a:br>
            <a:r>
              <a:rPr lang="en-GB" sz="5500" dirty="0"/>
              <a:t>SEARCHING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862" y="3806263"/>
            <a:ext cx="7920774" cy="498598"/>
          </a:xfrm>
        </p:spPr>
        <p:txBody>
          <a:bodyPr/>
          <a:lstStyle/>
          <a:p>
            <a:r>
              <a:rPr lang="en-GB" sz="3600" dirty="0"/>
              <a:t>WITH LIBRARY DATABASES</a:t>
            </a:r>
          </a:p>
        </p:txBody>
      </p:sp>
    </p:spTree>
    <p:extLst>
      <p:ext uri="{BB962C8B-B14F-4D97-AF65-F5344CB8AC3E}">
        <p14:creationId xmlns:p14="http://schemas.microsoft.com/office/powerpoint/2010/main" val="102453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31999" y="544317"/>
            <a:ext cx="2088464" cy="606301"/>
          </a:xfrm>
        </p:spPr>
        <p:txBody>
          <a:bodyPr/>
          <a:lstStyle/>
          <a:p>
            <a:r>
              <a:rPr lang="en-GB" sz="3000" dirty="0"/>
              <a:t>Synonyms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1999" y="3228722"/>
            <a:ext cx="8263493" cy="338247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GB" sz="2000" dirty="0">
                <a:solidFill>
                  <a:schemeClr val="accent1"/>
                </a:solidFill>
              </a:rPr>
              <a:t>junk food: </a:t>
            </a:r>
            <a:r>
              <a:rPr lang="en-GB" sz="2000" dirty="0"/>
              <a:t>chocolate, fast food, sweets, chips, burgers</a:t>
            </a:r>
          </a:p>
          <a:p>
            <a:pPr>
              <a:lnSpc>
                <a:spcPct val="110000"/>
              </a:lnSpc>
            </a:pPr>
            <a:r>
              <a:rPr lang="en-GB" sz="2000" dirty="0">
                <a:solidFill>
                  <a:schemeClr val="accent1"/>
                </a:solidFill>
              </a:rPr>
              <a:t>advertising: </a:t>
            </a:r>
            <a:r>
              <a:rPr lang="en-GB" sz="2000" dirty="0"/>
              <a:t>marketing, promotion, publicity</a:t>
            </a:r>
            <a:endParaRPr lang="en-GB" sz="2000" dirty="0">
              <a:solidFill>
                <a:schemeClr val="accent1"/>
              </a:solidFill>
            </a:endParaRPr>
          </a:p>
          <a:p>
            <a:pPr>
              <a:lnSpc>
                <a:spcPct val="110000"/>
              </a:lnSpc>
            </a:pPr>
            <a:r>
              <a:rPr lang="en-GB" sz="2000" dirty="0">
                <a:solidFill>
                  <a:schemeClr val="accent1"/>
                </a:solidFill>
              </a:rPr>
              <a:t>health: </a:t>
            </a:r>
            <a:r>
              <a:rPr lang="en-GB" sz="2000" dirty="0"/>
              <a:t>wellbeing, fitness</a:t>
            </a:r>
          </a:p>
          <a:p>
            <a:pPr>
              <a:lnSpc>
                <a:spcPct val="110000"/>
              </a:lnSpc>
            </a:pPr>
            <a:r>
              <a:rPr lang="en-GB" sz="2000" dirty="0">
                <a:solidFill>
                  <a:schemeClr val="accent1"/>
                </a:solidFill>
              </a:rPr>
              <a:t>obesity: </a:t>
            </a:r>
            <a:r>
              <a:rPr lang="en-GB" sz="2000" dirty="0"/>
              <a:t>overweight, weight, BMI</a:t>
            </a:r>
          </a:p>
          <a:p>
            <a:pPr>
              <a:lnSpc>
                <a:spcPct val="110000"/>
              </a:lnSpc>
            </a:pPr>
            <a:r>
              <a:rPr lang="en-GB" sz="2000" dirty="0">
                <a:solidFill>
                  <a:schemeClr val="accent1"/>
                </a:solidFill>
              </a:rPr>
              <a:t>British: </a:t>
            </a:r>
            <a:r>
              <a:rPr lang="en-GB" sz="2000" dirty="0"/>
              <a:t>United Kingdom, English, Scottish, Welsh, Northern Irish</a:t>
            </a:r>
          </a:p>
          <a:p>
            <a:pPr>
              <a:lnSpc>
                <a:spcPct val="110000"/>
              </a:lnSpc>
            </a:pPr>
            <a:r>
              <a:rPr lang="en-GB" sz="2000" dirty="0">
                <a:solidFill>
                  <a:schemeClr val="accent1"/>
                </a:solidFill>
              </a:rPr>
              <a:t>children: </a:t>
            </a:r>
            <a:r>
              <a:rPr lang="en-GB" sz="2000" dirty="0"/>
              <a:t>kids, young people, adolescent, youngster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31999" y="1273216"/>
            <a:ext cx="8220295" cy="16405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216000" tIns="216000" rIns="216000" bIns="216000" anchor="ctr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GB" sz="2800" dirty="0"/>
              <a:t>Discuss the impact of </a:t>
            </a:r>
            <a:r>
              <a:rPr lang="en-GB" sz="2800" u="sng" dirty="0">
                <a:solidFill>
                  <a:schemeClr val="accent2"/>
                </a:solidFill>
              </a:rPr>
              <a:t>junk food</a:t>
            </a:r>
            <a:r>
              <a:rPr lang="en-GB" sz="2800" dirty="0"/>
              <a:t> </a:t>
            </a:r>
            <a:r>
              <a:rPr lang="en-GB" sz="2800" u="sng" dirty="0">
                <a:solidFill>
                  <a:schemeClr val="accent3"/>
                </a:solidFill>
              </a:rPr>
              <a:t>advertising</a:t>
            </a:r>
            <a:r>
              <a:rPr lang="en-GB" sz="2800" dirty="0">
                <a:solidFill>
                  <a:schemeClr val="accent3"/>
                </a:solidFill>
              </a:rPr>
              <a:t> </a:t>
            </a:r>
            <a:r>
              <a:rPr lang="en-GB" sz="2800" dirty="0"/>
              <a:t>on the </a:t>
            </a:r>
            <a:r>
              <a:rPr lang="en-GB" sz="2800" u="sng" dirty="0">
                <a:solidFill>
                  <a:schemeClr val="accent2"/>
                </a:solidFill>
              </a:rPr>
              <a:t>health</a:t>
            </a:r>
            <a:r>
              <a:rPr lang="en-GB" sz="2800" dirty="0">
                <a:solidFill>
                  <a:schemeClr val="accent2"/>
                </a:solidFill>
              </a:rPr>
              <a:t> </a:t>
            </a:r>
            <a:r>
              <a:rPr lang="en-GB" sz="2800" dirty="0"/>
              <a:t>and </a:t>
            </a:r>
            <a:r>
              <a:rPr lang="en-GB" sz="2800" u="sng" dirty="0">
                <a:solidFill>
                  <a:schemeClr val="accent3"/>
                </a:solidFill>
              </a:rPr>
              <a:t>obesity</a:t>
            </a:r>
            <a:r>
              <a:rPr lang="en-GB" sz="2800" dirty="0"/>
              <a:t> rates of </a:t>
            </a:r>
            <a:r>
              <a:rPr lang="en-GB" sz="2800" u="sng" dirty="0">
                <a:solidFill>
                  <a:schemeClr val="accent2"/>
                </a:solidFill>
              </a:rPr>
              <a:t>British</a:t>
            </a:r>
            <a:r>
              <a:rPr lang="en-GB" sz="2800" dirty="0"/>
              <a:t> </a:t>
            </a:r>
            <a:r>
              <a:rPr lang="en-GB" sz="2800" u="sng" dirty="0">
                <a:solidFill>
                  <a:schemeClr val="accent3"/>
                </a:solidFill>
              </a:rPr>
              <a:t>primary school</a:t>
            </a:r>
            <a:r>
              <a:rPr lang="en-GB" sz="2800" dirty="0">
                <a:solidFill>
                  <a:schemeClr val="accent3"/>
                </a:solidFill>
              </a:rPr>
              <a:t> </a:t>
            </a:r>
            <a:r>
              <a:rPr lang="en-GB" sz="2800" u="sng" dirty="0">
                <a:solidFill>
                  <a:schemeClr val="accent2"/>
                </a:solidFill>
              </a:rPr>
              <a:t>children.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6463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Advanced Searching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34247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31998" y="544317"/>
            <a:ext cx="3342833" cy="606301"/>
          </a:xfrm>
        </p:spPr>
        <p:txBody>
          <a:bodyPr/>
          <a:lstStyle/>
          <a:p>
            <a:r>
              <a:rPr lang="en-GB" sz="3000" dirty="0"/>
              <a:t>Phrase Searching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1997" y="1576753"/>
            <a:ext cx="8220296" cy="1172308"/>
          </a:xfrm>
        </p:spPr>
        <p:txBody>
          <a:bodyPr/>
          <a:lstStyle/>
          <a:p>
            <a:r>
              <a:rPr lang="en-GB" sz="2400" dirty="0">
                <a:solidFill>
                  <a:schemeClr val="accent1"/>
                </a:solidFill>
              </a:rPr>
              <a:t>Use “double quotes” and the search tool will search for those words together in that order.</a:t>
            </a:r>
            <a:br>
              <a:rPr lang="en-GB" sz="2400" dirty="0">
                <a:solidFill>
                  <a:schemeClr val="accent1"/>
                </a:solidFill>
              </a:rPr>
            </a:br>
            <a:endParaRPr lang="en-GB" sz="900" dirty="0">
              <a:solidFill>
                <a:schemeClr val="accent1"/>
              </a:solidFill>
            </a:endParaRPr>
          </a:p>
          <a:p>
            <a:r>
              <a:rPr lang="en-GB" sz="2000" dirty="0"/>
              <a:t>Like </a:t>
            </a:r>
            <a:r>
              <a:rPr lang="en-GB" sz="2000" dirty="0">
                <a:solidFill>
                  <a:schemeClr val="accent2"/>
                </a:solidFill>
              </a:rPr>
              <a:t>“United Kingdom” </a:t>
            </a:r>
            <a:r>
              <a:rPr lang="en-GB" sz="2000" dirty="0"/>
              <a:t>or </a:t>
            </a:r>
            <a:r>
              <a:rPr lang="en-GB" sz="2000" dirty="0">
                <a:solidFill>
                  <a:schemeClr val="accent2"/>
                </a:solidFill>
              </a:rPr>
              <a:t>“higher education”</a:t>
            </a:r>
            <a:endParaRPr lang="en-GB" sz="11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9903" y="3175197"/>
            <a:ext cx="2299479" cy="806714"/>
          </a:xfrm>
          <a:prstGeom prst="rect">
            <a:avLst/>
          </a:prstGeom>
          <a:solidFill>
            <a:schemeClr val="accent3"/>
          </a:solidFill>
        </p:spPr>
        <p:txBody>
          <a:bodyPr wrap="square" lIns="180000" tIns="180000" rIns="180000" bIns="18000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200" dirty="0">
                <a:solidFill>
                  <a:schemeClr val="bg1"/>
                </a:solidFill>
              </a:rPr>
              <a:t>junk food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89904" y="4709164"/>
            <a:ext cx="2299479" cy="806714"/>
          </a:xfrm>
          <a:prstGeom prst="rect">
            <a:avLst/>
          </a:prstGeom>
          <a:solidFill>
            <a:schemeClr val="accent3"/>
          </a:solidFill>
        </p:spPr>
        <p:txBody>
          <a:bodyPr wrap="square" lIns="180000" tIns="180000" rIns="180000" bIns="18000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200" dirty="0">
                <a:solidFill>
                  <a:schemeClr val="bg1"/>
                </a:solidFill>
              </a:rPr>
              <a:t>“junk food”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800052" y="3175197"/>
            <a:ext cx="2733234" cy="124991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lIns="180000" tIns="180000" rIns="180000" bIns="18000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200" dirty="0"/>
              <a:t>10,432 results</a:t>
            </a:r>
            <a:endParaRPr lang="en-GB" sz="14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800052" y="4709164"/>
            <a:ext cx="2733234" cy="806714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lIns="180000" tIns="180000" rIns="180000" bIns="18000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200" dirty="0"/>
              <a:t>3,571 results</a:t>
            </a:r>
            <a:endParaRPr lang="en-GB" sz="1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317628" y="3578554"/>
            <a:ext cx="1277816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17628" y="5112521"/>
            <a:ext cx="1277816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12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31999" y="544317"/>
            <a:ext cx="3002864" cy="606301"/>
          </a:xfrm>
        </p:spPr>
        <p:txBody>
          <a:bodyPr/>
          <a:lstStyle/>
          <a:p>
            <a:r>
              <a:rPr lang="en-GB" sz="3000" dirty="0"/>
              <a:t>Field Searching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5861" y="2257647"/>
            <a:ext cx="2585124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fields = 1,968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2000" y="1660352"/>
            <a:ext cx="4313826" cy="584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“junk food”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85860" y="2783737"/>
            <a:ext cx="2585125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 =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5861" y="3304669"/>
            <a:ext cx="2585124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Article Title = 505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85861" y="3825601"/>
            <a:ext cx="2585124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 = 1,162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85861" y="4346533"/>
            <a:ext cx="2585124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 = 97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99" y="2257647"/>
            <a:ext cx="4313827" cy="32353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A37C04-A5EC-4E2F-94EC-451F021BC23D}"/>
              </a:ext>
            </a:extLst>
          </p:cNvPr>
          <p:cNvSpPr txBox="1"/>
          <p:nvPr/>
        </p:nvSpPr>
        <p:spPr>
          <a:xfrm>
            <a:off x="431997" y="6405809"/>
            <a:ext cx="4313826" cy="2616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Image source: </a:t>
            </a:r>
            <a:r>
              <a:rPr lang="en-GB" sz="11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Pixabay</a:t>
            </a:r>
            <a:r>
              <a:rPr lang="en-GB" sz="11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(CC0 Creative Commons)</a:t>
            </a:r>
          </a:p>
        </p:txBody>
      </p:sp>
    </p:spTree>
    <p:extLst>
      <p:ext uri="{BB962C8B-B14F-4D97-AF65-F5344CB8AC3E}">
        <p14:creationId xmlns:p14="http://schemas.microsoft.com/office/powerpoint/2010/main" val="247772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31998" y="544317"/>
            <a:ext cx="3589017" cy="606301"/>
          </a:xfrm>
        </p:spPr>
        <p:txBody>
          <a:bodyPr/>
          <a:lstStyle/>
          <a:p>
            <a:r>
              <a:rPr lang="en-GB" sz="3000" dirty="0"/>
              <a:t>Boolean Searching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31996" y="4094807"/>
            <a:ext cx="2299479" cy="806714"/>
          </a:xfrm>
          <a:prstGeom prst="rect">
            <a:avLst/>
          </a:prstGeom>
          <a:solidFill>
            <a:schemeClr val="accent2"/>
          </a:solidFill>
        </p:spPr>
        <p:txBody>
          <a:bodyPr wrap="square" lIns="180000" tIns="180000" rIns="180000" bIns="18000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200" dirty="0">
                <a:solidFill>
                  <a:schemeClr val="bg1"/>
                </a:solidFill>
              </a:rPr>
              <a:t>OR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31996" y="5447295"/>
            <a:ext cx="2299479" cy="806714"/>
          </a:xfrm>
          <a:prstGeom prst="rect">
            <a:avLst/>
          </a:prstGeom>
          <a:solidFill>
            <a:schemeClr val="accent2"/>
          </a:solidFill>
        </p:spPr>
        <p:txBody>
          <a:bodyPr wrap="square" lIns="180000" tIns="180000" rIns="180000" bIns="18000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200" dirty="0">
                <a:solidFill>
                  <a:schemeClr val="bg1"/>
                </a:solidFill>
              </a:rPr>
              <a:t>NOT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4542145" y="4094807"/>
            <a:ext cx="2733234" cy="80671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lIns="180000" tIns="180000" rIns="180000" bIns="18000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200" dirty="0"/>
              <a:t>more results</a:t>
            </a:r>
            <a:endParaRPr lang="en-GB" sz="1400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4542145" y="5447295"/>
            <a:ext cx="2733234" cy="80671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lIns="180000" tIns="180000" rIns="180000" bIns="18000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200" dirty="0"/>
              <a:t>fewer results</a:t>
            </a:r>
            <a:endParaRPr lang="en-GB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59721" y="4498164"/>
            <a:ext cx="1277816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059720" y="5850652"/>
            <a:ext cx="1277816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/>
          <p:cNvSpPr>
            <a:spLocks noGrp="1"/>
          </p:cNvSpPr>
          <p:nvPr>
            <p:ph idx="1"/>
          </p:nvPr>
        </p:nvSpPr>
        <p:spPr>
          <a:xfrm>
            <a:off x="431997" y="1510874"/>
            <a:ext cx="8220296" cy="871191"/>
          </a:xfrm>
        </p:spPr>
        <p:txBody>
          <a:bodyPr/>
          <a:lstStyle/>
          <a:p>
            <a:r>
              <a:rPr lang="en-GB" sz="2800" dirty="0">
                <a:solidFill>
                  <a:schemeClr val="accent1"/>
                </a:solidFill>
              </a:rPr>
              <a:t>Use search operators to reduce or increase the number of results.</a:t>
            </a:r>
            <a:endParaRPr lang="en-GB" dirty="0"/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431996" y="2742321"/>
            <a:ext cx="2299479" cy="806714"/>
          </a:xfrm>
          <a:prstGeom prst="rect">
            <a:avLst/>
          </a:prstGeom>
          <a:solidFill>
            <a:schemeClr val="accent2"/>
          </a:solidFill>
        </p:spPr>
        <p:txBody>
          <a:bodyPr wrap="square" lIns="180000" tIns="180000" rIns="180000" bIns="18000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200" dirty="0">
                <a:solidFill>
                  <a:schemeClr val="bg1"/>
                </a:solidFill>
              </a:rPr>
              <a:t>AND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4542145" y="2742321"/>
            <a:ext cx="2733234" cy="80671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lIns="180000" tIns="180000" rIns="180000" bIns="18000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200" dirty="0"/>
              <a:t>fewer results</a:t>
            </a:r>
            <a:endParaRPr lang="en-GB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059721" y="3145678"/>
            <a:ext cx="1277816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96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31998" y="544317"/>
            <a:ext cx="3589017" cy="440421"/>
          </a:xfrm>
        </p:spPr>
        <p:txBody>
          <a:bodyPr/>
          <a:lstStyle/>
          <a:p>
            <a:r>
              <a:rPr lang="en-GB" sz="3000" dirty="0"/>
              <a:t>Boolean Searching</a:t>
            </a:r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31998" y="1100385"/>
            <a:ext cx="7418105" cy="251999"/>
          </a:xfrm>
        </p:spPr>
        <p:txBody>
          <a:bodyPr/>
          <a:lstStyle/>
          <a:p>
            <a:r>
              <a:rPr lang="en-GB" sz="2800" dirty="0"/>
              <a:t>AND (fewer)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1998" y="1470677"/>
            <a:ext cx="8040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Using </a:t>
            </a:r>
            <a:r>
              <a:rPr lang="en-GB" b="1" dirty="0">
                <a:solidFill>
                  <a:schemeClr val="accent3"/>
                </a:solidFill>
              </a:rPr>
              <a:t>AND</a:t>
            </a:r>
            <a:r>
              <a:rPr lang="en-GB" dirty="0">
                <a:solidFill>
                  <a:schemeClr val="accent3"/>
                </a:solidFill>
              </a:rPr>
              <a:t> </a:t>
            </a:r>
            <a:r>
              <a:rPr lang="en-GB" dirty="0"/>
              <a:t>you will only find documents that have BOTH of your keywords. This will limit the number of your results.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183" y="3317337"/>
            <a:ext cx="6613081" cy="324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51819" y="2394007"/>
            <a:ext cx="8040361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>
                <a:solidFill>
                  <a:schemeClr val="accent3"/>
                </a:solidFill>
              </a:rPr>
              <a:t>health </a:t>
            </a:r>
            <a:r>
              <a:rPr lang="en-GB" sz="2400" b="1" dirty="0">
                <a:solidFill>
                  <a:schemeClr val="accent3"/>
                </a:solidFill>
              </a:rPr>
              <a:t>AND</a:t>
            </a:r>
            <a:r>
              <a:rPr lang="en-GB" sz="2400" dirty="0">
                <a:solidFill>
                  <a:schemeClr val="accent3"/>
                </a:solidFill>
              </a:rPr>
              <a:t> fitness</a:t>
            </a:r>
          </a:p>
        </p:txBody>
      </p:sp>
    </p:spTree>
    <p:extLst>
      <p:ext uri="{BB962C8B-B14F-4D97-AF65-F5344CB8AC3E}">
        <p14:creationId xmlns:p14="http://schemas.microsoft.com/office/powerpoint/2010/main" val="235884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31998" y="544317"/>
            <a:ext cx="3589017" cy="440421"/>
          </a:xfrm>
        </p:spPr>
        <p:txBody>
          <a:bodyPr/>
          <a:lstStyle/>
          <a:p>
            <a:r>
              <a:rPr lang="en-GB" sz="3000" dirty="0"/>
              <a:t>Boolean Searching</a:t>
            </a:r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31998" y="1100385"/>
            <a:ext cx="7418105" cy="251999"/>
          </a:xfrm>
        </p:spPr>
        <p:txBody>
          <a:bodyPr/>
          <a:lstStyle/>
          <a:p>
            <a:r>
              <a:rPr lang="en-GB" sz="2800" dirty="0"/>
              <a:t>OR (more)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1998" y="1470677"/>
            <a:ext cx="8040361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Using </a:t>
            </a:r>
            <a:r>
              <a:rPr lang="en-GB" b="1" dirty="0">
                <a:solidFill>
                  <a:schemeClr val="accent3"/>
                </a:solidFill>
              </a:rPr>
              <a:t>OR</a:t>
            </a:r>
            <a:r>
              <a:rPr lang="en-GB" dirty="0">
                <a:solidFill>
                  <a:schemeClr val="accent3"/>
                </a:solidFill>
              </a:rPr>
              <a:t> </a:t>
            </a:r>
            <a:r>
              <a:rPr lang="en-GB" dirty="0"/>
              <a:t>you will find any document that contains either one of your keywords or both. This will increase the number of your results.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3721" y="2461004"/>
            <a:ext cx="8040361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>
                <a:solidFill>
                  <a:schemeClr val="accent3"/>
                </a:solidFill>
              </a:rPr>
              <a:t>health </a:t>
            </a:r>
            <a:r>
              <a:rPr lang="en-GB" sz="2400" b="1" dirty="0">
                <a:solidFill>
                  <a:schemeClr val="accent3"/>
                </a:solidFill>
              </a:rPr>
              <a:t>OR </a:t>
            </a:r>
            <a:r>
              <a:rPr lang="en-GB" sz="2400" dirty="0">
                <a:solidFill>
                  <a:schemeClr val="accent3"/>
                </a:solidFill>
              </a:rPr>
              <a:t>fitness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791" y="3157147"/>
            <a:ext cx="6618418" cy="324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49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31998" y="544317"/>
            <a:ext cx="3589017" cy="440421"/>
          </a:xfrm>
        </p:spPr>
        <p:txBody>
          <a:bodyPr/>
          <a:lstStyle/>
          <a:p>
            <a:r>
              <a:rPr lang="en-GB" sz="3000" dirty="0"/>
              <a:t>Boolean Searching</a:t>
            </a:r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31998" y="1100385"/>
            <a:ext cx="7418105" cy="251999"/>
          </a:xfrm>
        </p:spPr>
        <p:txBody>
          <a:bodyPr/>
          <a:lstStyle/>
          <a:p>
            <a:r>
              <a:rPr lang="en-GB" sz="2800" dirty="0"/>
              <a:t>NOT (fewer)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1998" y="1400339"/>
            <a:ext cx="8040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Using </a:t>
            </a:r>
            <a:r>
              <a:rPr lang="en-GB" b="1" dirty="0">
                <a:solidFill>
                  <a:schemeClr val="accent3"/>
                </a:solidFill>
              </a:rPr>
              <a:t>NOT </a:t>
            </a:r>
            <a:r>
              <a:rPr lang="en-GB" dirty="0"/>
              <a:t>you can retrieve results that don’t contain a particular keyword. This will limit the number of your results.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2487" y="2371624"/>
            <a:ext cx="8040361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>
                <a:solidFill>
                  <a:schemeClr val="accent3"/>
                </a:solidFill>
              </a:rPr>
              <a:t>health </a:t>
            </a:r>
            <a:r>
              <a:rPr lang="en-GB" sz="2400" b="1" dirty="0">
                <a:solidFill>
                  <a:schemeClr val="accent3"/>
                </a:solidFill>
              </a:rPr>
              <a:t>NOT </a:t>
            </a:r>
            <a:r>
              <a:rPr lang="en-GB" sz="2400" dirty="0">
                <a:solidFill>
                  <a:schemeClr val="accent3"/>
                </a:solidFill>
              </a:rPr>
              <a:t>fitness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415" y="3247488"/>
            <a:ext cx="6597170" cy="324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603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31999" y="544317"/>
            <a:ext cx="2135356" cy="606301"/>
          </a:xfrm>
        </p:spPr>
        <p:txBody>
          <a:bodyPr/>
          <a:lstStyle/>
          <a:p>
            <a:r>
              <a:rPr lang="en-GB" sz="3000" dirty="0"/>
              <a:t>Truncation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1999" y="1289538"/>
            <a:ext cx="8220295" cy="50754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800" dirty="0">
                <a:solidFill>
                  <a:schemeClr val="accent1"/>
                </a:solidFill>
              </a:rPr>
              <a:t>A searching technique in which a word ending is replaced by a symbol – normally an asterisk (*)</a:t>
            </a:r>
            <a:br>
              <a:rPr lang="en-GB" sz="2800" dirty="0">
                <a:solidFill>
                  <a:schemeClr val="accent1"/>
                </a:solidFill>
              </a:rPr>
            </a:br>
            <a:br>
              <a:rPr lang="en-GB" sz="2800" dirty="0">
                <a:solidFill>
                  <a:schemeClr val="accent1"/>
                </a:solidFill>
              </a:rPr>
            </a:br>
            <a:r>
              <a:rPr lang="en-GB" sz="2400" dirty="0"/>
              <a:t>Searches for different </a:t>
            </a:r>
            <a:r>
              <a:rPr lang="en-GB" sz="2400" dirty="0">
                <a:solidFill>
                  <a:schemeClr val="accent2"/>
                </a:solidFill>
              </a:rPr>
              <a:t>forms </a:t>
            </a:r>
            <a:r>
              <a:rPr lang="en-GB" sz="2400" dirty="0"/>
              <a:t>of the same word and can expand your search results.</a:t>
            </a:r>
          </a:p>
          <a:p>
            <a:pPr>
              <a:lnSpc>
                <a:spcPct val="100000"/>
              </a:lnSpc>
              <a:buClr>
                <a:schemeClr val="accent1"/>
              </a:buClr>
            </a:pPr>
            <a:endParaRPr lang="en-GB" sz="2400" dirty="0"/>
          </a:p>
          <a:p>
            <a:pPr>
              <a:lnSpc>
                <a:spcPct val="100000"/>
              </a:lnSpc>
              <a:buClr>
                <a:schemeClr val="accent1"/>
              </a:buClr>
            </a:pPr>
            <a:endParaRPr lang="en-GB" sz="24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31999" y="3703614"/>
            <a:ext cx="2299479" cy="806714"/>
          </a:xfrm>
          <a:prstGeom prst="rect">
            <a:avLst/>
          </a:prstGeom>
          <a:solidFill>
            <a:schemeClr val="accent2"/>
          </a:solidFill>
        </p:spPr>
        <p:txBody>
          <a:bodyPr wrap="square" lIns="180000" tIns="180000" rIns="180000" bIns="18000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200" dirty="0">
                <a:solidFill>
                  <a:schemeClr val="bg1"/>
                </a:solidFill>
              </a:rPr>
              <a:t>advert*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314096" y="3759014"/>
            <a:ext cx="4338198" cy="69591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lIns="180000" tIns="180000" rIns="180000" bIns="18000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advertising, advertisement</a:t>
            </a:r>
            <a:endParaRPr lang="en-GB" sz="11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83879" y="4106971"/>
            <a:ext cx="1277816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3"/>
          <p:cNvSpPr txBox="1">
            <a:spLocks/>
          </p:cNvSpPr>
          <p:nvPr/>
        </p:nvSpPr>
        <p:spPr>
          <a:xfrm>
            <a:off x="431999" y="4832611"/>
            <a:ext cx="2299479" cy="806714"/>
          </a:xfrm>
          <a:prstGeom prst="rect">
            <a:avLst/>
          </a:prstGeom>
          <a:solidFill>
            <a:schemeClr val="accent2"/>
          </a:solidFill>
        </p:spPr>
        <p:txBody>
          <a:bodyPr wrap="square" lIns="180000" tIns="180000" rIns="180000" bIns="18000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200" dirty="0">
                <a:solidFill>
                  <a:schemeClr val="bg1"/>
                </a:solidFill>
              </a:rPr>
              <a:t>child*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314096" y="4888011"/>
            <a:ext cx="4338198" cy="69591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lIns="180000" tIns="180000" rIns="180000" bIns="18000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children, childhood, childish</a:t>
            </a:r>
            <a:endParaRPr lang="en-GB" sz="11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83879" y="5235968"/>
            <a:ext cx="1277816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07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H="1">
            <a:off x="1207477" y="1519667"/>
            <a:ext cx="23446" cy="989071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31998" y="544317"/>
            <a:ext cx="5230248" cy="606301"/>
          </a:xfrm>
        </p:spPr>
        <p:txBody>
          <a:bodyPr/>
          <a:lstStyle/>
          <a:p>
            <a:r>
              <a:rPr lang="en-GB" sz="3000" dirty="0"/>
              <a:t>Building a search statement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31998" y="1519667"/>
            <a:ext cx="2158802" cy="4224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72000" tIns="72000" rIns="72000" bIns="72000" anchor="ctr" anchorCtr="1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1"/>
                </a:solidFill>
              </a:rPr>
              <a:t>phrase searching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1999" y="2326977"/>
            <a:ext cx="7239251" cy="3914842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GB" sz="4000" b="1" dirty="0">
                <a:solidFill>
                  <a:schemeClr val="accent3"/>
                </a:solidFill>
              </a:rPr>
              <a:t>“junk food” </a:t>
            </a:r>
            <a:r>
              <a:rPr lang="en-GB" sz="4000" b="1" dirty="0">
                <a:solidFill>
                  <a:schemeClr val="accent1"/>
                </a:solidFill>
              </a:rPr>
              <a:t>AND</a:t>
            </a:r>
            <a:r>
              <a:rPr lang="en-GB" sz="4000" b="1" dirty="0"/>
              <a:t> </a:t>
            </a:r>
            <a:r>
              <a:rPr lang="en-GB" sz="4000" b="1" dirty="0">
                <a:solidFill>
                  <a:schemeClr val="accent2"/>
                </a:solidFill>
              </a:rPr>
              <a:t>advert* </a:t>
            </a:r>
            <a:r>
              <a:rPr lang="en-GB" sz="4000" b="1" dirty="0">
                <a:solidFill>
                  <a:schemeClr val="accent1"/>
                </a:solidFill>
              </a:rPr>
              <a:t>AND</a:t>
            </a:r>
            <a:r>
              <a:rPr lang="en-GB" sz="4000" b="1" dirty="0"/>
              <a:t> (health </a:t>
            </a:r>
            <a:r>
              <a:rPr lang="en-GB" sz="4000" b="1" dirty="0">
                <a:solidFill>
                  <a:schemeClr val="accent1"/>
                </a:solidFill>
              </a:rPr>
              <a:t>OR</a:t>
            </a:r>
            <a:r>
              <a:rPr lang="en-GB" sz="4000" b="1" dirty="0"/>
              <a:t> </a:t>
            </a:r>
            <a:r>
              <a:rPr lang="en-GB" sz="4000" b="1" dirty="0" err="1">
                <a:solidFill>
                  <a:schemeClr val="accent2"/>
                </a:solidFill>
              </a:rPr>
              <a:t>obes</a:t>
            </a:r>
            <a:r>
              <a:rPr lang="en-GB" sz="4000" b="1" dirty="0">
                <a:solidFill>
                  <a:schemeClr val="accent2"/>
                </a:solidFill>
              </a:rPr>
              <a:t>*</a:t>
            </a:r>
            <a:r>
              <a:rPr lang="en-GB" sz="4000" b="1" dirty="0"/>
              <a:t>) </a:t>
            </a:r>
            <a:r>
              <a:rPr lang="en-GB" sz="4000" b="1" dirty="0">
                <a:solidFill>
                  <a:schemeClr val="accent1"/>
                </a:solidFill>
              </a:rPr>
              <a:t>AND</a:t>
            </a:r>
            <a:r>
              <a:rPr lang="en-GB" sz="4000" b="1" dirty="0"/>
              <a:t> (</a:t>
            </a:r>
            <a:r>
              <a:rPr lang="en-GB" sz="4000" b="1" dirty="0">
                <a:solidFill>
                  <a:schemeClr val="accent2"/>
                </a:solidFill>
              </a:rPr>
              <a:t>child*</a:t>
            </a:r>
            <a:r>
              <a:rPr lang="en-GB" sz="4000" b="1" dirty="0"/>
              <a:t> </a:t>
            </a:r>
            <a:r>
              <a:rPr lang="en-GB" sz="4000" b="1" dirty="0">
                <a:solidFill>
                  <a:schemeClr val="accent1"/>
                </a:solidFill>
              </a:rPr>
              <a:t>OR</a:t>
            </a:r>
            <a:r>
              <a:rPr lang="en-GB" sz="4000" b="1" dirty="0"/>
              <a:t> </a:t>
            </a:r>
            <a:r>
              <a:rPr lang="en-GB" sz="4000" b="1" dirty="0">
                <a:solidFill>
                  <a:schemeClr val="accent3"/>
                </a:solidFill>
              </a:rPr>
              <a:t>“primary school”</a:t>
            </a:r>
            <a:r>
              <a:rPr lang="en-GB" sz="4000" b="1" dirty="0"/>
              <a:t>)</a:t>
            </a:r>
            <a:endParaRPr lang="en-GB" sz="4000" b="1" dirty="0">
              <a:solidFill>
                <a:schemeClr val="accent3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888524" y="1840522"/>
            <a:ext cx="11722" cy="71294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3"/>
          <p:cNvSpPr txBox="1">
            <a:spLocks/>
          </p:cNvSpPr>
          <p:nvPr/>
        </p:nvSpPr>
        <p:spPr>
          <a:xfrm>
            <a:off x="3726188" y="1519667"/>
            <a:ext cx="1338187" cy="42240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lIns="72000" tIns="72000" rIns="72000" bIns="72000" anchor="ctr" anchorCtr="1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1"/>
                </a:solidFill>
              </a:rPr>
              <a:t>truncation</a:t>
            </a:r>
            <a:endParaRPr lang="en-GB" sz="1050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333490" y="1519667"/>
            <a:ext cx="23446" cy="98907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3"/>
          <p:cNvSpPr txBox="1">
            <a:spLocks/>
          </p:cNvSpPr>
          <p:nvPr/>
        </p:nvSpPr>
        <p:spPr>
          <a:xfrm>
            <a:off x="5870191" y="1519667"/>
            <a:ext cx="2158802" cy="4224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72000" tIns="72000" rIns="72000" bIns="72000" anchor="ctr" anchorCtr="1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1"/>
                </a:solidFill>
              </a:rPr>
              <a:t>Boolean operator</a:t>
            </a:r>
            <a:endParaRPr lang="en-GB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42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31999" y="544317"/>
            <a:ext cx="3694524" cy="483371"/>
          </a:xfrm>
        </p:spPr>
        <p:txBody>
          <a:bodyPr/>
          <a:lstStyle/>
          <a:p>
            <a:r>
              <a:rPr lang="en-GB" sz="3000" dirty="0"/>
              <a:t>Learning Outcomes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8801" y="1537486"/>
            <a:ext cx="8263493" cy="48274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800" dirty="0">
                <a:solidFill>
                  <a:schemeClr val="accent1"/>
                </a:solidFill>
              </a:rPr>
              <a:t>By the end of this session you should be able to:</a:t>
            </a:r>
          </a:p>
          <a:p>
            <a:pPr marL="171450" indent="-17145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sz="1100" dirty="0"/>
          </a:p>
          <a:p>
            <a:pPr marL="171450" indent="-17145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Identify key search terms from your research topic and expand these using synonyms</a:t>
            </a:r>
          </a:p>
          <a:p>
            <a:pPr marL="171450" indent="-17145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171450" indent="-17145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Use effective search techniques, such as Boolean searching, in building a search statement</a:t>
            </a:r>
          </a:p>
          <a:p>
            <a:pPr marL="171450" indent="-17145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171450" indent="-17145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Filter, save and export your search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11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31998" y="544317"/>
            <a:ext cx="4304125" cy="606301"/>
          </a:xfrm>
        </p:spPr>
        <p:txBody>
          <a:bodyPr/>
          <a:lstStyle/>
          <a:p>
            <a:r>
              <a:rPr lang="en-GB" sz="3000" dirty="0"/>
              <a:t>Managing your results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8801" y="1699846"/>
            <a:ext cx="8263493" cy="4665119"/>
          </a:xfrm>
        </p:spPr>
        <p:txBody>
          <a:bodyPr/>
          <a:lstStyle/>
          <a:p>
            <a:pPr marL="171450" indent="-17145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 Most databases have search limiters (filters) that allow you to narrow your results.</a:t>
            </a:r>
          </a:p>
          <a:p>
            <a:pPr marL="171450" indent="-17145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171450" indent="-17145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 Most databases have built-in tools that allow you to print and download your results</a:t>
            </a:r>
          </a:p>
          <a:p>
            <a:pPr>
              <a:lnSpc>
                <a:spcPct val="100000"/>
              </a:lnSpc>
              <a:buClr>
                <a:schemeClr val="accent1"/>
              </a:buClr>
            </a:pPr>
            <a:endParaRPr lang="en-GB" sz="2400" dirty="0"/>
          </a:p>
          <a:p>
            <a:pPr marL="171450" indent="-17145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 Most databases have an option to ‘export’ results to reference management tools</a:t>
            </a:r>
          </a:p>
          <a:p>
            <a:pPr marL="171450" indent="-17145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258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 txBox="1">
            <a:spLocks/>
          </p:cNvSpPr>
          <p:nvPr/>
        </p:nvSpPr>
        <p:spPr>
          <a:xfrm>
            <a:off x="431997" y="4394436"/>
            <a:ext cx="8220295" cy="1983786"/>
          </a:xfrm>
          <a:prstGeom prst="rect">
            <a:avLst/>
          </a:prstGeom>
          <a:solidFill>
            <a:schemeClr val="accent1"/>
          </a:solidFill>
        </p:spPr>
        <p:txBody>
          <a:bodyPr lIns="36000" tIns="36000" rIns="36000" bIns="3600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GB" sz="2400" dirty="0">
                <a:solidFill>
                  <a:schemeClr val="bg1"/>
                </a:solidFill>
              </a:rPr>
              <a:t>Don’t forget…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31998" y="544317"/>
            <a:ext cx="2254557" cy="606301"/>
          </a:xfrm>
        </p:spPr>
        <p:txBody>
          <a:bodyPr/>
          <a:lstStyle/>
          <a:p>
            <a:r>
              <a:rPr lang="en-GB" sz="3000" dirty="0"/>
              <a:t>Your turn…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1998" y="4854465"/>
            <a:ext cx="8263493" cy="1310910"/>
          </a:xfrm>
        </p:spPr>
        <p:txBody>
          <a:bodyPr numCol="2"/>
          <a:lstStyle/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</a:rPr>
              <a:t>Keywords</a:t>
            </a: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</a:rPr>
              <a:t>Synonyms</a:t>
            </a: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</a:rPr>
              <a:t>Phrase Searching</a:t>
            </a: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</a:rPr>
              <a:t>Boolean Logic</a:t>
            </a: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</a:rPr>
              <a:t>Truncation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31998" y="2334045"/>
            <a:ext cx="8220295" cy="16405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216000" tIns="216000" rIns="216000" bIns="216000" anchor="ctr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GB" sz="2800" dirty="0"/>
              <a:t>Discuss the benefits of using art as a therapy for children with learning disabilities.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31999" y="1278865"/>
            <a:ext cx="8263493" cy="909652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GB" sz="2400" dirty="0">
                <a:solidFill>
                  <a:schemeClr val="accent1"/>
                </a:solidFill>
              </a:rPr>
              <a:t>Spend 10 minutes constructing a search statement.</a:t>
            </a:r>
          </a:p>
          <a:p>
            <a:pPr>
              <a:lnSpc>
                <a:spcPct val="110000"/>
              </a:lnSpc>
            </a:pPr>
            <a:r>
              <a:rPr lang="en-GB" sz="2400" dirty="0">
                <a:solidFill>
                  <a:schemeClr val="accent1"/>
                </a:solidFill>
              </a:rPr>
              <a:t>You can use your own topic, or the one below: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4859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31999" y="544317"/>
            <a:ext cx="3694524" cy="483371"/>
          </a:xfrm>
        </p:spPr>
        <p:txBody>
          <a:bodyPr/>
          <a:lstStyle/>
          <a:p>
            <a:r>
              <a:rPr lang="en-GB" sz="3000" dirty="0"/>
              <a:t>We have covered…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8801" y="1537486"/>
            <a:ext cx="8263493" cy="48274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800" dirty="0">
                <a:solidFill>
                  <a:schemeClr val="accent1"/>
                </a:solidFill>
              </a:rPr>
              <a:t>You should now be able to:</a:t>
            </a:r>
          </a:p>
          <a:p>
            <a:pPr marL="171450" indent="-17145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sz="1100" dirty="0"/>
          </a:p>
          <a:p>
            <a:pPr marL="171450" indent="-17145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Identify key search terms from your research topic and expand these using synonyms</a:t>
            </a:r>
          </a:p>
          <a:p>
            <a:pPr marL="171450" indent="-17145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171450" indent="-17145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Use effective search techniques, such as Boolean searching, in building a search statement</a:t>
            </a:r>
          </a:p>
          <a:p>
            <a:pPr marL="171450" indent="-17145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171450" indent="-17145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Filter, save and export your </a:t>
            </a:r>
            <a:r>
              <a:rPr lang="en-GB" sz="2400"/>
              <a:t>search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67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2001" y="1383322"/>
            <a:ext cx="8177925" cy="5087815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If at any point during your studies you have problems using library databases or finding information, please remember the </a:t>
            </a:r>
            <a:r>
              <a:rPr lang="en-GB" sz="2400" b="1" dirty="0">
                <a:solidFill>
                  <a:schemeClr val="accent3"/>
                </a:solidFill>
              </a:rPr>
              <a:t>library helpdesk </a:t>
            </a:r>
            <a:r>
              <a:rPr lang="en-GB" sz="2400" dirty="0"/>
              <a:t>is there for </a:t>
            </a:r>
            <a:r>
              <a:rPr lang="en-GB" sz="2400" b="1" dirty="0">
                <a:solidFill>
                  <a:schemeClr val="accent3"/>
                </a:solidFill>
              </a:rPr>
              <a:t>you</a:t>
            </a:r>
            <a:r>
              <a:rPr lang="en-GB" sz="24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1999" y="2846374"/>
            <a:ext cx="43041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3"/>
                </a:solidFill>
              </a:rPr>
              <a:t>Webchat (24/7)</a:t>
            </a:r>
          </a:p>
          <a:p>
            <a:r>
              <a:rPr lang="en-GB" sz="2000" dirty="0">
                <a:hlinkClick r:id="rId3"/>
              </a:rPr>
              <a:t>http://www.open.ac.uk/library/help-and-support/contacting-the-helpdesk</a:t>
            </a:r>
            <a:r>
              <a:rPr lang="en-GB" sz="2000" dirty="0"/>
              <a:t> </a:t>
            </a:r>
          </a:p>
          <a:p>
            <a:endParaRPr lang="en-GB" sz="2000" dirty="0"/>
          </a:p>
          <a:p>
            <a:r>
              <a:rPr lang="en-GB" sz="2000" b="1" dirty="0">
                <a:solidFill>
                  <a:schemeClr val="accent3"/>
                </a:solidFill>
              </a:rPr>
              <a:t>Email</a:t>
            </a:r>
          </a:p>
          <a:p>
            <a:r>
              <a:rPr lang="en-GB" sz="2000" dirty="0">
                <a:hlinkClick r:id="rId4"/>
              </a:rPr>
              <a:t>lib-help@open.ac.uk</a:t>
            </a:r>
            <a:r>
              <a:rPr lang="en-GB" sz="2000" dirty="0"/>
              <a:t> </a:t>
            </a:r>
          </a:p>
          <a:p>
            <a:endParaRPr lang="en-GB" sz="2000" dirty="0"/>
          </a:p>
          <a:p>
            <a:r>
              <a:rPr lang="en-GB" sz="2000" b="1" dirty="0">
                <a:solidFill>
                  <a:schemeClr val="accent3"/>
                </a:solidFill>
              </a:rPr>
              <a:t>Phone</a:t>
            </a:r>
          </a:p>
          <a:p>
            <a:r>
              <a:rPr lang="en-GB" sz="2000" dirty="0"/>
              <a:t>+44 (0)1908 659 001</a:t>
            </a:r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650" y="2846374"/>
            <a:ext cx="3453276" cy="3453276"/>
          </a:xfrm>
          <a:prstGeom prst="rect">
            <a:avLst/>
          </a:prstGeom>
        </p:spPr>
      </p:pic>
      <p:sp>
        <p:nvSpPr>
          <p:cNvPr id="9" name="Title 2"/>
          <p:cNvSpPr>
            <a:spLocks noGrp="1"/>
          </p:cNvSpPr>
          <p:nvPr>
            <p:ph type="ctrTitle"/>
          </p:nvPr>
        </p:nvSpPr>
        <p:spPr>
          <a:xfrm>
            <a:off x="431999" y="544317"/>
            <a:ext cx="1115448" cy="606301"/>
          </a:xfrm>
        </p:spPr>
        <p:txBody>
          <a:bodyPr/>
          <a:lstStyle/>
          <a:p>
            <a:r>
              <a:rPr lang="en-GB" sz="3000" dirty="0"/>
              <a:t>Help!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4CF7F-C0D1-4A10-AE0C-84E5403F239A}"/>
              </a:ext>
            </a:extLst>
          </p:cNvPr>
          <p:cNvSpPr txBox="1"/>
          <p:nvPr/>
        </p:nvSpPr>
        <p:spPr>
          <a:xfrm>
            <a:off x="431997" y="6405809"/>
            <a:ext cx="4313826" cy="2616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Image source: iStock</a:t>
            </a:r>
          </a:p>
        </p:txBody>
      </p:sp>
    </p:spTree>
    <p:extLst>
      <p:ext uri="{BB962C8B-B14F-4D97-AF65-F5344CB8AC3E}">
        <p14:creationId xmlns:p14="http://schemas.microsoft.com/office/powerpoint/2010/main" val="185930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Fill in the </a:t>
            </a:r>
            <a:r>
              <a:rPr lang="en-GB" sz="3200" u="sng" dirty="0">
                <a:hlinkClick r:id="rId3"/>
              </a:rPr>
              <a:t>feedback form</a:t>
            </a:r>
            <a:r>
              <a:rPr lang="en-GB" sz="3200" dirty="0"/>
              <a:t> for a chance to win</a:t>
            </a:r>
          </a:p>
          <a:p>
            <a:r>
              <a:rPr lang="en-GB" sz="3200" dirty="0"/>
              <a:t>a £20 Amazon voucher!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01" y="2404147"/>
            <a:ext cx="5281091" cy="39608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415C58-9588-4980-98E1-D63769652F00}"/>
              </a:ext>
            </a:extLst>
          </p:cNvPr>
          <p:cNvSpPr txBox="1"/>
          <p:nvPr/>
        </p:nvSpPr>
        <p:spPr>
          <a:xfrm>
            <a:off x="431997" y="6405809"/>
            <a:ext cx="4313826" cy="2616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Image source: </a:t>
            </a:r>
            <a:r>
              <a:rPr lang="en-GB" sz="11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Pixabay</a:t>
            </a:r>
            <a:r>
              <a:rPr lang="en-GB" sz="11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(CC0 Creative Commons)</a:t>
            </a:r>
          </a:p>
        </p:txBody>
      </p:sp>
    </p:spTree>
    <p:extLst>
      <p:ext uri="{BB962C8B-B14F-4D97-AF65-F5344CB8AC3E}">
        <p14:creationId xmlns:p14="http://schemas.microsoft.com/office/powerpoint/2010/main" val="260504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5316" y="3179701"/>
            <a:ext cx="5400000" cy="553998"/>
          </a:xfrm>
        </p:spPr>
        <p:txBody>
          <a:bodyPr/>
          <a:lstStyle/>
          <a:p>
            <a:r>
              <a:rPr lang="en-GB" sz="40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78221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31998" y="544317"/>
            <a:ext cx="7328680" cy="545929"/>
          </a:xfrm>
        </p:spPr>
        <p:txBody>
          <a:bodyPr/>
          <a:lstStyle/>
          <a:p>
            <a:r>
              <a:rPr lang="en-GB" sz="3000" dirty="0"/>
              <a:t>What are databases and why use them?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31997" y="1351371"/>
            <a:ext cx="7328681" cy="3252997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A database is like an </a:t>
            </a:r>
            <a:r>
              <a:rPr lang="en-GB" sz="2000" dirty="0">
                <a:solidFill>
                  <a:schemeClr val="accent2"/>
                </a:solidFill>
              </a:rPr>
              <a:t>online catalogue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sz="20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Library databases – </a:t>
            </a:r>
            <a:r>
              <a:rPr lang="en-GB" sz="2000" dirty="0">
                <a:solidFill>
                  <a:schemeClr val="accent2"/>
                </a:solidFill>
              </a:rPr>
              <a:t>specialist collections </a:t>
            </a:r>
            <a:r>
              <a:rPr lang="en-GB" sz="2000" dirty="0"/>
              <a:t>of thousands of books, journals, articles, newspapers and others</a:t>
            </a:r>
            <a:endParaRPr lang="en-GB" sz="2000" dirty="0"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sz="20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Most have </a:t>
            </a:r>
            <a:r>
              <a:rPr lang="en-GB" sz="2000" dirty="0">
                <a:solidFill>
                  <a:schemeClr val="accent2"/>
                </a:solidFill>
              </a:rPr>
              <a:t>search tools </a:t>
            </a:r>
            <a:r>
              <a:rPr lang="en-GB" sz="2000" dirty="0"/>
              <a:t>which allow you to be more precise in your search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sz="20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Databases give </a:t>
            </a:r>
            <a:r>
              <a:rPr lang="en-GB" sz="2000" dirty="0">
                <a:solidFill>
                  <a:schemeClr val="accent2"/>
                </a:solidFill>
              </a:rPr>
              <a:t>fewer, more relevant </a:t>
            </a:r>
            <a:r>
              <a:rPr lang="en-GB" sz="2000" dirty="0"/>
              <a:t>results than using Library Search.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93614" y="4742659"/>
            <a:ext cx="7267064" cy="153572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36000" tIns="36000" rIns="36000" bIns="3600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</a:pPr>
            <a:r>
              <a:rPr lang="en-GB" sz="2000" dirty="0">
                <a:solidFill>
                  <a:schemeClr val="bg1"/>
                </a:solidFill>
              </a:rPr>
              <a:t>Library Search is also a database (of sorts)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bg1"/>
                </a:solidFill>
              </a:rPr>
              <a:t>It is the OU Library’s primary search tool</a:t>
            </a:r>
            <a:endParaRPr lang="en-GB" sz="2000" dirty="0">
              <a:solidFill>
                <a:schemeClr val="bg1"/>
              </a:solidFill>
              <a:cs typeface="Arial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bg1"/>
                </a:solidFill>
              </a:rPr>
              <a:t>It has advanced search tools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bg1"/>
                </a:solidFill>
              </a:rPr>
              <a:t>Searches the </a:t>
            </a:r>
            <a:r>
              <a:rPr lang="en-GB" sz="2000" u="sng" dirty="0">
                <a:solidFill>
                  <a:schemeClr val="bg1"/>
                </a:solidFill>
              </a:rPr>
              <a:t>majority</a:t>
            </a:r>
            <a:r>
              <a:rPr lang="en-GB" sz="2000" dirty="0">
                <a:solidFill>
                  <a:schemeClr val="bg1"/>
                </a:solidFill>
              </a:rPr>
              <a:t> of OU Library collections – not all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</a:pPr>
            <a:endParaRPr lang="en-GB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sz="2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br>
              <a:rPr lang="en-GB" sz="2000" dirty="0">
                <a:solidFill>
                  <a:schemeClr val="bg1"/>
                </a:solidFill>
              </a:rPr>
            </a:br>
            <a:endParaRPr lang="en-GB" sz="2000" dirty="0">
              <a:solidFill>
                <a:schemeClr val="bg1"/>
              </a:solidFill>
            </a:endParaRPr>
          </a:p>
          <a:p>
            <a:pPr>
              <a:buClr>
                <a:schemeClr val="accent1"/>
              </a:buClr>
            </a:pP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36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2000" y="2312637"/>
            <a:ext cx="5400000" cy="18466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4000" dirty="0"/>
              <a:t>Where can I find databases in the OU Library?</a:t>
            </a:r>
          </a:p>
        </p:txBody>
      </p:sp>
    </p:spTree>
    <p:extLst>
      <p:ext uri="{BB962C8B-B14F-4D97-AF65-F5344CB8AC3E}">
        <p14:creationId xmlns:p14="http://schemas.microsoft.com/office/powerpoint/2010/main" val="144266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31998" y="544317"/>
            <a:ext cx="5608075" cy="1084978"/>
          </a:xfrm>
        </p:spPr>
        <p:txBody>
          <a:bodyPr/>
          <a:lstStyle/>
          <a:p>
            <a:r>
              <a:rPr lang="en-GB" sz="3000" dirty="0"/>
              <a:t>Recap: Where can I find databases in the OU Library?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31998" y="2121877"/>
            <a:ext cx="7727264" cy="3751385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Over </a:t>
            </a:r>
            <a:r>
              <a:rPr lang="en-GB" sz="2400" dirty="0">
                <a:solidFill>
                  <a:schemeClr val="accent1"/>
                </a:solidFill>
              </a:rPr>
              <a:t>500</a:t>
            </a:r>
            <a:r>
              <a:rPr lang="en-GB" sz="2400" dirty="0">
                <a:solidFill>
                  <a:schemeClr val="accent3"/>
                </a:solidFill>
              </a:rPr>
              <a:t> </a:t>
            </a:r>
            <a:r>
              <a:rPr lang="en-GB" sz="2400" dirty="0">
                <a:solidFill>
                  <a:schemeClr val="accent1"/>
                </a:solidFill>
              </a:rPr>
              <a:t>databases</a:t>
            </a:r>
            <a:r>
              <a:rPr lang="en-GB" sz="2400" dirty="0"/>
              <a:t> containing information on a huge variety of subjects via the </a:t>
            </a:r>
            <a:r>
              <a:rPr lang="en-GB" sz="2400" b="1" dirty="0"/>
              <a:t>Library Resources </a:t>
            </a:r>
            <a:r>
              <a:rPr lang="en-GB" sz="2400" dirty="0"/>
              <a:t>page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Databases by </a:t>
            </a:r>
            <a:r>
              <a:rPr lang="en-GB" sz="2400" dirty="0">
                <a:solidFill>
                  <a:schemeClr val="accent2"/>
                </a:solidFill>
              </a:rPr>
              <a:t>type</a:t>
            </a:r>
            <a:r>
              <a:rPr lang="en-GB" sz="2400" dirty="0"/>
              <a:t> e.g. biographies, dictionaries, newspapers, books, articles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Databases by </a:t>
            </a:r>
            <a:r>
              <a:rPr lang="en-GB" sz="2400" dirty="0">
                <a:solidFill>
                  <a:schemeClr val="accent1"/>
                </a:solidFill>
              </a:rPr>
              <a:t>subject </a:t>
            </a:r>
            <a:r>
              <a:rPr lang="en-GB" sz="2400" dirty="0"/>
              <a:t>– ‘Selected resources for your study’ collection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sz="2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br>
              <a:rPr lang="en-GB" sz="2400" dirty="0"/>
            </a:br>
            <a:endParaRPr lang="en-GB" sz="2400" dirty="0"/>
          </a:p>
          <a:p>
            <a:pPr>
              <a:buClr>
                <a:schemeClr val="accent1"/>
              </a:buClr>
            </a:pP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20433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5316" y="3179701"/>
            <a:ext cx="5400000" cy="1107996"/>
          </a:xfrm>
        </p:spPr>
        <p:txBody>
          <a:bodyPr/>
          <a:lstStyle/>
          <a:p>
            <a:r>
              <a:rPr lang="en-GB" sz="4000" dirty="0"/>
              <a:t>Building a search statement</a:t>
            </a:r>
          </a:p>
        </p:txBody>
      </p:sp>
    </p:spTree>
    <p:extLst>
      <p:ext uri="{BB962C8B-B14F-4D97-AF65-F5344CB8AC3E}">
        <p14:creationId xmlns:p14="http://schemas.microsoft.com/office/powerpoint/2010/main" val="253101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31998" y="544317"/>
            <a:ext cx="2147079" cy="606301"/>
          </a:xfrm>
        </p:spPr>
        <p:txBody>
          <a:bodyPr/>
          <a:lstStyle/>
          <a:p>
            <a:r>
              <a:rPr lang="en-GB" sz="3000" dirty="0"/>
              <a:t>Keywords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1998" y="1830562"/>
            <a:ext cx="7527971" cy="3011069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216000" tIns="216000" rIns="216000" bIns="216000" anchor="ctr" anchorCtr="0"/>
          <a:lstStyle/>
          <a:p>
            <a:pPr>
              <a:lnSpc>
                <a:spcPct val="125000"/>
              </a:lnSpc>
            </a:pPr>
            <a:r>
              <a:rPr lang="en-GB" sz="3600" dirty="0"/>
              <a:t>Discuss the impact of junk food advertising on the health and obesity rates of British primary school children.</a:t>
            </a:r>
          </a:p>
        </p:txBody>
      </p:sp>
    </p:spTree>
    <p:extLst>
      <p:ext uri="{BB962C8B-B14F-4D97-AF65-F5344CB8AC3E}">
        <p14:creationId xmlns:p14="http://schemas.microsoft.com/office/powerpoint/2010/main" val="303843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 txBox="1">
            <a:spLocks/>
          </p:cNvSpPr>
          <p:nvPr/>
        </p:nvSpPr>
        <p:spPr>
          <a:xfrm>
            <a:off x="431997" y="1830562"/>
            <a:ext cx="7527971" cy="30110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216000" tIns="216000" rIns="216000" bIns="216000" anchor="ctr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GB" sz="3600" dirty="0"/>
              <a:t>Discuss the impact of </a:t>
            </a:r>
            <a:r>
              <a:rPr lang="en-GB" sz="3600" u="sng" dirty="0">
                <a:solidFill>
                  <a:schemeClr val="accent2"/>
                </a:solidFill>
              </a:rPr>
              <a:t>junk food</a:t>
            </a:r>
            <a:r>
              <a:rPr lang="en-GB" sz="3600" dirty="0"/>
              <a:t> </a:t>
            </a:r>
            <a:r>
              <a:rPr lang="en-GB" sz="3600" u="sng" dirty="0">
                <a:solidFill>
                  <a:schemeClr val="accent3"/>
                </a:solidFill>
              </a:rPr>
              <a:t>advertising</a:t>
            </a:r>
            <a:r>
              <a:rPr lang="en-GB" sz="3600" dirty="0">
                <a:solidFill>
                  <a:schemeClr val="accent3"/>
                </a:solidFill>
              </a:rPr>
              <a:t> </a:t>
            </a:r>
            <a:r>
              <a:rPr lang="en-GB" sz="3600" dirty="0"/>
              <a:t>on the </a:t>
            </a:r>
            <a:r>
              <a:rPr lang="en-GB" sz="3600" u="sng" dirty="0">
                <a:solidFill>
                  <a:schemeClr val="accent2"/>
                </a:solidFill>
              </a:rPr>
              <a:t>health</a:t>
            </a:r>
            <a:r>
              <a:rPr lang="en-GB" sz="3600" dirty="0">
                <a:solidFill>
                  <a:schemeClr val="accent2"/>
                </a:solidFill>
              </a:rPr>
              <a:t> </a:t>
            </a:r>
            <a:r>
              <a:rPr lang="en-GB" sz="3600" dirty="0"/>
              <a:t>and </a:t>
            </a:r>
            <a:r>
              <a:rPr lang="en-GB" sz="3600" u="sng" dirty="0">
                <a:solidFill>
                  <a:schemeClr val="accent3"/>
                </a:solidFill>
              </a:rPr>
              <a:t>obesity</a:t>
            </a:r>
            <a:r>
              <a:rPr lang="en-GB" sz="3600" dirty="0"/>
              <a:t> rates of </a:t>
            </a:r>
            <a:r>
              <a:rPr lang="en-GB" sz="3600" u="sng" dirty="0">
                <a:solidFill>
                  <a:schemeClr val="accent2"/>
                </a:solidFill>
              </a:rPr>
              <a:t>British</a:t>
            </a:r>
            <a:r>
              <a:rPr lang="en-GB" sz="3600" dirty="0"/>
              <a:t> </a:t>
            </a:r>
            <a:r>
              <a:rPr lang="en-GB" sz="3600" u="sng" dirty="0">
                <a:solidFill>
                  <a:schemeClr val="accent3"/>
                </a:solidFill>
              </a:rPr>
              <a:t>primary school</a:t>
            </a:r>
            <a:r>
              <a:rPr lang="en-GB" sz="3600" dirty="0">
                <a:solidFill>
                  <a:schemeClr val="accent3"/>
                </a:solidFill>
              </a:rPr>
              <a:t> </a:t>
            </a:r>
            <a:r>
              <a:rPr lang="en-GB" sz="3600" u="sng" dirty="0">
                <a:solidFill>
                  <a:schemeClr val="accent2"/>
                </a:solidFill>
              </a:rPr>
              <a:t>children.</a:t>
            </a:r>
            <a:endParaRPr lang="en-GB" sz="36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31998" y="544317"/>
            <a:ext cx="2147079" cy="606301"/>
          </a:xfrm>
        </p:spPr>
        <p:txBody>
          <a:bodyPr/>
          <a:lstStyle/>
          <a:p>
            <a:r>
              <a:rPr lang="en-GB" sz="3000" dirty="0"/>
              <a:t>Keywords</a:t>
            </a:r>
          </a:p>
        </p:txBody>
      </p:sp>
    </p:spTree>
    <p:extLst>
      <p:ext uri="{BB962C8B-B14F-4D97-AF65-F5344CB8AC3E}">
        <p14:creationId xmlns:p14="http://schemas.microsoft.com/office/powerpoint/2010/main" val="353240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31999" y="544317"/>
            <a:ext cx="2076740" cy="606301"/>
          </a:xfrm>
        </p:spPr>
        <p:txBody>
          <a:bodyPr/>
          <a:lstStyle/>
          <a:p>
            <a:r>
              <a:rPr lang="en-GB" sz="3000" dirty="0"/>
              <a:t>Synonyms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8801" y="1537486"/>
            <a:ext cx="8263493" cy="4827479"/>
          </a:xfrm>
        </p:spPr>
        <p:txBody>
          <a:bodyPr/>
          <a:lstStyle/>
          <a:p>
            <a:r>
              <a:rPr lang="en-GB" sz="2800" dirty="0">
                <a:solidFill>
                  <a:schemeClr val="accent1"/>
                </a:solidFill>
              </a:rPr>
              <a:t>Words that mean exactly or nearly the same.</a:t>
            </a:r>
          </a:p>
          <a:p>
            <a:r>
              <a:rPr lang="en-GB" sz="2000" dirty="0"/>
              <a:t>For example:</a:t>
            </a:r>
          </a:p>
          <a:p>
            <a:r>
              <a:rPr lang="en-GB" sz="2000" dirty="0">
                <a:solidFill>
                  <a:schemeClr val="accent2"/>
                </a:solidFill>
              </a:rPr>
              <a:t>Hardworking</a:t>
            </a:r>
            <a:r>
              <a:rPr lang="en-GB" sz="2000" dirty="0"/>
              <a:t>: industrious, enterprising</a:t>
            </a:r>
            <a:br>
              <a:rPr lang="en-GB" sz="2000" dirty="0"/>
            </a:br>
            <a:r>
              <a:rPr lang="en-GB" sz="2000" dirty="0">
                <a:solidFill>
                  <a:schemeClr val="accent2"/>
                </a:solidFill>
              </a:rPr>
              <a:t>Attitude</a:t>
            </a:r>
            <a:r>
              <a:rPr lang="en-GB" sz="2000" dirty="0"/>
              <a:t>: outlook, stance</a:t>
            </a:r>
          </a:p>
          <a:p>
            <a:endParaRPr lang="en-GB" sz="20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56561" y="3353896"/>
            <a:ext cx="7527971" cy="30110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216000" tIns="216000" rIns="216000" bIns="216000" anchor="ctr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GB" sz="3600" dirty="0"/>
              <a:t>Discuss the impact of </a:t>
            </a:r>
            <a:r>
              <a:rPr lang="en-GB" sz="3600" u="sng" dirty="0">
                <a:solidFill>
                  <a:schemeClr val="accent2"/>
                </a:solidFill>
              </a:rPr>
              <a:t>junk food</a:t>
            </a:r>
            <a:r>
              <a:rPr lang="en-GB" sz="3600" u="sng" dirty="0"/>
              <a:t> </a:t>
            </a:r>
            <a:r>
              <a:rPr lang="en-GB" sz="3600" u="sng" dirty="0">
                <a:solidFill>
                  <a:schemeClr val="accent3"/>
                </a:solidFill>
              </a:rPr>
              <a:t>advertising</a:t>
            </a:r>
            <a:r>
              <a:rPr lang="en-GB" sz="3600" dirty="0">
                <a:solidFill>
                  <a:schemeClr val="accent3"/>
                </a:solidFill>
              </a:rPr>
              <a:t> </a:t>
            </a:r>
            <a:r>
              <a:rPr lang="en-GB" sz="3600" dirty="0"/>
              <a:t>on the </a:t>
            </a:r>
            <a:r>
              <a:rPr lang="en-GB" sz="3600" u="sng" dirty="0">
                <a:solidFill>
                  <a:schemeClr val="accent2"/>
                </a:solidFill>
              </a:rPr>
              <a:t>health</a:t>
            </a:r>
            <a:r>
              <a:rPr lang="en-GB" sz="3600" dirty="0">
                <a:solidFill>
                  <a:schemeClr val="accent2"/>
                </a:solidFill>
              </a:rPr>
              <a:t> </a:t>
            </a:r>
            <a:r>
              <a:rPr lang="en-GB" sz="3600" dirty="0"/>
              <a:t>and </a:t>
            </a:r>
            <a:r>
              <a:rPr lang="en-GB" sz="3600" u="sng" dirty="0">
                <a:solidFill>
                  <a:schemeClr val="accent3"/>
                </a:solidFill>
              </a:rPr>
              <a:t>obesity</a:t>
            </a:r>
            <a:r>
              <a:rPr lang="en-GB" sz="3600" dirty="0"/>
              <a:t> rates of </a:t>
            </a:r>
            <a:r>
              <a:rPr lang="en-GB" sz="3600" u="sng" dirty="0">
                <a:solidFill>
                  <a:schemeClr val="accent2"/>
                </a:solidFill>
              </a:rPr>
              <a:t>British</a:t>
            </a:r>
            <a:r>
              <a:rPr lang="en-GB" sz="3600" dirty="0"/>
              <a:t> </a:t>
            </a:r>
            <a:r>
              <a:rPr lang="en-GB" sz="3600" u="sng" dirty="0">
                <a:solidFill>
                  <a:schemeClr val="accent3"/>
                </a:solidFill>
              </a:rPr>
              <a:t>primary school</a:t>
            </a:r>
            <a:r>
              <a:rPr lang="en-GB" sz="3600" dirty="0">
                <a:solidFill>
                  <a:schemeClr val="accent2"/>
                </a:solidFill>
              </a:rPr>
              <a:t> </a:t>
            </a:r>
            <a:r>
              <a:rPr lang="en-GB" sz="3600" u="sng" dirty="0">
                <a:solidFill>
                  <a:schemeClr val="accent2"/>
                </a:solidFill>
              </a:rPr>
              <a:t>children.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95511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U Title">
  <a:themeElements>
    <a:clrScheme name="OU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4B9B"/>
      </a:accent1>
      <a:accent2>
        <a:srgbClr val="ED2891"/>
      </a:accent2>
      <a:accent3>
        <a:srgbClr val="00B7B2"/>
      </a:accent3>
      <a:accent4>
        <a:srgbClr val="F26522"/>
      </a:accent4>
      <a:accent5>
        <a:srgbClr val="FFD400"/>
      </a:accent5>
      <a:accent6>
        <a:srgbClr val="716FB3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U Section">
  <a:themeElements>
    <a:clrScheme name="OU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4B9B"/>
      </a:accent1>
      <a:accent2>
        <a:srgbClr val="ED2891"/>
      </a:accent2>
      <a:accent3>
        <a:srgbClr val="00B7B2"/>
      </a:accent3>
      <a:accent4>
        <a:srgbClr val="F26522"/>
      </a:accent4>
      <a:accent5>
        <a:srgbClr val="FFD400"/>
      </a:accent5>
      <a:accent6>
        <a:srgbClr val="716FB3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U Layouts">
  <a:themeElements>
    <a:clrScheme name="OU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4B9B"/>
      </a:accent1>
      <a:accent2>
        <a:srgbClr val="ED2891"/>
      </a:accent2>
      <a:accent3>
        <a:srgbClr val="00B7B2"/>
      </a:accent3>
      <a:accent4>
        <a:srgbClr val="F26522"/>
      </a:accent4>
      <a:accent5>
        <a:srgbClr val="FFD400"/>
      </a:accent5>
      <a:accent6>
        <a:srgbClr val="716FB3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urceSystemCreated xmlns="e4476828-269d-41e7-8c7f-463a607b843c" xsi:nil="true"/>
    <SourceSystemModifiedBy xmlns="e4476828-269d-41e7-8c7f-463a607b843c">
      <UserInfo>
        <DisplayName/>
        <AccountId xsi:nil="true"/>
        <AccountType/>
      </UserInfo>
    </SourceSystemModifiedBy>
    <jfb83b211892487d8f99ba34d47cda51 xmlns="e4476828-269d-41e7-8c7f-463a607b843c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e0d36b11-db4e-4123-8f10-8157dedade86</TermId>
        </TermInfo>
      </Terms>
    </jfb83b211892487d8f99ba34d47cda51>
    <TaxCatchAll xmlns="e4476828-269d-41e7-8c7f-463a607b843c">
      <Value>1</Value>
    </TaxCatchAll>
    <SourceSystemModified xmlns="e4476828-269d-41e7-8c7f-463a607b843c" xsi:nil="true"/>
    <SourceSystem xmlns="e4476828-269d-41e7-8c7f-463a607b843c" xsi:nil="true"/>
    <TaxKeywordTaxHTField xmlns="e4476828-269d-41e7-8c7f-463a607b843c">
      <Terms xmlns="http://schemas.microsoft.com/office/infopath/2007/PartnerControls"/>
    </TaxKeywordTaxHTField>
    <InfoSecLevel xmlns="e4476828-269d-41e7-8c7f-463a607b843c">Internal Use Only</InfoSecLevel>
    <CategoryDescription xmlns="http://schemas.microsoft.com/sharepoint.v3" xsi:nil="true"/>
    <_dlc_DocId xmlns="49dfed38-b21c-458b-a45d-a570435e58d9">LIBS-747168972-840</_dlc_DocId>
    <_dlc_DocIdUrl xmlns="49dfed38-b21c-458b-a45d-a570435e58d9">
      <Url>https://openuniv.sharepoint.com/sites/lib-services/curriculum-dev/_layouts/15/DocIdRedir.aspx?ID=LIBS-747168972-840</Url>
      <Description>LIBS-747168972-840</Description>
    </_dlc_DocIdUrl>
    <e709ec7746e542cca980db8e83c9e7fb xmlns="49dfed38-b21c-458b-a45d-a570435e58d9">
      <Terms xmlns="http://schemas.microsoft.com/office/infopath/2007/PartnerControls"/>
    </e709ec7746e542cca980db8e83c9e7fb>
    <SharedWithUsers xmlns="e9a8e40c-5db6-4a42-9c77-06630f8e8d2a">
      <UserInfo>
        <DisplayName>Geraldine.Huzar</DisplayName>
        <AccountId>132</AccountId>
        <AccountType/>
      </UserInfo>
    </SharedWithUsers>
    <IconOverlay xmlns="http://schemas.microsoft.com/sharepoint/v4" xsi:nil="true"/>
  </documentManagement>
</p:properties>
</file>

<file path=customXml/item2.xml><?xml version="1.0" encoding="utf-8"?>
<?mso-contentType ?>
<SharedContentType xmlns="Microsoft.SharePoint.Taxonomy.ContentTypeSync" SourceId="bfb35f09-1364-44fa-bda6-079b81d03a24" ContentTypeId="0x010100B08DCD0EEA0F07498423205D54133588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Standard document" ma:contentTypeID="0x010100B08DCD0EEA0F07498423205D541335880025BC995BCDCDA041A3FCCD6F0C45834A00E181AB2FA64B344EA5FA2F103C84B6B3" ma:contentTypeVersion="31" ma:contentTypeDescription="For general documents (Word, Excel etc)." ma:contentTypeScope="" ma:versionID="42e93fffdaf8b9e491b5478cf52e90c4">
  <xsd:schema xmlns:xsd="http://www.w3.org/2001/XMLSchema" xmlns:xs="http://www.w3.org/2001/XMLSchema" xmlns:p="http://schemas.microsoft.com/office/2006/metadata/properties" xmlns:ns2="e4476828-269d-41e7-8c7f-463a607b843c" xmlns:ns3="http://schemas.microsoft.com/sharepoint.v3" xmlns:ns4="e9a8e40c-5db6-4a42-9c77-06630f8e8d2a" xmlns:ns5="91f09627-5c27-489b-8a11-7480a2c3ef05" xmlns:ns6="49dfed38-b21c-458b-a45d-a570435e58d9" xmlns:ns7="http://schemas.microsoft.com/sharepoint/v4" targetNamespace="http://schemas.microsoft.com/office/2006/metadata/properties" ma:root="true" ma:fieldsID="f4d48173c9e212908976dcb4590c7d20" ns2:_="" ns3:_="" ns4:_="" ns5:_="" ns6:_="" ns7:_="">
    <xsd:import namespace="e4476828-269d-41e7-8c7f-463a607b843c"/>
    <xsd:import namespace="http://schemas.microsoft.com/sharepoint.v3"/>
    <xsd:import namespace="e9a8e40c-5db6-4a42-9c77-06630f8e8d2a"/>
    <xsd:import namespace="91f09627-5c27-489b-8a11-7480a2c3ef05"/>
    <xsd:import namespace="49dfed38-b21c-458b-a45d-a570435e58d9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nfoSecLevel"/>
                <xsd:element ref="ns3:CategoryDescription" minOccurs="0"/>
                <xsd:element ref="ns2:SourceSystemCreated" minOccurs="0"/>
                <xsd:element ref="ns2:SourceSystemModified" minOccurs="0"/>
                <xsd:element ref="ns2:SourceSystemModifiedBy" minOccurs="0"/>
                <xsd:element ref="ns2:jfb83b211892487d8f99ba34d47cda51" minOccurs="0"/>
                <xsd:element ref="ns2:TaxCatchAll" minOccurs="0"/>
                <xsd:element ref="ns2:TaxCatchAllLabel" minOccurs="0"/>
                <xsd:element ref="ns2:TaxKeywordTaxHTField" minOccurs="0"/>
                <xsd:element ref="ns2:SourceSystem" minOccurs="0"/>
                <xsd:element ref="ns4:SharedWithUsers" minOccurs="0"/>
                <xsd:element ref="ns4:SharedWithDetails" minOccurs="0"/>
                <xsd:element ref="ns5:MediaServiceMetadata" minOccurs="0"/>
                <xsd:element ref="ns6:e709ec7746e542cca980db8e83c9e7fb" minOccurs="0"/>
                <xsd:element ref="ns5:MediaServiceFastMetadata" minOccurs="0"/>
                <xsd:element ref="ns6:_dlc_DocId" minOccurs="0"/>
                <xsd:element ref="ns6:_dlc_DocIdUrl" minOccurs="0"/>
                <xsd:element ref="ns6:_dlc_DocIdPersistId" minOccurs="0"/>
                <xsd:element ref="ns5:MediaServiceAutoTags" minOccurs="0"/>
                <xsd:element ref="ns5:MediaServiceOCR" minOccurs="0"/>
                <xsd:element ref="ns5:MediaServiceDateTaken" minOccurs="0"/>
                <xsd:element ref="ns5:MediaServiceAutoKeyPoints" minOccurs="0"/>
                <xsd:element ref="ns5:MediaServiceKeyPoints" minOccurs="0"/>
                <xsd:element ref="ns7:IconOverlay" minOccurs="0"/>
                <xsd:element ref="ns5:MediaServiceGenerationTime" minOccurs="0"/>
                <xsd:element ref="ns5:MediaServiceEventHashCode" minOccurs="0"/>
                <xsd:element ref="ns5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76828-269d-41e7-8c7f-463a607b843c" elementFormDefault="qualified">
    <xsd:import namespace="http://schemas.microsoft.com/office/2006/documentManagement/types"/>
    <xsd:import namespace="http://schemas.microsoft.com/office/infopath/2007/PartnerControls"/>
    <xsd:element name="InfoSecLevel" ma:index="3" ma:displayName="Information Security Level" ma:default="Internal Use Only" ma:description="Note that Highly Restricted documents should not be held in cloud storage." ma:format="Dropdown" ma:internalName="InfoSecLevel" ma:readOnly="false">
      <xsd:simpleType>
        <xsd:restriction base="dms:Choice">
          <xsd:enumeration value="Highly Restricted - These should not be held in cloud storage"/>
          <xsd:enumeration value="Highly Confidential"/>
          <xsd:enumeration value="Proprietary"/>
          <xsd:enumeration value="Internal Use Only"/>
          <xsd:enumeration value="Public Documents"/>
        </xsd:restriction>
      </xsd:simpleType>
    </xsd:element>
    <xsd:element name="SourceSystemCreated" ma:index="6" nillable="true" ma:displayName="Source System Created" ma:format="DateTime" ma:internalName="SourceSystemCreated" ma:readOnly="false">
      <xsd:simpleType>
        <xsd:restriction base="dms:DateTime"/>
      </xsd:simpleType>
    </xsd:element>
    <xsd:element name="SourceSystemModified" ma:index="7" nillable="true" ma:displayName="Source System Modified" ma:format="DateTime" ma:internalName="SourceSystemModified" ma:readOnly="false">
      <xsd:simpleType>
        <xsd:restriction base="dms:DateTime"/>
      </xsd:simpleType>
    </xsd:element>
    <xsd:element name="SourceSystemModifiedBy" ma:index="8" nillable="true" ma:displayName="Source System Modified By" ma:list="UserInfo" ma:SharePointGroup="0" ma:internalName="SourceSystemModifiedBy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jfb83b211892487d8f99ba34d47cda51" ma:index="12" ma:taxonomy="true" ma:internalName="jfb83b211892487d8f99ba34d47cda51" ma:taxonomyFieldName="OULanguage" ma:displayName="Language (OU)" ma:default="1;#English|e0d36b11-db4e-4123-8f10-8157dedade86" ma:fieldId="{3fb83b21-1892-487d-8f99-ba34d47cda51}" ma:taxonomyMulti="true" ma:sspId="bfb35f09-1364-44fa-bda6-079b81d03a24" ma:termSetId="6988e76f-8d6c-4125-83fe-48a1bc5743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5" nillable="true" ma:displayName="Taxonomy Catch All Column" ma:description="" ma:hidden="true" ma:list="{3fa312fa-976b-46fa-8715-5ab562e4784e}" ma:internalName="TaxCatchAll" ma:showField="CatchAllData" ma:web="49dfed38-b21c-458b-a45d-a570435e58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6" nillable="true" ma:displayName="Taxonomy Catch All Column1" ma:description="" ma:hidden="true" ma:list="{3fa312fa-976b-46fa-8715-5ab562e4784e}" ma:internalName="TaxCatchAllLabel" ma:readOnly="true" ma:showField="CatchAllDataLabel" ma:web="49dfed38-b21c-458b-a45d-a570435e58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8" nillable="true" ma:taxonomy="true" ma:internalName="TaxKeywordTaxHTField" ma:taxonomyFieldName="TaxKeyword" ma:displayName="Enterprise Keywords" ma:fieldId="{23f27201-bee3-471e-b2e7-b64fd8b7ca38}" ma:taxonomyMulti="true" ma:sspId="bfb35f09-1364-44fa-bda6-079b81d03a24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SourceSystem" ma:index="19" nillable="true" ma:displayName="Source System" ma:format="Dropdown" ma:internalName="SourceSystem">
      <xsd:simpleType>
        <xsd:restriction base="dms:Choice">
          <xsd:enumeration value="﻿Documentum"/>
          <xsd:enumeration value="﻿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.v3" elementFormDefault="qualified">
    <xsd:import namespace="http://schemas.microsoft.com/office/2006/documentManagement/types"/>
    <xsd:import namespace="http://schemas.microsoft.com/office/infopath/2007/PartnerControls"/>
    <xsd:element name="CategoryDescription" ma:index="5" nillable="true" ma:displayName="Description" ma:internalName="CategoryDescrip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a8e40c-5db6-4a42-9c77-06630f8e8d2a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f09627-5c27-489b-8a11-7480a2c3ef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29" nillable="true" ma:displayName="Tags" ma:internalName="MediaServiceAutoTags" ma:readOnly="true">
      <xsd:simpleType>
        <xsd:restriction base="dms:Text"/>
      </xsd:simpleType>
    </xsd:element>
    <xsd:element name="MediaServiceOCR" ma:index="3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3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3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dfed38-b21c-458b-a45d-a570435e58d9" elementFormDefault="qualified">
    <xsd:import namespace="http://schemas.microsoft.com/office/2006/documentManagement/types"/>
    <xsd:import namespace="http://schemas.microsoft.com/office/infopath/2007/PartnerControls"/>
    <xsd:element name="e709ec7746e542cca980db8e83c9e7fb" ma:index="23" nillable="true" ma:taxonomy="true" ma:internalName="e709ec7746e542cca980db8e83c9e7fb" ma:taxonomyFieldName="TreeStructureCategory" ma:displayName="TreeStructureCategory" ma:default="" ma:fieldId="{e709ec77-46e5-42cc-a980-db8e83c9e7fb}" ma:taxonomyMulti="true" ma:sspId="bfb35f09-1364-44fa-bda6-079b81d03a24" ma:termSetId="8d1b9470-abe8-4d1d-8901-daa8cccbbc1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_dlc_DocId" ma:index="2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8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34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4B5743-F213-4E4D-83A2-A9AF39F8279E}">
  <ds:schemaRefs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sharepoint/v4"/>
    <ds:schemaRef ds:uri="http://schemas.microsoft.com/office/2006/documentManagement/types"/>
    <ds:schemaRef ds:uri="49dfed38-b21c-458b-a45d-a570435e58d9"/>
    <ds:schemaRef ds:uri="http://www.w3.org/XML/1998/namespace"/>
    <ds:schemaRef ds:uri="91f09627-5c27-489b-8a11-7480a2c3ef05"/>
    <ds:schemaRef ds:uri="http://purl.org/dc/elements/1.1/"/>
    <ds:schemaRef ds:uri="e9a8e40c-5db6-4a42-9c77-06630f8e8d2a"/>
    <ds:schemaRef ds:uri="http://schemas.microsoft.com/sharepoint.v3"/>
    <ds:schemaRef ds:uri="e4476828-269d-41e7-8c7f-463a607b843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E6CC26D-1E90-4DCB-9129-85BA02379F71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BA7C96D9-F236-44BC-8422-A3AEB267ED4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FA0B916-2BA3-4D5C-9302-B98BE07E22BF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45CB1C77-B769-4EEC-A5AF-7BCF1A204B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476828-269d-41e7-8c7f-463a607b843c"/>
    <ds:schemaRef ds:uri="http://schemas.microsoft.com/sharepoint.v3"/>
    <ds:schemaRef ds:uri="e9a8e40c-5db6-4a42-9c77-06630f8e8d2a"/>
    <ds:schemaRef ds:uri="91f09627-5c27-489b-8a11-7480a2c3ef05"/>
    <ds:schemaRef ds:uri="49dfed38-b21c-458b-a45d-a570435e58d9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2530</TotalTime>
  <Words>1033</Words>
  <Application>Microsoft Office PowerPoint</Application>
  <PresentationFormat>On-screen Show (4:3)</PresentationFormat>
  <Paragraphs>176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Wingdings</vt:lpstr>
      <vt:lpstr>OU Title</vt:lpstr>
      <vt:lpstr>OU Section</vt:lpstr>
      <vt:lpstr>OU Layouts</vt:lpstr>
      <vt:lpstr>SMARTER SEARCHING</vt:lpstr>
      <vt:lpstr>Learning Outcomes</vt:lpstr>
      <vt:lpstr>What are databases and why use them?</vt:lpstr>
      <vt:lpstr>Where can I find databases in the OU Library?</vt:lpstr>
      <vt:lpstr>Recap: Where can I find databases in the OU Library?</vt:lpstr>
      <vt:lpstr>Building a search statement</vt:lpstr>
      <vt:lpstr>Keywords</vt:lpstr>
      <vt:lpstr>Keywords</vt:lpstr>
      <vt:lpstr>Synonyms</vt:lpstr>
      <vt:lpstr>Synonyms</vt:lpstr>
      <vt:lpstr>Advanced Searching Techniques</vt:lpstr>
      <vt:lpstr>Phrase Searching</vt:lpstr>
      <vt:lpstr>Field Searching</vt:lpstr>
      <vt:lpstr>Boolean Searching</vt:lpstr>
      <vt:lpstr>Boolean Searching</vt:lpstr>
      <vt:lpstr>Boolean Searching</vt:lpstr>
      <vt:lpstr>Boolean Searching</vt:lpstr>
      <vt:lpstr>Truncation</vt:lpstr>
      <vt:lpstr>Building a search statement</vt:lpstr>
      <vt:lpstr>Managing your results</vt:lpstr>
      <vt:lpstr>Your turn…</vt:lpstr>
      <vt:lpstr>We have covered…</vt:lpstr>
      <vt:lpstr>Help!</vt:lpstr>
      <vt:lpstr>PowerPoint Presentation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Austin</dc:creator>
  <cp:lastModifiedBy>Dee Jay</cp:lastModifiedBy>
  <cp:revision>175</cp:revision>
  <dcterms:created xsi:type="dcterms:W3CDTF">2017-12-14T14:52:50Z</dcterms:created>
  <dcterms:modified xsi:type="dcterms:W3CDTF">2021-01-29T22:28:46Z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0x010100B08DCD0EEA0F07498423205D541335880025BC995BCDCDA041A3FCCD6F0C45834A00E181AB2FA64B344EA5FA2F103C84B6B3</vt:lpwstr>
  </property>
  <property fmtid="{D5CDD505-2E9C-101B-9397-08002B2CF9AE}" pid="3" name="_dlc_DocIdItemGuid">
    <vt:lpwstr>131a33cc-b653-4df0-b5e4-9b009fcc183b</vt:lpwstr>
  </property>
  <property fmtid="{D5CDD505-2E9C-101B-9397-08002B2CF9AE}" pid="4" name="TaxKeyword">
    <vt:lpwstr/>
  </property>
  <property fmtid="{D5CDD505-2E9C-101B-9397-08002B2CF9AE}" pid="5" name="Year">
    <vt:lpwstr/>
  </property>
  <property fmtid="{D5CDD505-2E9C-101B-9397-08002B2CF9AE}" pid="6" name="OULanguage">
    <vt:lpwstr>1;#English|e0d36b11-db4e-4123-8f10-8157dedade86</vt:lpwstr>
  </property>
  <property fmtid="{D5CDD505-2E9C-101B-9397-08002B2CF9AE}" pid="7" name="Library service">
    <vt:lpwstr/>
  </property>
  <property fmtid="{D5CDD505-2E9C-101B-9397-08002B2CF9AE}" pid="8" name="Audience">
    <vt:lpwstr/>
  </property>
  <property fmtid="{D5CDD505-2E9C-101B-9397-08002B2CF9AE}" pid="9" name="TreeStructureCategory">
    <vt:lpwstr/>
  </property>
  <property fmtid="{D5CDD505-2E9C-101B-9397-08002B2CF9AE}" pid="10" name="Work type">
    <vt:lpwstr/>
  </property>
</Properties>
</file>