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C898964-7BCF-48B7-BF21-29266EF8700E}">
          <p14:sldIdLst>
            <p14:sldId id="256"/>
          </p14:sldIdLst>
        </p14:section>
        <p14:section name="Untitled Section" id="{8785DE1F-59B4-40B0-AF68-EA9838AF1911}">
          <p14:sldIdLst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Presentation </a:t>
            </a:r>
            <a:r>
              <a:rPr lang="en-US" b="1" smtClean="0"/>
              <a:t>of </a:t>
            </a:r>
            <a:r>
              <a:rPr lang="en-US" b="1" smtClean="0"/>
              <a:t>HTML website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Presented by Danyal Ahmed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2578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of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 of HTML and CSS.</a:t>
            </a:r>
          </a:p>
          <a:p>
            <a:r>
              <a:rPr lang="en-US" dirty="0" smtClean="0"/>
              <a:t>Clan Website for Game.</a:t>
            </a:r>
          </a:p>
          <a:p>
            <a:r>
              <a:rPr lang="en-US" dirty="0" smtClean="0"/>
              <a:t>Consists of names of players.</a:t>
            </a:r>
          </a:p>
          <a:p>
            <a:r>
              <a:rPr lang="en-US" dirty="0" smtClean="0"/>
              <a:t>Receive the Request directly through Website.</a:t>
            </a:r>
          </a:p>
          <a:p>
            <a:r>
              <a:rPr lang="en-US" dirty="0" smtClean="0"/>
              <a:t>Will inform the audience about the latest updates in the clan.</a:t>
            </a:r>
          </a:p>
        </p:txBody>
      </p:sp>
    </p:spTree>
    <p:extLst>
      <p:ext uri="{BB962C8B-B14F-4D97-AF65-F5344CB8AC3E}">
        <p14:creationId xmlns:p14="http://schemas.microsoft.com/office/powerpoint/2010/main" val="77416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239000" cy="1143000"/>
          </a:xfrm>
        </p:spPr>
        <p:txBody>
          <a:bodyPr/>
          <a:lstStyle/>
          <a:p>
            <a:r>
              <a:rPr lang="en-US" dirty="0" smtClean="0"/>
              <a:t>Features of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239000" cy="4550736"/>
          </a:xfrm>
        </p:spPr>
        <p:txBody>
          <a:bodyPr>
            <a:normAutofit fontScale="92500" lnSpcReduction="10000"/>
          </a:bodyPr>
          <a:lstStyle/>
          <a:p>
            <a:r>
              <a:rPr lang="en-US" sz="2800"/>
              <a:t>Master </a:t>
            </a:r>
            <a:r>
              <a:rPr lang="en-US" sz="2800" smtClean="0"/>
              <a:t>Page</a:t>
            </a:r>
          </a:p>
          <a:p>
            <a:r>
              <a:rPr lang="en-US" sz="2800" dirty="0" smtClean="0"/>
              <a:t>Images</a:t>
            </a:r>
          </a:p>
          <a:p>
            <a:r>
              <a:rPr lang="en-US" sz="2800" dirty="0" smtClean="0"/>
              <a:t>Video</a:t>
            </a:r>
          </a:p>
          <a:p>
            <a:r>
              <a:rPr lang="en-US" sz="2800" dirty="0" smtClean="0"/>
              <a:t>Gifs</a:t>
            </a:r>
          </a:p>
          <a:p>
            <a:r>
              <a:rPr lang="en-US" sz="2800" dirty="0" smtClean="0"/>
              <a:t>Contact-Form</a:t>
            </a:r>
          </a:p>
          <a:p>
            <a:r>
              <a:rPr lang="en-US" sz="2800" dirty="0" smtClean="0"/>
              <a:t>Slideshow</a:t>
            </a:r>
          </a:p>
          <a:p>
            <a:r>
              <a:rPr lang="en-US" sz="2800" dirty="0" smtClean="0"/>
              <a:t>Header Bar</a:t>
            </a:r>
          </a:p>
          <a:p>
            <a:r>
              <a:rPr lang="en-US" sz="2800" dirty="0" smtClean="0"/>
              <a:t>Hovering Effects</a:t>
            </a:r>
          </a:p>
          <a:p>
            <a:r>
              <a:rPr lang="en-US" sz="2800" dirty="0" smtClean="0"/>
              <a:t>Graphical Links</a:t>
            </a:r>
          </a:p>
          <a:p>
            <a:r>
              <a:rPr lang="en-US" sz="2800" dirty="0" smtClean="0"/>
              <a:t>Favicon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8225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Implementations :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Form 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b="1" dirty="0" smtClean="0"/>
              <a:t>Form tag</a:t>
            </a:r>
            <a:r>
              <a:rPr lang="en-US" dirty="0" smtClean="0"/>
              <a:t> and </a:t>
            </a:r>
            <a:r>
              <a:rPr lang="en-US" b="1" dirty="0" smtClean="0"/>
              <a:t>input tags.</a:t>
            </a:r>
          </a:p>
          <a:p>
            <a:r>
              <a:rPr lang="en-US" dirty="0" smtClean="0"/>
              <a:t>For Slideshow 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b="1" dirty="0" smtClean="0"/>
              <a:t>Keyframes </a:t>
            </a:r>
            <a:r>
              <a:rPr lang="en-US" dirty="0" smtClean="0"/>
              <a:t>to change the images in the Slideshow.</a:t>
            </a:r>
          </a:p>
          <a:p>
            <a:r>
              <a:rPr lang="en-US" dirty="0" smtClean="0"/>
              <a:t>In hovering effects, I added </a:t>
            </a:r>
            <a:r>
              <a:rPr lang="en-US" b="1" dirty="0" smtClean="0"/>
              <a:t>Translate function</a:t>
            </a:r>
            <a:r>
              <a:rPr lang="en-US" dirty="0" smtClean="0"/>
              <a:t> and </a:t>
            </a:r>
            <a:r>
              <a:rPr lang="en-US" b="1" dirty="0" smtClean="0"/>
              <a:t>Menu bar Slide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Graphical Links used </a:t>
            </a:r>
            <a:r>
              <a:rPr lang="en-US" b="1" dirty="0" smtClean="0"/>
              <a:t>Anchor tag with Hyper Reference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94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8153400" cy="4800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057400"/>
            <a:ext cx="7696200" cy="48005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8153400" cy="48005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8153400" cy="2035505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11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 for Form enquiries Recieving.</a:t>
            </a:r>
          </a:p>
          <a:p>
            <a:r>
              <a:rPr lang="en-US" dirty="0" smtClean="0"/>
              <a:t>Javascript for further Animations.</a:t>
            </a:r>
          </a:p>
          <a:p>
            <a:r>
              <a:rPr lang="en-US" dirty="0" smtClean="0"/>
              <a:t>Bootstrap or other frameworks for the better presentations of the Website.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81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Validations 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895600"/>
            <a:ext cx="8077200" cy="3962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895600"/>
            <a:ext cx="8077200" cy="396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24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447800"/>
            <a:ext cx="7242048" cy="2287861"/>
          </a:xfrm>
        </p:spPr>
        <p:txBody>
          <a:bodyPr>
            <a:noAutofit/>
          </a:bodyPr>
          <a:lstStyle/>
          <a:p>
            <a:r>
              <a:rPr lang="en-US" sz="3600" dirty="0" smtClean="0"/>
              <a:t>           Now </a:t>
            </a:r>
            <a:br>
              <a:rPr lang="en-US" sz="3600" dirty="0" smtClean="0"/>
            </a:br>
            <a:r>
              <a:rPr lang="en-US" sz="3600" dirty="0" smtClean="0"/>
              <a:t>the Demonstration </a:t>
            </a:r>
            <a:br>
              <a:rPr lang="en-US" sz="3600" dirty="0" smtClean="0"/>
            </a:br>
            <a:r>
              <a:rPr lang="en-US" sz="3600" dirty="0"/>
              <a:t> </a:t>
            </a:r>
            <a:r>
              <a:rPr lang="en-US" sz="3600" dirty="0" smtClean="0"/>
              <a:t> of my Website !!!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4559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1479</TotalTime>
  <Words>141</Words>
  <Application>Microsoft Office PowerPoint</Application>
  <PresentationFormat>On-screen Show (4:3)</PresentationFormat>
  <Paragraphs>31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Opulent</vt:lpstr>
      <vt:lpstr>Presentation of HTML website</vt:lpstr>
      <vt:lpstr>Idea of Website</vt:lpstr>
      <vt:lpstr>Features of website</vt:lpstr>
      <vt:lpstr>Implementations : </vt:lpstr>
      <vt:lpstr>Implementations:</vt:lpstr>
      <vt:lpstr>Improvements :</vt:lpstr>
      <vt:lpstr>Validations :</vt:lpstr>
      <vt:lpstr>           Now  the Demonstration    of my Website !!!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of website</dc:title>
  <dc:creator>Deekay Computers</dc:creator>
  <cp:lastModifiedBy>Deekay Computers</cp:lastModifiedBy>
  <cp:revision>14</cp:revision>
  <dcterms:created xsi:type="dcterms:W3CDTF">2006-08-16T00:00:00Z</dcterms:created>
  <dcterms:modified xsi:type="dcterms:W3CDTF">2019-01-03T04:01:36Z</dcterms:modified>
</cp:coreProperties>
</file>