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6712-E241-745A-C724-3AB61E42D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70A34-0AD1-94FD-3A0C-58DB2E9BA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AE8F-0B63-E9EC-A7D9-E351A9F2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F64B-2659-4253-8F12-6E1492D6C5ED}" type="datetimeFigureOut">
              <a:rPr lang="en-KE" smtClean="0"/>
              <a:t>14/03/2024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D8ACE-E6C1-0BA3-6F4A-8633AF05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79D9A-E944-5658-87E9-D7B552E4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64AD-014E-44F4-96FB-CE3753F9FF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288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19F1-ECCF-4D85-8713-3B435DEF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C7F03-9891-4DAA-2F6A-9842A17FF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0DC61-0407-AEA1-E32D-9581AF77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F64B-2659-4253-8F12-6E1492D6C5ED}" type="datetimeFigureOut">
              <a:rPr lang="en-KE" smtClean="0"/>
              <a:t>14/03/2024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7BB1D-05D1-6579-5D81-ADCF93F7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D8A00-E060-3796-AB7B-7A568458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64AD-014E-44F4-96FB-CE3753F9FF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7663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8A34A-7B2A-DAF0-300F-7244E08B2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7CBF5-C5B0-56D2-F692-28D74FB61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9AC15-E68C-0FF1-01A0-8F0630A0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F64B-2659-4253-8F12-6E1492D6C5ED}" type="datetimeFigureOut">
              <a:rPr lang="en-KE" smtClean="0"/>
              <a:t>14/03/2024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9EA1C-5560-6071-F99A-7E038965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F8675-752B-6717-40D9-D6278BB4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64AD-014E-44F4-96FB-CE3753F9FF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3759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B24F-913E-0A36-B52B-6B625B78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912D4-ADBE-333F-41A3-24546A92C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6CB97-565C-1111-A119-D503EE97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F64B-2659-4253-8F12-6E1492D6C5ED}" type="datetimeFigureOut">
              <a:rPr lang="en-KE" smtClean="0"/>
              <a:t>14/03/2024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0490E-A634-3419-F928-12D72351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57260-855A-1F2D-7605-B6218F7E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64AD-014E-44F4-96FB-CE3753F9FF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3862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E7E7-01DB-CEB3-C848-453057EB4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7F69B-2612-05A2-122A-152A34F8B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8C28-8485-45EA-8BBB-548DDE33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F64B-2659-4253-8F12-6E1492D6C5ED}" type="datetimeFigureOut">
              <a:rPr lang="en-KE" smtClean="0"/>
              <a:t>14/03/2024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90C46-A16F-BB91-A85F-3E055ACA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2C4FA-08E2-55D0-DC06-4CECD5A3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64AD-014E-44F4-96FB-CE3753F9FF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1736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F443-6479-3FD7-3D12-CBC452C2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79F25-CA00-4996-4792-8BC5F4E5C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CD7A8-AAF1-409E-C2E6-7DA62A668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DE2F5-F274-E1C8-230A-C816B395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F64B-2659-4253-8F12-6E1492D6C5ED}" type="datetimeFigureOut">
              <a:rPr lang="en-KE" smtClean="0"/>
              <a:t>14/03/2024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9623B-EA0E-1C9E-471B-CE4A1FBA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E3143-F8AE-33ED-C845-4724F947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64AD-014E-44F4-96FB-CE3753F9FF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5262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351C-B452-5B53-FAD2-FBDD48C2A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026D7-A4DC-392A-14E1-D2AB5DE3E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5F9E-5121-0158-4A37-5627BA0FB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EFFC4-2138-1619-E728-71E202BA4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BC91B-5112-5E6E-F583-301ACE2C9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9EE61-0278-D2F9-2E10-1A21FEDB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F64B-2659-4253-8F12-6E1492D6C5ED}" type="datetimeFigureOut">
              <a:rPr lang="en-KE" smtClean="0"/>
              <a:t>14/03/2024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05CE2-D7EB-C228-A6F1-8AE1E4B1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44E03-849E-A02A-712A-A9F15DF8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64AD-014E-44F4-96FB-CE3753F9FF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431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1ED4-E258-21AA-9FA5-00962CBA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1122A-4C5B-5058-8AAA-B1A9C68B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F64B-2659-4253-8F12-6E1492D6C5ED}" type="datetimeFigureOut">
              <a:rPr lang="en-KE" smtClean="0"/>
              <a:t>14/03/2024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DADF4-7601-1F37-F5AA-FD4FECC5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E10F4-B051-18DC-46DE-032B9481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64AD-014E-44F4-96FB-CE3753F9FF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7059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03AE1-4425-D03A-3294-EC1CB2EB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F64B-2659-4253-8F12-6E1492D6C5ED}" type="datetimeFigureOut">
              <a:rPr lang="en-KE" smtClean="0"/>
              <a:t>14/03/2024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17B9B-C3E7-858B-F389-19157DCB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CF820-E8B9-8B07-69FE-6C9CD7DC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64AD-014E-44F4-96FB-CE3753F9FF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4836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89FF-F00D-F6DF-453F-1199708D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F7E63-17AC-18BD-5856-1A859061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87566-1563-A446-7A3E-29CC14E40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5696D-2391-412A-11C2-86D3F84B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F64B-2659-4253-8F12-6E1492D6C5ED}" type="datetimeFigureOut">
              <a:rPr lang="en-KE" smtClean="0"/>
              <a:t>14/03/2024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79B2D-9029-04BA-1A74-3C34CE5D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8F24C-8D53-26A4-5B2D-DE65CE57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64AD-014E-44F4-96FB-CE3753F9FF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9204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6E95-381C-21CF-5C3F-E40978B0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27BA1-F763-DF72-5A99-6FD39AE62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EC9B4-3073-F81D-4B8A-B7094A077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F4D48-7127-92BC-E29A-F5C7DA5A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F64B-2659-4253-8F12-6E1492D6C5ED}" type="datetimeFigureOut">
              <a:rPr lang="en-KE" smtClean="0"/>
              <a:t>14/03/2024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376A5-F6D3-DB39-CF7A-382825FC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CBBAE-9419-A610-2C80-6BDA74BF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64AD-014E-44F4-96FB-CE3753F9FF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9773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EE624-6F9D-4602-B3D6-CFB97835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8C002-000F-1641-27CA-E3C05FD12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C5A55-1684-DB98-B400-747CA04C4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EF64B-2659-4253-8F12-6E1492D6C5ED}" type="datetimeFigureOut">
              <a:rPr lang="en-KE" smtClean="0"/>
              <a:t>14/03/2024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DFEF-C18B-4692-CB4B-DB83CD5DE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2BA62-B007-4EE1-FFB0-05D4E33BB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B64AD-014E-44F4-96FB-CE3753F9FF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8867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39F6-2B9D-A16F-425D-71953CAB9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 DEBORAH MUTHEU</a:t>
            </a:r>
            <a:endParaRPr lang="en-K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7A8B-453B-B9CB-1ED7-F5A1FAECE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AUTOBIOGRAPHY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8170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B4B3-7762-7804-B12E-BD4DC6B3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EARLY YEARS</a:t>
            </a:r>
            <a:endParaRPr lang="en-K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5EEAB-1E34-5722-6403-07ADCF10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KE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Born on March 4, 2002, in the village of Nthangu, Makueni County, into a family of modest means.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KE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Raised as the firstborn among four siblings, experiencing the boundless love and devotion of hardworking parents.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KE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Despite financial constraints, parents ensured essential needs were met, instilling values of love, honesty, and spirituality.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KE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Childhood enriched by Sunday school teachings, fostering a deep connection to faith and community.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KE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Family bonds strengthened by laughter, shared experiences, and a commitment to honesty and integrity.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1161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61A9-8194-EF31-3EC7-BF809888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EARLY YEARS</a:t>
            </a:r>
            <a:endParaRPr lang="en-K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A235-CBAF-9203-DBFD-F7A0C7274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KE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Adversity, including the loss of a father's job, served as a catalyst for resilience and determination.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KE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Early years marked by a nurturing environment that laid the foundation for future endeavours and personal growth.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KE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Learned valuable lessons about responsibility, perseverance, and the importance of familial bonds during formative years.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KE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Childhood experiences shaped character, instilling values that would guide decisions and actions in later stages of life.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64506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8882-B14B-68E4-5AD6-5F268117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MIDDLE YEARS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Journey</a:t>
            </a:r>
            <a:endParaRPr lang="en-K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C879D-1BED-FDB0-BBE8-F38E2F263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KE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Primary Education: Commenced schooling at Regius Academy, excelling academically and participating actively in extracurricular activities.</a:t>
            </a:r>
            <a:endParaRPr lang="en-KE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KE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Progressed from nursery school to Class 8, benefiting from dedicated teachers and supportive learning environments.</a:t>
            </a:r>
            <a:endParaRPr lang="en-KE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KE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Engaged in enriching academic trips and experiences that broadened horizons and fostered a love for learning.</a:t>
            </a:r>
            <a:endParaRPr lang="en-KE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KE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Secondary Education: Transitioned to Makueni Girls High School, embracing the challenges of boarding school life and academic rigor.</a:t>
            </a:r>
            <a:endParaRPr lang="en-KE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KE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Secured a four-year scholarship, alleviating financial burdens and providing opportunities for personal and academic growth.</a:t>
            </a:r>
            <a:endParaRPr lang="en-KE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20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A9A0-80C4-868E-94D8-9A02BCB6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MIDDLE YEARS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Journey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0C7D7-EB4D-1A75-544E-B429E022A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KE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Actively participated in academic contests and trips, demonstrating prowess in mathematics and geography.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KE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Education: Enrolled at Dedan Kimathi University of Technology, pursuing studies in Information Technology.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KE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Adapted to university life, balancing academic pursuits with part-time jobs to support financial needs.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KE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Embraced challenges and opportunities for growth, honing technical skills and cultivating a passion for innovation.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KE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Academic journey marked by resilience, determination, and a commitment to excellence, laying the groundwork for future success.</a:t>
            </a:r>
          </a:p>
          <a:p>
            <a:pPr marL="0" indent="0">
              <a:buNone/>
            </a:pP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2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1ABC-6684-3FC5-6ECF-F913E30A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ASPIRATIONS</a:t>
            </a:r>
            <a:endParaRPr lang="en-K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4FEC-C48C-E240-62BD-1841B60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KE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Thrive in the Tech Industry: Aspires to leverage skills and passion for technology to make a positive impact on society.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KE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Pursue Entrepreneurship: Seeks to secure permanent employment while venturing into entrepreneurship as a web developer and designer.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KE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Academic Contribution: Dreams of becoming a lecturer to inspire and mentor future generations of technologists.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KE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Financial Freedom: Aims to achieve financial stability and freedom to pursue passions and live life on personal terms.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KE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Fuelled by a desire for personal growth, fulfillment, and happiness in both professional and personal endeavours.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5338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C0F1-AAD4-1F1B-8B70-88A45DD3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ASPIRATIONS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E0ED2-1E50-D7D4-EB63-9124EEE07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KE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Strives to honor childhood dreams and aspirations, embracing a sense of wonder and joy in the journey ahead.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KE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Committed to continuous learning and self-improvement, guided by values of integrity, compassion, and resilience.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KE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Inspired by the transformative power of technology to address social challenges and create positive change.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KE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Driven by a vision of a future where technology serves as a catalyst for innovation, empowerment, and human flourishing.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KE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Eagerly anticipates the opportunities and challenges that lie ahead, embracing the journey with optimism and determination.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60061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562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MUTUA DEBORAH MUTHEU</vt:lpstr>
      <vt:lpstr>MY EARLY YEARS</vt:lpstr>
      <vt:lpstr>MY EARLY YEARS</vt:lpstr>
      <vt:lpstr>MY MIDDLE YEARS Academic Journey</vt:lpstr>
      <vt:lpstr>MY MIDDLE YEARS Academic Journey</vt:lpstr>
      <vt:lpstr>FUTURE ASPIRATIONS</vt:lpstr>
      <vt:lpstr>FUTURE ASPIRATIONS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MUTUA DEBORAH MUTHEU</dc:title>
  <dc:creator>Dee .</dc:creator>
  <cp:lastModifiedBy>Dee .</cp:lastModifiedBy>
  <cp:revision>2</cp:revision>
  <dcterms:created xsi:type="dcterms:W3CDTF">2024-03-13T18:57:39Z</dcterms:created>
  <dcterms:modified xsi:type="dcterms:W3CDTF">2024-03-14T18:34:43Z</dcterms:modified>
</cp:coreProperties>
</file>