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61"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869F5-B994-4F56-83DA-F5397DB4F71A}"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165115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869F5-B994-4F56-83DA-F5397DB4F71A}"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276219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869F5-B994-4F56-83DA-F5397DB4F71A}"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141379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869F5-B994-4F56-83DA-F5397DB4F71A}"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391484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869F5-B994-4F56-83DA-F5397DB4F71A}"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364378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869F5-B994-4F56-83DA-F5397DB4F71A}"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160845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869F5-B994-4F56-83DA-F5397DB4F71A}"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132907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869F5-B994-4F56-83DA-F5397DB4F71A}"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350284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869F5-B994-4F56-83DA-F5397DB4F71A}"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339240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D869F5-B994-4F56-83DA-F5397DB4F71A}"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210196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D869F5-B994-4F56-83DA-F5397DB4F71A}"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3D1B7-B833-4B65-BA5D-366F602EC8DE}" type="slidenum">
              <a:rPr lang="en-IN" smtClean="0"/>
              <a:t>‹#›</a:t>
            </a:fld>
            <a:endParaRPr lang="en-IN"/>
          </a:p>
        </p:txBody>
      </p:sp>
    </p:spTree>
    <p:extLst>
      <p:ext uri="{BB962C8B-B14F-4D97-AF65-F5344CB8AC3E}">
        <p14:creationId xmlns:p14="http://schemas.microsoft.com/office/powerpoint/2010/main" val="233718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869F5-B994-4F56-83DA-F5397DB4F71A}"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3D1B7-B833-4B65-BA5D-366F602EC8DE}" type="slidenum">
              <a:rPr lang="en-IN" smtClean="0"/>
              <a:t>‹#›</a:t>
            </a:fld>
            <a:endParaRPr lang="en-IN"/>
          </a:p>
        </p:txBody>
      </p:sp>
    </p:spTree>
    <p:extLst>
      <p:ext uri="{BB962C8B-B14F-4D97-AF65-F5344CB8AC3E}">
        <p14:creationId xmlns:p14="http://schemas.microsoft.com/office/powerpoint/2010/main" val="205341654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A79F-F52D-4A1B-9B4F-46ADD7C060E3}"/>
              </a:ext>
            </a:extLst>
          </p:cNvPr>
          <p:cNvSpPr>
            <a:spLocks noGrp="1"/>
          </p:cNvSpPr>
          <p:nvPr>
            <p:ph type="ctrTitle"/>
          </p:nvPr>
        </p:nvSpPr>
        <p:spPr>
          <a:xfrm>
            <a:off x="1524000" y="0"/>
            <a:ext cx="9144000" cy="2387600"/>
          </a:xfrm>
        </p:spPr>
        <p:txBody>
          <a:bodyPr>
            <a:normAutofit/>
          </a:bodyPr>
          <a:lstStyle/>
          <a:p>
            <a:r>
              <a:rPr lang="en-IN" sz="5400" b="1" u="sng" dirty="0"/>
              <a:t>Java Architecture</a:t>
            </a:r>
            <a:br>
              <a:rPr lang="en-IN" sz="5400" b="1" u="sng" dirty="0"/>
            </a:br>
            <a:endParaRPr lang="en-IN" sz="5400" u="sng" dirty="0"/>
          </a:p>
        </p:txBody>
      </p:sp>
      <p:sp>
        <p:nvSpPr>
          <p:cNvPr id="3" name="Subtitle 2">
            <a:extLst>
              <a:ext uri="{FF2B5EF4-FFF2-40B4-BE49-F238E27FC236}">
                <a16:creationId xmlns:a16="http://schemas.microsoft.com/office/drawing/2014/main" id="{18F77C29-4742-4C7E-8581-34A363C3056E}"/>
              </a:ext>
            </a:extLst>
          </p:cNvPr>
          <p:cNvSpPr>
            <a:spLocks noGrp="1"/>
          </p:cNvSpPr>
          <p:nvPr>
            <p:ph type="subTitle" idx="1"/>
          </p:nvPr>
        </p:nvSpPr>
        <p:spPr>
          <a:xfrm>
            <a:off x="1524000" y="2387600"/>
            <a:ext cx="9144000" cy="2870200"/>
          </a:xfrm>
        </p:spPr>
        <p:txBody>
          <a:bodyPr>
            <a:normAutofit/>
          </a:bodyPr>
          <a:lstStyle/>
          <a:p>
            <a:pPr algn="l"/>
            <a:r>
              <a:rPr lang="en-US" dirty="0"/>
              <a:t>Java Architecture is a collection of components, i.e., JDK, JRE, and JVM. It integrates the process of interpretation and compilation. It defines all the processes involved in creating a Java program. Java Architecture explains each and every step of how a program is compiled and executed.</a:t>
            </a:r>
            <a:endParaRPr lang="en-IN" dirty="0"/>
          </a:p>
        </p:txBody>
      </p:sp>
    </p:spTree>
    <p:extLst>
      <p:ext uri="{BB962C8B-B14F-4D97-AF65-F5344CB8AC3E}">
        <p14:creationId xmlns:p14="http://schemas.microsoft.com/office/powerpoint/2010/main" val="37660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ABD-670D-4289-8D57-F2A348F3313D}"/>
              </a:ext>
            </a:extLst>
          </p:cNvPr>
          <p:cNvSpPr>
            <a:spLocks noGrp="1"/>
          </p:cNvSpPr>
          <p:nvPr>
            <p:ph type="title"/>
          </p:nvPr>
        </p:nvSpPr>
        <p:spPr>
          <a:xfrm>
            <a:off x="541046" y="365125"/>
            <a:ext cx="6425485" cy="6179266"/>
          </a:xfrm>
        </p:spPr>
        <p:txBody>
          <a:bodyPr>
            <a:noAutofit/>
          </a:bodyPr>
          <a:lstStyle/>
          <a:p>
            <a:r>
              <a:rPr lang="en-US" sz="2400" b="1" dirty="0"/>
              <a:t>Java Architecture can be explained by using the following steps:</a:t>
            </a:r>
            <a:br>
              <a:rPr lang="en-US" sz="2400" b="1" dirty="0"/>
            </a:br>
            <a:br>
              <a:rPr lang="en-US" sz="2400" dirty="0"/>
            </a:br>
            <a:r>
              <a:rPr lang="en-US" sz="2400" dirty="0"/>
              <a:t>There is a process of compilation and interpretation in Java.</a:t>
            </a:r>
            <a:br>
              <a:rPr lang="en-US" sz="2400" dirty="0"/>
            </a:br>
            <a:br>
              <a:rPr lang="en-US" sz="2400" dirty="0"/>
            </a:br>
            <a:r>
              <a:rPr lang="en-US" sz="2400" dirty="0"/>
              <a:t>Java compiler converts the Java code into byte code.</a:t>
            </a:r>
            <a:br>
              <a:rPr lang="en-US" sz="2400" dirty="0"/>
            </a:br>
            <a:br>
              <a:rPr lang="en-US" sz="2400" dirty="0"/>
            </a:br>
            <a:r>
              <a:rPr lang="en-US" sz="2400" dirty="0"/>
              <a:t>After that, the JVM converts the byte code into machine code.</a:t>
            </a:r>
            <a:br>
              <a:rPr lang="en-US" sz="2400" dirty="0"/>
            </a:br>
            <a:br>
              <a:rPr lang="en-US" sz="2400" dirty="0"/>
            </a:br>
            <a:r>
              <a:rPr lang="en-US" sz="2400" dirty="0"/>
              <a:t>The machine code is then executed by the machine.</a:t>
            </a:r>
            <a:br>
              <a:rPr lang="en-US" sz="2400" dirty="0"/>
            </a:br>
            <a:endParaRPr lang="en-IN" sz="2400" dirty="0"/>
          </a:p>
        </p:txBody>
      </p:sp>
      <p:pic>
        <p:nvPicPr>
          <p:cNvPr id="5" name="Content Placeholder 4">
            <a:extLst>
              <a:ext uri="{FF2B5EF4-FFF2-40B4-BE49-F238E27FC236}">
                <a16:creationId xmlns:a16="http://schemas.microsoft.com/office/drawing/2014/main" id="{DC777C83-7ADA-4B0F-9260-0E2637F3E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1608" y="1571625"/>
            <a:ext cx="5149346" cy="3714750"/>
          </a:xfrm>
        </p:spPr>
      </p:pic>
    </p:spTree>
    <p:extLst>
      <p:ext uri="{BB962C8B-B14F-4D97-AF65-F5344CB8AC3E}">
        <p14:creationId xmlns:p14="http://schemas.microsoft.com/office/powerpoint/2010/main" val="67772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1145-2566-4F39-920A-D7FC72AE9717}"/>
              </a:ext>
            </a:extLst>
          </p:cNvPr>
          <p:cNvSpPr>
            <a:spLocks noGrp="1"/>
          </p:cNvSpPr>
          <p:nvPr>
            <p:ph type="ctrTitle"/>
          </p:nvPr>
        </p:nvSpPr>
        <p:spPr>
          <a:xfrm>
            <a:off x="1524000" y="0"/>
            <a:ext cx="9144000" cy="2387600"/>
          </a:xfrm>
        </p:spPr>
        <p:txBody>
          <a:bodyPr>
            <a:noAutofit/>
          </a:bodyPr>
          <a:lstStyle/>
          <a:p>
            <a:pPr algn="l"/>
            <a:r>
              <a:rPr lang="en-IN" sz="5400" b="1" u="sng" dirty="0"/>
              <a:t>Components of Java Architecture</a:t>
            </a:r>
            <a:br>
              <a:rPr lang="en-IN" sz="5400" b="1" dirty="0"/>
            </a:br>
            <a:endParaRPr lang="en-IN" sz="5400" dirty="0"/>
          </a:p>
        </p:txBody>
      </p:sp>
      <p:sp>
        <p:nvSpPr>
          <p:cNvPr id="3" name="Subtitle 2">
            <a:extLst>
              <a:ext uri="{FF2B5EF4-FFF2-40B4-BE49-F238E27FC236}">
                <a16:creationId xmlns:a16="http://schemas.microsoft.com/office/drawing/2014/main" id="{FC262E1C-0CF2-499B-B266-F12EF79FAD40}"/>
              </a:ext>
            </a:extLst>
          </p:cNvPr>
          <p:cNvSpPr>
            <a:spLocks noGrp="1"/>
          </p:cNvSpPr>
          <p:nvPr>
            <p:ph type="subTitle" idx="1"/>
          </p:nvPr>
        </p:nvSpPr>
        <p:spPr>
          <a:xfrm>
            <a:off x="1524000" y="2387600"/>
            <a:ext cx="9144000" cy="2870200"/>
          </a:xfrm>
        </p:spPr>
        <p:txBody>
          <a:bodyPr>
            <a:normAutofit/>
          </a:bodyPr>
          <a:lstStyle/>
          <a:p>
            <a:pPr algn="l"/>
            <a:r>
              <a:rPr lang="en-IN" b="1" dirty="0"/>
              <a:t>The Java architecture includes the three main components:</a:t>
            </a:r>
            <a:br>
              <a:rPr lang="en-IN" b="1" dirty="0"/>
            </a:br>
            <a:endParaRPr lang="en-IN" b="1" dirty="0"/>
          </a:p>
          <a:p>
            <a:pPr algn="l"/>
            <a:r>
              <a:rPr lang="en-IN" dirty="0"/>
              <a:t>Java Virtual Machine (JVM)</a:t>
            </a:r>
            <a:br>
              <a:rPr lang="en-IN" dirty="0"/>
            </a:br>
            <a:r>
              <a:rPr lang="en-IN" dirty="0"/>
              <a:t>Java Runtime Environment (JRE)</a:t>
            </a:r>
            <a:br>
              <a:rPr lang="en-IN" dirty="0"/>
            </a:br>
            <a:r>
              <a:rPr lang="en-IN" dirty="0"/>
              <a:t>Java Development Kit (JDK)</a:t>
            </a:r>
            <a:br>
              <a:rPr lang="en-IN" dirty="0"/>
            </a:br>
            <a:endParaRPr lang="en-IN" dirty="0"/>
          </a:p>
        </p:txBody>
      </p:sp>
    </p:spTree>
    <p:extLst>
      <p:ext uri="{BB962C8B-B14F-4D97-AF65-F5344CB8AC3E}">
        <p14:creationId xmlns:p14="http://schemas.microsoft.com/office/powerpoint/2010/main" val="11056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C073-174F-4E22-ACEC-5A8399823CF0}"/>
              </a:ext>
            </a:extLst>
          </p:cNvPr>
          <p:cNvSpPr>
            <a:spLocks noGrp="1"/>
          </p:cNvSpPr>
          <p:nvPr>
            <p:ph type="ctrTitle"/>
          </p:nvPr>
        </p:nvSpPr>
        <p:spPr>
          <a:xfrm>
            <a:off x="1524000" y="0"/>
            <a:ext cx="9144000" cy="1655762"/>
          </a:xfrm>
        </p:spPr>
        <p:txBody>
          <a:bodyPr>
            <a:noAutofit/>
          </a:bodyPr>
          <a:lstStyle/>
          <a:p>
            <a:pPr algn="l"/>
            <a:br>
              <a:rPr lang="en-IN" sz="2800" b="1" dirty="0"/>
            </a:br>
            <a:br>
              <a:rPr lang="en-IN" sz="2800" b="1" dirty="0"/>
            </a:br>
            <a:br>
              <a:rPr lang="en-IN" sz="2800" b="1" dirty="0"/>
            </a:br>
            <a:br>
              <a:rPr lang="en-IN" sz="2800" b="1" dirty="0"/>
            </a:br>
            <a:br>
              <a:rPr lang="en-IN" sz="2800" b="1" dirty="0"/>
            </a:br>
            <a:br>
              <a:rPr lang="en-IN" sz="2800" b="1" dirty="0"/>
            </a:br>
            <a:br>
              <a:rPr lang="en-IN" sz="2800" b="1" dirty="0"/>
            </a:br>
            <a:r>
              <a:rPr lang="en-IN" sz="2800" b="1" dirty="0"/>
              <a:t>Java Development Kit</a:t>
            </a:r>
            <a:br>
              <a:rPr lang="en-IN" sz="2800" b="1" dirty="0"/>
            </a:br>
            <a:endParaRPr lang="en-IN" sz="2800" dirty="0"/>
          </a:p>
        </p:txBody>
      </p:sp>
      <p:sp>
        <p:nvSpPr>
          <p:cNvPr id="3" name="Subtitle 2">
            <a:extLst>
              <a:ext uri="{FF2B5EF4-FFF2-40B4-BE49-F238E27FC236}">
                <a16:creationId xmlns:a16="http://schemas.microsoft.com/office/drawing/2014/main" id="{B996789C-3781-4845-BAFE-56FD81F32480}"/>
              </a:ext>
            </a:extLst>
          </p:cNvPr>
          <p:cNvSpPr>
            <a:spLocks noGrp="1"/>
          </p:cNvSpPr>
          <p:nvPr>
            <p:ph type="subTitle" idx="1"/>
          </p:nvPr>
        </p:nvSpPr>
        <p:spPr>
          <a:xfrm>
            <a:off x="1524000" y="1773237"/>
            <a:ext cx="9144000" cy="2811641"/>
          </a:xfrm>
        </p:spPr>
        <p:txBody>
          <a:bodyPr>
            <a:noAutofit/>
          </a:bodyPr>
          <a:lstStyle/>
          <a:p>
            <a:pPr algn="l"/>
            <a:r>
              <a:rPr lang="en-US" dirty="0"/>
              <a:t>It is a software development environment used in the development of Java applications and applets. Java Development Kit holds JRE, a compiler, an interpreter or loader, and several development tools in it.</a:t>
            </a:r>
          </a:p>
          <a:p>
            <a:pPr algn="l"/>
            <a:endParaRPr lang="en-US" dirty="0"/>
          </a:p>
        </p:txBody>
      </p:sp>
      <p:pic>
        <p:nvPicPr>
          <p:cNvPr id="5" name="Picture 4">
            <a:extLst>
              <a:ext uri="{FF2B5EF4-FFF2-40B4-BE49-F238E27FC236}">
                <a16:creationId xmlns:a16="http://schemas.microsoft.com/office/drawing/2014/main" id="{B1B49A02-6366-46D1-84C6-A6889B370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428999"/>
            <a:ext cx="9144000" cy="2829377"/>
          </a:xfrm>
          <a:prstGeom prst="rect">
            <a:avLst/>
          </a:prstGeom>
        </p:spPr>
      </p:pic>
    </p:spTree>
    <p:extLst>
      <p:ext uri="{BB962C8B-B14F-4D97-AF65-F5344CB8AC3E}">
        <p14:creationId xmlns:p14="http://schemas.microsoft.com/office/powerpoint/2010/main" val="291296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C073-174F-4E22-ACEC-5A8399823CF0}"/>
              </a:ext>
            </a:extLst>
          </p:cNvPr>
          <p:cNvSpPr>
            <a:spLocks noGrp="1"/>
          </p:cNvSpPr>
          <p:nvPr>
            <p:ph type="ctrTitle"/>
          </p:nvPr>
        </p:nvSpPr>
        <p:spPr>
          <a:xfrm>
            <a:off x="1524000" y="0"/>
            <a:ext cx="9144000" cy="1655762"/>
          </a:xfrm>
        </p:spPr>
        <p:txBody>
          <a:bodyPr>
            <a:noAutofit/>
          </a:bodyPr>
          <a:lstStyle/>
          <a:p>
            <a:pPr algn="l"/>
            <a:br>
              <a:rPr lang="en-IN" sz="2800" b="1" dirty="0"/>
            </a:br>
            <a:br>
              <a:rPr lang="en-IN" sz="2800" b="1" dirty="0"/>
            </a:br>
            <a:br>
              <a:rPr lang="en-IN" sz="2800" b="1" dirty="0"/>
            </a:br>
            <a:br>
              <a:rPr lang="en-IN" sz="2800" b="1" dirty="0"/>
            </a:br>
            <a:br>
              <a:rPr lang="en-IN" sz="2800" b="1" dirty="0"/>
            </a:br>
            <a:br>
              <a:rPr lang="en-IN" sz="2800" b="1" dirty="0"/>
            </a:br>
            <a:br>
              <a:rPr lang="en-IN" sz="2800" b="1" dirty="0"/>
            </a:br>
            <a:r>
              <a:rPr lang="en-IN" sz="2800" b="1" dirty="0"/>
              <a:t>Java Runtime Environment</a:t>
            </a:r>
            <a:br>
              <a:rPr lang="en-IN" sz="2800" b="1" dirty="0"/>
            </a:br>
            <a:endParaRPr lang="en-IN" sz="2800" dirty="0"/>
          </a:p>
        </p:txBody>
      </p:sp>
      <p:sp>
        <p:nvSpPr>
          <p:cNvPr id="3" name="Subtitle 2">
            <a:extLst>
              <a:ext uri="{FF2B5EF4-FFF2-40B4-BE49-F238E27FC236}">
                <a16:creationId xmlns:a16="http://schemas.microsoft.com/office/drawing/2014/main" id="{B996789C-3781-4845-BAFE-56FD81F32480}"/>
              </a:ext>
            </a:extLst>
          </p:cNvPr>
          <p:cNvSpPr>
            <a:spLocks noGrp="1"/>
          </p:cNvSpPr>
          <p:nvPr>
            <p:ph type="subTitle" idx="1"/>
          </p:nvPr>
        </p:nvSpPr>
        <p:spPr>
          <a:xfrm>
            <a:off x="1524000" y="1773238"/>
            <a:ext cx="9144000" cy="1655762"/>
          </a:xfrm>
        </p:spPr>
        <p:txBody>
          <a:bodyPr>
            <a:normAutofit/>
          </a:bodyPr>
          <a:lstStyle/>
          <a:p>
            <a:pPr algn="l"/>
            <a:r>
              <a:rPr lang="en-US" dirty="0"/>
              <a:t>It provides an environment in which Java programs are executed. JRE takes our Java code, integrates it with the required libraries, and then starts the JVM to execute it.</a:t>
            </a:r>
            <a:endParaRPr lang="en-IN" dirty="0"/>
          </a:p>
        </p:txBody>
      </p:sp>
    </p:spTree>
    <p:extLst>
      <p:ext uri="{BB962C8B-B14F-4D97-AF65-F5344CB8AC3E}">
        <p14:creationId xmlns:p14="http://schemas.microsoft.com/office/powerpoint/2010/main" val="209357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6264-7D8F-4E78-8BA7-96412C62CD87}"/>
              </a:ext>
            </a:extLst>
          </p:cNvPr>
          <p:cNvSpPr>
            <a:spLocks noGrp="1"/>
          </p:cNvSpPr>
          <p:nvPr>
            <p:ph type="ctrTitle"/>
          </p:nvPr>
        </p:nvSpPr>
        <p:spPr>
          <a:xfrm>
            <a:off x="1528293" y="0"/>
            <a:ext cx="9144000" cy="1655763"/>
          </a:xfrm>
        </p:spPr>
        <p:txBody>
          <a:bodyPr>
            <a:noAutofit/>
          </a:bodyPr>
          <a:lstStyle/>
          <a:p>
            <a:pPr algn="l"/>
            <a:br>
              <a:rPr lang="en-IN" sz="2800" b="1" dirty="0"/>
            </a:br>
            <a:br>
              <a:rPr lang="en-IN" sz="2800" b="1" dirty="0"/>
            </a:br>
            <a:r>
              <a:rPr lang="en-IN" sz="2800" b="1" dirty="0"/>
              <a:t>Java Virtual Machine</a:t>
            </a:r>
            <a:br>
              <a:rPr lang="en-IN" sz="2800" b="1" dirty="0"/>
            </a:br>
            <a:endParaRPr lang="en-IN" sz="2800" b="1" dirty="0"/>
          </a:p>
        </p:txBody>
      </p:sp>
      <p:sp>
        <p:nvSpPr>
          <p:cNvPr id="3" name="Subtitle 2">
            <a:extLst>
              <a:ext uri="{FF2B5EF4-FFF2-40B4-BE49-F238E27FC236}">
                <a16:creationId xmlns:a16="http://schemas.microsoft.com/office/drawing/2014/main" id="{AC1CDF4A-06AE-4132-9BDA-046DF3AE8585}"/>
              </a:ext>
            </a:extLst>
          </p:cNvPr>
          <p:cNvSpPr>
            <a:spLocks noGrp="1"/>
          </p:cNvSpPr>
          <p:nvPr>
            <p:ph type="subTitle" idx="1"/>
          </p:nvPr>
        </p:nvSpPr>
        <p:spPr>
          <a:xfrm>
            <a:off x="1524000" y="1773236"/>
            <a:ext cx="9144000" cy="3803316"/>
          </a:xfrm>
        </p:spPr>
        <p:txBody>
          <a:bodyPr>
            <a:noAutofit/>
          </a:bodyPr>
          <a:lstStyle/>
          <a:p>
            <a:pPr algn="l"/>
            <a:r>
              <a:rPr lang="en-US" dirty="0"/>
              <a:t>The main feature of Java is </a:t>
            </a:r>
            <a:r>
              <a:rPr lang="en-US" b="1" dirty="0"/>
              <a:t>WORA</a:t>
            </a:r>
            <a:r>
              <a:rPr lang="en-US" dirty="0"/>
              <a:t>. WORA stands for </a:t>
            </a:r>
            <a:r>
              <a:rPr lang="en-US" b="1" dirty="0"/>
              <a:t>Write Once Run Anywhere</a:t>
            </a:r>
            <a:r>
              <a:rPr lang="en-US" dirty="0"/>
              <a:t>. The feature states that we can write our code once and use it anywhere or on any operating system. Our Java program can run any of the platforms only because of the Java Virtual Machine. It is a Java platform component that gives us an environment to execute java programs. JVM's main task is to convert byte code into machine code.</a:t>
            </a:r>
          </a:p>
          <a:p>
            <a:pPr algn="l"/>
            <a:endParaRPr lang="en-US" dirty="0"/>
          </a:p>
          <a:p>
            <a:pPr algn="l"/>
            <a:r>
              <a:rPr lang="en-US" dirty="0"/>
              <a:t>JVM, first of all, loads the code into memory and verifies it. After that, it executes the code and provides a runtime environment.</a:t>
            </a:r>
            <a:endParaRPr lang="en-IN" dirty="0"/>
          </a:p>
        </p:txBody>
      </p:sp>
    </p:spTree>
    <p:extLst>
      <p:ext uri="{BB962C8B-B14F-4D97-AF65-F5344CB8AC3E}">
        <p14:creationId xmlns:p14="http://schemas.microsoft.com/office/powerpoint/2010/main" val="69932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4346-0D7A-493B-A5E0-32FEB6C4C74F}"/>
              </a:ext>
            </a:extLst>
          </p:cNvPr>
          <p:cNvSpPr>
            <a:spLocks noGrp="1"/>
          </p:cNvSpPr>
          <p:nvPr>
            <p:ph type="ctrTitle"/>
          </p:nvPr>
        </p:nvSpPr>
        <p:spPr>
          <a:xfrm>
            <a:off x="1524000" y="0"/>
            <a:ext cx="9144000" cy="2387600"/>
          </a:xfrm>
        </p:spPr>
        <p:txBody>
          <a:bodyPr>
            <a:normAutofit/>
          </a:bodyPr>
          <a:lstStyle/>
          <a:p>
            <a:pPr algn="l"/>
            <a:r>
              <a:rPr lang="en-US" sz="2400" dirty="0"/>
              <a:t>These are three main components of Java Architecture. The execution of a program is done with all these three components. </a:t>
            </a:r>
            <a:br>
              <a:rPr lang="en-US" sz="2400" dirty="0"/>
            </a:br>
            <a:br>
              <a:rPr lang="en-IN" sz="2400" dirty="0"/>
            </a:br>
            <a:endParaRPr lang="en-IN" sz="2400" dirty="0"/>
          </a:p>
        </p:txBody>
      </p:sp>
      <p:sp>
        <p:nvSpPr>
          <p:cNvPr id="3" name="Subtitle 2">
            <a:extLst>
              <a:ext uri="{FF2B5EF4-FFF2-40B4-BE49-F238E27FC236}">
                <a16:creationId xmlns:a16="http://schemas.microsoft.com/office/drawing/2014/main" id="{C3E46FDA-C7F3-4A4F-B690-047905B781CF}"/>
              </a:ext>
            </a:extLst>
          </p:cNvPr>
          <p:cNvSpPr>
            <a:spLocks noGrp="1"/>
          </p:cNvSpPr>
          <p:nvPr>
            <p:ph type="subTitle" idx="1"/>
          </p:nvPr>
        </p:nvSpPr>
        <p:spPr>
          <a:xfrm>
            <a:off x="1524000" y="3602037"/>
            <a:ext cx="9144000" cy="3133613"/>
          </a:xfrm>
        </p:spPr>
        <p:txBody>
          <a:bodyPr>
            <a:normAutofit lnSpcReduction="10000"/>
          </a:bodyPr>
          <a:lstStyle/>
          <a:p>
            <a:r>
              <a:rPr lang="en-US" sz="6000" u="sng" dirty="0"/>
              <a:t>THANK YOU</a:t>
            </a:r>
          </a:p>
          <a:p>
            <a:endParaRPr lang="en-US" sz="6000" u="sng" dirty="0"/>
          </a:p>
          <a:p>
            <a:endParaRPr lang="en-US" sz="1400" u="sng" dirty="0"/>
          </a:p>
          <a:p>
            <a:endParaRPr lang="en-US" sz="1400" u="sng" dirty="0"/>
          </a:p>
          <a:p>
            <a:endParaRPr lang="en-US" sz="1400" u="sng" dirty="0"/>
          </a:p>
          <a:p>
            <a:pPr algn="l"/>
            <a:r>
              <a:rPr lang="en-US" sz="1400" b="1" dirty="0"/>
              <a:t>SOURCE: www.javatpoint.com</a:t>
            </a:r>
            <a:endParaRPr lang="en-IN" sz="1400" b="1" dirty="0"/>
          </a:p>
        </p:txBody>
      </p:sp>
    </p:spTree>
    <p:extLst>
      <p:ext uri="{BB962C8B-B14F-4D97-AF65-F5344CB8AC3E}">
        <p14:creationId xmlns:p14="http://schemas.microsoft.com/office/powerpoint/2010/main" val="3240945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421</TotalTime>
  <Words>292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Java Architecture </vt:lpstr>
      <vt:lpstr>Java Architecture can be explained by using the following steps:  There is a process of compilation and interpretation in Java.  Java compiler converts the Java code into byte code.  After that, the JVM converts the byte code into machine code.  The machine code is then executed by the machine. </vt:lpstr>
      <vt:lpstr>Components of Java Architecture </vt:lpstr>
      <vt:lpstr>       Java Development Kit </vt:lpstr>
      <vt:lpstr>       Java Runtime Environment </vt:lpstr>
      <vt:lpstr>  Java Virtual Machine </vt:lpstr>
      <vt:lpstr>These are three main components of Java Architecture. The execution of a program is done with all these three components.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Admin</dc:creator>
  <cp:lastModifiedBy>Admin</cp:lastModifiedBy>
  <cp:revision>11</cp:revision>
  <dcterms:created xsi:type="dcterms:W3CDTF">2023-08-08T17:27:15Z</dcterms:created>
  <dcterms:modified xsi:type="dcterms:W3CDTF">2023-08-09T08:46:57Z</dcterms:modified>
</cp:coreProperties>
</file>