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69" r:id="rId5"/>
    <p:sldId id="258" r:id="rId6"/>
    <p:sldId id="259" r:id="rId7"/>
    <p:sldId id="26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63C0-5B3A-8ECB-CB49-27549D687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designing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4C8AF-F45D-50C3-D734-848A88D15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05653"/>
          </a:xfrm>
        </p:spPr>
        <p:txBody>
          <a:bodyPr>
            <a:normAutofit fontScale="92500" lnSpcReduction="20000"/>
          </a:bodyPr>
          <a:lstStyle/>
          <a:p>
            <a:r>
              <a:rPr lang="en-US" b="1"/>
              <a:t>Submitted by</a:t>
            </a:r>
          </a:p>
          <a:p>
            <a:r>
              <a:rPr lang="en-US" b="1"/>
              <a:t>DEEPTHANA. R </a:t>
            </a:r>
          </a:p>
          <a:p>
            <a:r>
              <a:rPr lang="en-US" b="1"/>
              <a:t>21MATE005</a:t>
            </a:r>
          </a:p>
        </p:txBody>
      </p:sp>
    </p:spTree>
    <p:extLst>
      <p:ext uri="{BB962C8B-B14F-4D97-AF65-F5344CB8AC3E}">
        <p14:creationId xmlns:p14="http://schemas.microsoft.com/office/powerpoint/2010/main" val="170244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DC6E-3729-3733-0907-CC39C2D13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Types of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4C020-413F-4626-B5EF-D3EF4350D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9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DFD5-C917-7EC0-8411-0CB464A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34" y="-95250"/>
            <a:ext cx="4852988" cy="726281"/>
          </a:xfrm>
        </p:spPr>
        <p:txBody>
          <a:bodyPr>
            <a:normAutofit/>
          </a:bodyPr>
          <a:lstStyle/>
          <a:p>
            <a:r>
              <a:rPr lang="en-US" sz="3200" b="1"/>
              <a:t>&lt;HTML&gt;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85F55D3-8772-7B9F-61DE-E69E4D6AA8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351" b="18351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9DFB-602C-3019-358A-D1CEF2D0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728" y="631031"/>
            <a:ext cx="4852988" cy="595312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1800" b="0" i="0">
                <a:effectLst/>
                <a:latin typeface="Verdana" panose="020B0604030504040204" pitchFamily="34" charset="0"/>
              </a:rPr>
              <a:t>The &lt;html&gt; tag represents the root of an HTML document.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1800" b="0" i="0">
                <a:effectLst/>
                <a:latin typeface="Verdana" panose="020B0604030504040204" pitchFamily="34" charset="0"/>
              </a:rPr>
              <a:t>The &lt;html&gt; tag is the container for all other HTML elements</a:t>
            </a:r>
            <a:r>
              <a:rPr lang="en-US" sz="1800" b="0" i="0">
                <a:effectLst/>
                <a:latin typeface="Verdana" panose="020B0604030504040204" pitchFamily="34" charset="0"/>
              </a:rPr>
              <a:t>.</a:t>
            </a:r>
            <a:endParaRPr lang="en-GB" sz="1800" b="0" i="0">
              <a:effectLst/>
              <a:latin typeface="Verdana" panose="020B0604030504040204" pitchFamily="34" charset="0"/>
            </a:endParaRPr>
          </a:p>
          <a:p>
            <a:r>
              <a:rPr lang="en-US" sz="3200" b="1"/>
              <a:t>&lt;HEAD&gt;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b="0" i="0">
                <a:effectLst/>
                <a:latin typeface="Verdana" panose="020B0604030504040204" pitchFamily="34" charset="0"/>
              </a:rPr>
              <a:t>The </a:t>
            </a:r>
            <a:r>
              <a:rPr lang="en-GB" sz="1900"/>
              <a:t>&lt;head&gt;</a:t>
            </a:r>
            <a:r>
              <a:rPr lang="en-GB" sz="1900" b="0" i="0">
                <a:effectLst/>
                <a:latin typeface="Verdana" panose="020B0604030504040204" pitchFamily="34" charset="0"/>
              </a:rPr>
              <a:t> element is a container for metadata (data about data) and is placed between the &lt;html&gt; tag and the &lt;body&gt; tag.</a:t>
            </a:r>
            <a:endParaRPr lang="en-US" sz="1900" b="1"/>
          </a:p>
        </p:txBody>
      </p:sp>
    </p:spTree>
    <p:extLst>
      <p:ext uri="{BB962C8B-B14F-4D97-AF65-F5344CB8AC3E}">
        <p14:creationId xmlns:p14="http://schemas.microsoft.com/office/powerpoint/2010/main" val="2942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DBFE-1F31-1FFE-0B2C-729A3A30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306" y="416719"/>
            <a:ext cx="10554574" cy="60492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DDDDDD"/>
                </a:solidFill>
                <a:latin typeface="Verdana" panose="020B0604030504040204" pitchFamily="34" charset="0"/>
              </a:rPr>
              <a:t>&lt;TITTLE&gt;</a:t>
            </a:r>
            <a:endParaRPr lang="en-US" sz="2400" b="1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&lt;title&gt;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defines the title of the document. The title must be text-only, and it is shown in the browser's title bar or in the page's 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tab.</a:t>
            </a:r>
          </a:p>
          <a:p>
            <a:pPr marL="0" indent="0">
              <a:buNone/>
            </a:pPr>
            <a:r>
              <a:rPr lang="en-US" sz="24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&lt;BODY&gt;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&lt;body&gt; tag defines the document's body.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&lt;body&gt; element contains all the contents of an HTML document, such as headings, paragraphs, images, hyperlinks, tables, lists, etc.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DDDDDD"/>
                </a:solidFill>
                <a:latin typeface="Verdana" panose="020B0604030504040204" pitchFamily="34" charset="0"/>
              </a:rPr>
              <a:t>&lt;H1&gt; TO &lt;H6&gt;</a:t>
            </a:r>
            <a:endParaRPr lang="en-GB" sz="2400" b="1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&lt;h1&gt; to &lt;h6&gt; tags are used to define HTML headings.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&lt;h1&gt; defines the most important heading. &lt;h6&gt; defines the least important heading.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&lt;P&gt;</a:t>
            </a:r>
            <a:endParaRPr lang="en-GB" sz="2400" b="1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&lt;p&gt; tag defines a paragraph.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Browsers automatically add a single blank line before and after each &lt;p&gt; element.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&lt;BR&gt;</a:t>
            </a:r>
            <a:endParaRPr lang="en-GB" sz="2400" b="1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&lt;br&gt; tag inserts a single line break.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&lt;br&gt; tag is useful for writing addresses or poems.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&lt;br&gt; tag is an empty tag which means that it has no end tag.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endParaRPr lang="en-GB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EC9C0-6739-EE34-5905-A6B69EDD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06" y="404813"/>
            <a:ext cx="11215688" cy="6072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&lt;ACRONYM&gt;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&lt;acronym&gt;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was used in HTML 4 to define an acronym.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&lt;ABBR&gt;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&lt;abbr&gt;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defines an abbreviation or an acronym, like "HTML", "CSS", "Mr.", "Dr.", "ASAP", "ATM".</a:t>
            </a:r>
            <a:r>
              <a:rPr lang="en-US">
                <a:solidFill>
                  <a:srgbClr val="DDDDDD"/>
                </a:solidFill>
                <a:latin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>
                <a:solidFill>
                  <a:srgbClr val="DDDDDD"/>
                </a:solidFill>
                <a:latin typeface="Verdana" panose="020B0604030504040204" pitchFamily="34" charset="0"/>
              </a:rPr>
              <a:t>&lt;ADDRESS 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&lt;address&gt; tag defines the contact information for the author/owner of a document or an article.The contact information can be an email address, URL, physical address, phone number, social media handle, etc.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 text in the &lt;address&gt; element usually renders in </a:t>
            </a:r>
            <a:r>
              <a:rPr lang="en-GB" b="0" i="1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italic,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and browsers will always add a line break before and after the &lt;address&gt; element.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DDDDDD"/>
                </a:solidFill>
                <a:latin typeface="Verdana" panose="020B0604030504040204" pitchFamily="34" charset="0"/>
              </a:rPr>
              <a:t>&lt;B&gt;</a:t>
            </a:r>
            <a:endParaRPr lang="en-GB" sz="2600" b="1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&lt;b&gt;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specifies bold text without any extra im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importance.</a:t>
            </a:r>
          </a:p>
          <a:p>
            <a:pPr marL="0" indent="0">
              <a:buNone/>
            </a:pPr>
            <a:r>
              <a:rPr lang="en-US" sz="24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&lt;BDI&gt;</a:t>
            </a:r>
            <a:endParaRPr lang="en-US" sz="2600" b="1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BDI stands for Bi-Directional Isolation.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&lt;bdi&gt; tag isolates a part of text that might be formatted in a different direction from other text outside it.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This element is useful when embedding user-generated content with an unknown text direction.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&lt;BDO&gt;</a:t>
            </a:r>
            <a:endParaRPr lang="en-US" sz="2800" b="1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BDO stands for Bi-Directional Override.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&lt;bdo&gt; tag is used to override the current text direction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&lt;BIG&gt;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&lt;big&gt;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was used in HTML 4 to define bigger text.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endParaRPr lang="en-GB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47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BDE23-2BBF-AB08-B9BD-5E5C0C20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09563"/>
            <a:ext cx="11063726" cy="6238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&lt;CITE&gt;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&lt;cite&gt;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defines the title of a creative work (e.g. a book, a poem, a song, a movie, a painting, a sculpture, etc.).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>
                <a:solidFill>
                  <a:srgbClr val="DDDDDD"/>
                </a:solidFill>
                <a:latin typeface="Verdana" panose="020B0604030504040204" pitchFamily="34" charset="0"/>
              </a:rPr>
              <a:t>&lt;CODE&gt;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&lt;code&gt;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is used to define a piece of computer code. The content inside is displayed in the browser's default monospace font.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&lt;DEL&gt;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&lt;del&gt;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defines text that has been deleted from a document. Browsers will usually strike a line through deleted </a:t>
            </a:r>
            <a:r>
              <a:rPr lang="en-US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text.</a:t>
            </a:r>
          </a:p>
          <a:p>
            <a:pPr marL="0" indent="0">
              <a:buNone/>
            </a:pPr>
            <a:r>
              <a:rPr lang="en-US" sz="24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&lt;DFN&gt;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&lt;dfn&gt;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stands for the "definition element", and it specifies a term that is going to be defined within the content.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&lt;EM&gt;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&lt;em&gt;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is used to define emphasized text. The content inside is typically displayed in </a:t>
            </a:r>
            <a:r>
              <a:rPr lang="en-GB" b="0" i="1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italic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6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&lt;i&gt;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&lt;i&gt;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defines a part of text in an alternate voice or mood. The content inside is typically displayed in </a:t>
            </a:r>
            <a:r>
              <a:rPr lang="en-GB" b="0" i="1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italic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7859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A8844-6356-0355-1157-9C349E1F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416719"/>
            <a:ext cx="10554574" cy="6048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&lt;INS&gt;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&lt;ins&gt;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defines a text that has been inserted into a document. Browsers will usually underline inserted text.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&lt;KBD&gt;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&lt;kbd&gt;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is used to define keyboard input. The content inside is displayed in the browser's default monospace font.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DDDDDD"/>
                </a:solidFill>
                <a:latin typeface="Verdana" panose="020B0604030504040204" pitchFamily="34" charset="0"/>
              </a:rPr>
              <a:t>&lt;MARK&gt;</a:t>
            </a:r>
            <a:endParaRPr lang="en-US" sz="2000" b="1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&lt;mark&gt;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defines text that should be marked or highlighted.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DDDDDD"/>
                </a:solidFill>
                <a:latin typeface="Verdana" panose="020B0604030504040204" pitchFamily="34" charset="0"/>
              </a:rPr>
              <a:t>&lt;METER&gt;</a:t>
            </a:r>
            <a:endParaRPr lang="en-US" sz="2000" b="1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&lt;meter&gt;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defines a scalar measurement within a known range, or a fractional value. This is also known as a gauge.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&lt;PROGRESS&gt;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&lt;progress&gt;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represents the completion progress of a task.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&lt;RP&gt;</a:t>
            </a: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&lt;rp&gt;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can be used to provide parentheses around a ruby text, to be shown by browsers that do not support ruby annotations.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DDDDDD"/>
                </a:solidFill>
                <a:latin typeface="Verdana" panose="020B0604030504040204" pitchFamily="34" charset="0"/>
              </a:rPr>
              <a:t>&lt;S&gt;</a:t>
            </a:r>
            <a:endParaRPr lang="en-US" b="1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/>
              <a:t>&lt;s&gt;</a:t>
            </a:r>
            <a:r>
              <a:rPr lang="en-GB" b="0" i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tag specifies text that is no longer correct, accurate or relevant. The text will be displayed with a line through it.</a:t>
            </a:r>
            <a:endParaRPr lang="en-US" b="0" i="0">
              <a:solidFill>
                <a:srgbClr val="DDDDDD"/>
              </a:solidFill>
              <a:effectLst/>
              <a:latin typeface="Verdana" panose="020B060403050404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04CB-16BA-D832-0D44-CFC21651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C761F-FC08-63B4-EBB2-296910D61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Quotable</vt:lpstr>
      <vt:lpstr>Web designing </vt:lpstr>
      <vt:lpstr>Types of tags</vt:lpstr>
      <vt:lpstr>&lt;HTML&gt;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designing </dc:title>
  <dc:creator>DEEPTHANA R</dc:creator>
  <cp:lastModifiedBy>DEEPTHANA R</cp:lastModifiedBy>
  <cp:revision>3</cp:revision>
  <dcterms:created xsi:type="dcterms:W3CDTF">2022-08-17T00:24:33Z</dcterms:created>
  <dcterms:modified xsi:type="dcterms:W3CDTF">2022-08-18T04:54:32Z</dcterms:modified>
</cp:coreProperties>
</file>