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umanTraffickingintheUSV2/HumanTraffickingintheU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04AE224-D1D8-465A-A224-03E67033BDA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Human Trafficking in the US V2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000CCD8-2E02-42EA-AC7E-5D55179C54F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4/14/2024 8:33:42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man Trafficking in the US1" id="2" name="slide2">
            <a:extLst>
              <a:ext uri="{FF2B5EF4-FFF2-40B4-BE49-F238E27FC236}">
                <a16:creationId xmlns:a16="http://schemas.microsoft.com/office/drawing/2014/main" id="{A24B0316-728D-4098-94C0-EC965D72DC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56"/>
            <a:ext cx="12192000" cy="6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man Trafficking in the US2" id="3" name="slide3">
            <a:extLst>
              <a:ext uri="{FF2B5EF4-FFF2-40B4-BE49-F238E27FC236}">
                <a16:creationId xmlns:a16="http://schemas.microsoft.com/office/drawing/2014/main" id="{2CC2C458-9A0D-45DE-B6D0-0903563015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56"/>
            <a:ext cx="12192000" cy="6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man Trafficking in the US3" id="4" name="slide4">
            <a:extLst>
              <a:ext uri="{FF2B5EF4-FFF2-40B4-BE49-F238E27FC236}">
                <a16:creationId xmlns:a16="http://schemas.microsoft.com/office/drawing/2014/main" id="{494F9099-D3D6-46E1-8CCA-ECA26045C6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56"/>
            <a:ext cx="12192000" cy="6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man Trafficking in the US4" id="5" name="slide5">
            <a:extLst>
              <a:ext uri="{FF2B5EF4-FFF2-40B4-BE49-F238E27FC236}">
                <a16:creationId xmlns:a16="http://schemas.microsoft.com/office/drawing/2014/main" id="{5154059E-946B-4B3F-AD3A-C05096C891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56"/>
            <a:ext cx="12192000" cy="6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man Trafficking in the US5" id="6" name="slide6">
            <a:extLst>
              <a:ext uri="{FF2B5EF4-FFF2-40B4-BE49-F238E27FC236}">
                <a16:creationId xmlns:a16="http://schemas.microsoft.com/office/drawing/2014/main" id="{3248A6AD-A4B8-4756-9E6E-DE68365788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56"/>
            <a:ext cx="12192000" cy="6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man Trafficking in the US6" id="7" name="slide7">
            <a:extLst>
              <a:ext uri="{FF2B5EF4-FFF2-40B4-BE49-F238E27FC236}">
                <a16:creationId xmlns:a16="http://schemas.microsoft.com/office/drawing/2014/main" id="{5333BF63-BCC0-4E8C-874C-170FC5FB15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56"/>
            <a:ext cx="12192000" cy="6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man Trafficking in the US7" id="8" name="slide8">
            <a:extLst>
              <a:ext uri="{FF2B5EF4-FFF2-40B4-BE49-F238E27FC236}">
                <a16:creationId xmlns:a16="http://schemas.microsoft.com/office/drawing/2014/main" id="{4D86747D-F5E9-4DE8-96D1-B8ECCEF45E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56"/>
            <a:ext cx="12192000" cy="6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man Trafficking in the US8" id="9" name="slide9">
            <a:extLst>
              <a:ext uri="{FF2B5EF4-FFF2-40B4-BE49-F238E27FC236}">
                <a16:creationId xmlns:a16="http://schemas.microsoft.com/office/drawing/2014/main" id="{7890E2FB-51B9-4BE9-A8E3-50ECC36ABC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56"/>
            <a:ext cx="12192000" cy="6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2024-04-14T20:33:45Z</dcterms:created>
  <dcterms:modified xsi:type="dcterms:W3CDTF">2024-04-14T20:33:45Z</dcterms:modified>
</cp:coreProperties>
</file>