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12A-0E91-6CD4-E37D-71A4CCA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4B597-7805-7376-8C31-7F1FAF49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EC4E-B065-45CF-8825-254A3C03162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AB7C-DDA0-BC1E-0D33-40F71C7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8E0B-4364-3DEA-63EC-66C48925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AFE2-134F-4781-88D2-FCE41CD6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8B7A8-8AEF-DE40-51EB-C72AF37E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B6EA1-06CC-55C5-08CF-4CDB7BB3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3721-F5B1-1F4C-034D-D496D152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8EC4E-B065-45CF-8825-254A3C03162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0B7E-A3BD-5BE5-EA93-31C15A712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635C-E171-3BDE-4F93-F9184EFE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BAFE2-134F-4781-88D2-FCE41CD6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6F0A3E-B5A9-6D6F-03A4-AD85D9A6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latin typeface="Tw Cen MT Condensed Extra Bold" panose="020B0803020202020204" pitchFamily="34" charset="0"/>
              </a:rPr>
              <a:t>Rockbuster Stealth </a:t>
            </a:r>
            <a:endParaRPr lang="en-US" sz="8800" dirty="0">
              <a:latin typeface="Tw Cen MT Condensed Extra Bold" panose="020B08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AB2D0-0004-4F05-D6AC-833A780CA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D712E5-D04D-AD8A-3904-78AFA93A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899FF-3794-14A7-AB96-6ADC26831D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6ADE6F-405B-C7A4-0856-D6B30708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 Condensed Extra Bold" panose="020B0803020202020204" pitchFamily="34" charset="0"/>
              </a:rPr>
              <a:t>Who we are</a:t>
            </a:r>
            <a:r>
              <a:rPr lang="en-US"/>
              <a:t>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8BAFD-5449-486F-5B69-D12932BC4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17239F-1E9D-03F3-E6B7-F512A82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Rockbuster current facts: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B0900-8777-485B-B678-400653380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4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75D429-8318-C7F1-ACA1-FE53CB4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9DEC6-52E3-2FAA-CB09-09543DC6ED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89320-F37B-FD47-CC60-8F331AD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8B1C6-0879-D8FB-0604-E963C8F9CD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E0A35C-1F91-8F8D-2738-A27BEC0E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rlito" panose="020F0502020204030204" pitchFamily="34" charset="0"/>
                <a:cs typeface="Carlito" panose="020F0502020204030204" pitchFamily="34" charset="0"/>
              </a:rPr>
              <a:t>Current Global Performance</a:t>
            </a:r>
            <a:endParaRPr lang="en-US" sz="32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B3D4A-0C32-DEDC-E069-D4FEDC58A6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A08F22-6064-B917-232D-6BB17382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rlito" panose="020F0502020204030204" pitchFamily="34" charset="0"/>
                <a:cs typeface="Carlito" panose="020F0502020204030204" pitchFamily="34" charset="0"/>
              </a:rPr>
              <a:t>Rockbuster Current Longest Rentals</a:t>
            </a:r>
            <a:endParaRPr lang="en-US" sz="32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3CD06-AFF8-31BF-108D-B12B759E54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22B7D2-4F2F-C727-48C2-A0C7383E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rlito" panose="020F0502020204030204" pitchFamily="34" charset="0"/>
                <a:cs typeface="Carlito" panose="020F0502020204030204" pitchFamily="34" charset="0"/>
              </a:rPr>
              <a:t>Rockbuster best overall rentals</a:t>
            </a:r>
            <a:endParaRPr lang="en-US" sz="32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16ECA-F80E-2598-6806-6680C7D085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8D8B10-42F6-FABA-51CB-A535FE6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rlito" panose="020F0502020204030204" pitchFamily="34" charset="0"/>
                <a:cs typeface="Carlito" panose="020F0502020204030204" pitchFamily="34" charset="0"/>
              </a:rPr>
              <a:t>Recommendations</a:t>
            </a:r>
            <a:r>
              <a:rPr lang="en-US" sz="3200"/>
              <a:t>: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F4184-32B4-D0FE-8D94-1436EC8F7E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Carlito</vt:lpstr>
      <vt:lpstr>Tw Cen MT Condensed Extra Bold</vt:lpstr>
      <vt:lpstr>Office Theme</vt:lpstr>
      <vt:lpstr>Rockbuster Stealth </vt:lpstr>
      <vt:lpstr>Who we are:</vt:lpstr>
      <vt:lpstr>Rockbuster current facts:</vt:lpstr>
      <vt:lpstr>PowerPoint Presentation</vt:lpstr>
      <vt:lpstr>PowerPoint Presentation</vt:lpstr>
      <vt:lpstr>Current Global Performance</vt:lpstr>
      <vt:lpstr>Rockbuster Current Longest Rentals</vt:lpstr>
      <vt:lpstr>Rockbuster best overall rentals</vt:lpstr>
      <vt:lpstr>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</dc:title>
  <dc:creator>Dee Rosario</dc:creator>
  <cp:lastModifiedBy>Dee Rosario</cp:lastModifiedBy>
  <cp:revision>1</cp:revision>
  <dcterms:created xsi:type="dcterms:W3CDTF">2024-01-08T17:29:52Z</dcterms:created>
  <dcterms:modified xsi:type="dcterms:W3CDTF">2024-01-08T17:29:52Z</dcterms:modified>
</cp:coreProperties>
</file>