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E18"/>
    <a:srgbClr val="FBC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65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1DC99-C2FD-4FB8-8DD1-CD5A6BF734CF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A6AC-C53C-41DE-870A-539088829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68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3A6AC-C53C-41DE-870A-53908882945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37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Wherehouse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Warehouseból</a:t>
            </a:r>
            <a:r>
              <a:rPr lang="hu-HU" baseline="0" dirty="0" smtClean="0"/>
              <a:t> jött, a </a:t>
            </a:r>
            <a:r>
              <a:rPr lang="hu-HU" baseline="0" dirty="0" err="1" smtClean="0"/>
              <a:t>raktáras</a:t>
            </a:r>
            <a:r>
              <a:rPr lang="hu-HU" baseline="0" dirty="0" smtClean="0"/>
              <a:t> ötlet Martintól jött</a:t>
            </a:r>
          </a:p>
          <a:p>
            <a:r>
              <a:rPr lang="hu-HU" baseline="0" dirty="0" smtClean="0"/>
              <a:t>Célja a raktárak kiadása</a:t>
            </a:r>
          </a:p>
          <a:p>
            <a:r>
              <a:rPr lang="hu-HU" baseline="0" dirty="0" smtClean="0"/>
              <a:t>Felépítése: frontend, backend, adatbázis</a:t>
            </a:r>
          </a:p>
          <a:p>
            <a:r>
              <a:rPr lang="hu-HU" dirty="0" smtClean="0"/>
              <a:t>Munkamegosztás:</a:t>
            </a:r>
            <a:r>
              <a:rPr lang="hu-HU" baseline="0" dirty="0" smtClean="0"/>
              <a:t> Felosztottuk a feladatokat, ha kellett, besegítettünk</a:t>
            </a:r>
          </a:p>
          <a:p>
            <a:r>
              <a:rPr lang="hu-HU" baseline="0" dirty="0" smtClean="0"/>
              <a:t>Használt programok: </a:t>
            </a:r>
            <a:r>
              <a:rPr lang="hu-HU" baseline="0" dirty="0" err="1" smtClean="0"/>
              <a:t>Vs</a:t>
            </a:r>
            <a:r>
              <a:rPr lang="hu-HU" baseline="0" dirty="0" smtClean="0"/>
              <a:t> (backend), </a:t>
            </a:r>
            <a:r>
              <a:rPr lang="hu-HU" baseline="0" dirty="0" err="1" smtClean="0"/>
              <a:t>Vs</a:t>
            </a:r>
            <a:r>
              <a:rPr lang="hu-HU" baseline="0" dirty="0" smtClean="0"/>
              <a:t> code (frontend), </a:t>
            </a:r>
            <a:r>
              <a:rPr lang="hu-HU" baseline="0" dirty="0" err="1" smtClean="0"/>
              <a:t>MySQL</a:t>
            </a:r>
            <a:r>
              <a:rPr lang="hu-HU" baseline="0" dirty="0" smtClean="0"/>
              <a:t> (adatbázis)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3A6AC-C53C-41DE-870A-53908882945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925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Frontend: Főként Kovács Dániel</a:t>
            </a:r>
            <a:r>
              <a:rPr lang="hu-HU" baseline="0" dirty="0" smtClean="0"/>
              <a:t> dolgozott rajta, Lajos az </a:t>
            </a:r>
            <a:r>
              <a:rPr lang="hu-HU" baseline="0" dirty="0" err="1" smtClean="0"/>
              <a:t>admint</a:t>
            </a:r>
            <a:r>
              <a:rPr lang="hu-HU" baseline="0" dirty="0" smtClean="0"/>
              <a:t>, és pár apróságot.</a:t>
            </a:r>
          </a:p>
          <a:p>
            <a:r>
              <a:rPr lang="hu-HU" baseline="0" dirty="0" smtClean="0"/>
              <a:t>Backend, Adatbázis: Főként Bitó Martin dolgozott rajta, Kovács Dániel a login részt, Lajos pedig 1-1 részt írt át</a:t>
            </a:r>
          </a:p>
          <a:p>
            <a:r>
              <a:rPr lang="hu-HU" baseline="0" dirty="0" smtClean="0"/>
              <a:t>Prezentáció: Főként Lajos dolgozott rajta, Kovács Dániel besegített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3A6AC-C53C-41DE-870A-53908882945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34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Discordon</a:t>
            </a:r>
            <a:r>
              <a:rPr lang="hu-HU" baseline="0" dirty="0" smtClean="0"/>
              <a:t> megbeszéltük, </a:t>
            </a:r>
            <a:r>
              <a:rPr lang="hu-HU" baseline="0" dirty="0" err="1" smtClean="0"/>
              <a:t>Gmailben</a:t>
            </a:r>
            <a:r>
              <a:rPr lang="hu-HU" baseline="0" dirty="0" smtClean="0"/>
              <a:t> elküldtük egymásnak, az iskolában pedig mind a kettőt csináltuk az oldallal kapcsolatban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3A6AC-C53C-41DE-870A-53908882945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86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frontend részei, felépítése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3A6AC-C53C-41DE-870A-53908882945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96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Backend részei</a:t>
            </a:r>
            <a:r>
              <a:rPr lang="hu-HU" baseline="0" dirty="0" smtClean="0"/>
              <a:t> és felépítése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3A6AC-C53C-41DE-870A-53908882945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105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r>
              <a:rPr lang="hu-HU" baseline="0" dirty="0" smtClean="0"/>
              <a:t> táblái és a kapcsolatok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3A6AC-C53C-41DE-870A-53908882945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69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Pár kép az oldalról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3A6AC-C53C-41DE-870A-53908882945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5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3A6AC-C53C-41DE-870A-53908882945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617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13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8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3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0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9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46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63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62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66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9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7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0983-37E1-45DE-8BA6-357CEA7FB259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A2FA-430D-4DB7-A8AB-9965C5F77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98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7886217" y="2151727"/>
            <a:ext cx="4163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 smtClean="0">
                <a:solidFill>
                  <a:srgbClr val="372E18"/>
                </a:solidFill>
              </a:rPr>
              <a:t>Készítette: </a:t>
            </a:r>
          </a:p>
          <a:p>
            <a:r>
              <a:rPr lang="hu-HU" sz="4000" dirty="0" smtClean="0">
                <a:solidFill>
                  <a:srgbClr val="372E18"/>
                </a:solidFill>
              </a:rPr>
              <a:t>Kovács Dániel</a:t>
            </a:r>
          </a:p>
          <a:p>
            <a:r>
              <a:rPr lang="hu-HU" sz="4000" dirty="0" smtClean="0">
                <a:solidFill>
                  <a:srgbClr val="372E18"/>
                </a:solidFill>
              </a:rPr>
              <a:t>Bitó Martin</a:t>
            </a:r>
          </a:p>
          <a:p>
            <a:r>
              <a:rPr lang="hu-HU" sz="4000" dirty="0" smtClean="0">
                <a:solidFill>
                  <a:srgbClr val="372E18"/>
                </a:solidFill>
              </a:rPr>
              <a:t>Révész Lajos Bálint</a:t>
            </a:r>
            <a:endParaRPr lang="hu-HU" sz="4000" dirty="0">
              <a:solidFill>
                <a:srgbClr val="372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b="1" dirty="0" smtClean="0">
                <a:solidFill>
                  <a:srgbClr val="372E18"/>
                </a:solidFill>
                <a:latin typeface="+mn-lt"/>
              </a:rPr>
              <a:t>A </a:t>
            </a:r>
            <a:r>
              <a:rPr lang="hu-HU" sz="5400" b="1" dirty="0" err="1" smtClean="0">
                <a:solidFill>
                  <a:srgbClr val="372E18"/>
                </a:solidFill>
                <a:latin typeface="+mn-lt"/>
              </a:rPr>
              <a:t>Wherehouse-ról</a:t>
            </a:r>
            <a:endParaRPr lang="hu-HU" sz="5400" b="1" dirty="0">
              <a:solidFill>
                <a:srgbClr val="372E18"/>
              </a:solidFill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hu-HU" dirty="0" smtClean="0">
                <a:solidFill>
                  <a:srgbClr val="372E18"/>
                </a:solidFill>
              </a:rPr>
              <a:t>A </a:t>
            </a:r>
            <a:r>
              <a:rPr lang="hu-HU" dirty="0" err="1" smtClean="0">
                <a:solidFill>
                  <a:srgbClr val="372E18"/>
                </a:solidFill>
              </a:rPr>
              <a:t>Wherehouse</a:t>
            </a:r>
            <a:r>
              <a:rPr lang="hu-HU" dirty="0" smtClean="0">
                <a:solidFill>
                  <a:srgbClr val="372E18"/>
                </a:solidFill>
              </a:rPr>
              <a:t> jelentése</a:t>
            </a:r>
          </a:p>
          <a:p>
            <a:pPr>
              <a:lnSpc>
                <a:spcPct val="200000"/>
              </a:lnSpc>
            </a:pPr>
            <a:r>
              <a:rPr lang="hu-HU" dirty="0" smtClean="0">
                <a:solidFill>
                  <a:srgbClr val="372E18"/>
                </a:solidFill>
              </a:rPr>
              <a:t>Az oldal célja</a:t>
            </a:r>
          </a:p>
          <a:p>
            <a:pPr>
              <a:lnSpc>
                <a:spcPct val="200000"/>
              </a:lnSpc>
            </a:pPr>
            <a:r>
              <a:rPr lang="hu-HU" dirty="0" smtClean="0">
                <a:solidFill>
                  <a:srgbClr val="372E18"/>
                </a:solidFill>
              </a:rPr>
              <a:t>Felépítése</a:t>
            </a:r>
          </a:p>
          <a:p>
            <a:pPr>
              <a:lnSpc>
                <a:spcPct val="200000"/>
              </a:lnSpc>
            </a:pPr>
            <a:r>
              <a:rPr lang="hu-HU" dirty="0" smtClean="0">
                <a:solidFill>
                  <a:srgbClr val="372E18"/>
                </a:solidFill>
              </a:rPr>
              <a:t>Munkamegosztás</a:t>
            </a:r>
          </a:p>
          <a:p>
            <a:pPr>
              <a:lnSpc>
                <a:spcPct val="200000"/>
              </a:lnSpc>
            </a:pPr>
            <a:r>
              <a:rPr lang="hu-HU" dirty="0" smtClean="0">
                <a:solidFill>
                  <a:srgbClr val="372E18"/>
                </a:solidFill>
              </a:rPr>
              <a:t>Használt programok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53" y="4333156"/>
            <a:ext cx="3880554" cy="20084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81" y="1825625"/>
            <a:ext cx="2507531" cy="250753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47" y="1825625"/>
            <a:ext cx="2507531" cy="25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b="1" dirty="0" smtClean="0">
                <a:solidFill>
                  <a:srgbClr val="372E18"/>
                </a:solidFill>
                <a:latin typeface="+mn-lt"/>
              </a:rPr>
              <a:t>A munka felosztása</a:t>
            </a:r>
            <a:endParaRPr lang="hu-HU" sz="5400" b="1" dirty="0">
              <a:solidFill>
                <a:srgbClr val="372E18"/>
              </a:solidFill>
              <a:latin typeface="+mn-lt"/>
            </a:endParaRPr>
          </a:p>
        </p:txBody>
      </p:sp>
      <p:cxnSp>
        <p:nvCxnSpPr>
          <p:cNvPr id="7" name="Egyenes összekötő nyíllal 6"/>
          <p:cNvCxnSpPr>
            <a:stCxn id="2" idx="2"/>
          </p:cNvCxnSpPr>
          <p:nvPr/>
        </p:nvCxnSpPr>
        <p:spPr>
          <a:xfrm flipH="1">
            <a:off x="3886200" y="1690688"/>
            <a:ext cx="2209800" cy="1271173"/>
          </a:xfrm>
          <a:prstGeom prst="straightConnector1">
            <a:avLst/>
          </a:prstGeom>
          <a:ln w="60325">
            <a:solidFill>
              <a:srgbClr val="372E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endCxn id="19" idx="0"/>
          </p:cNvCxnSpPr>
          <p:nvPr/>
        </p:nvCxnSpPr>
        <p:spPr>
          <a:xfrm>
            <a:off x="6096000" y="1690688"/>
            <a:ext cx="0" cy="1994448"/>
          </a:xfrm>
          <a:prstGeom prst="straightConnector1">
            <a:avLst/>
          </a:prstGeom>
          <a:ln w="60325">
            <a:solidFill>
              <a:srgbClr val="372E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2" idx="2"/>
          </p:cNvCxnSpPr>
          <p:nvPr/>
        </p:nvCxnSpPr>
        <p:spPr>
          <a:xfrm>
            <a:off x="6096000" y="1690688"/>
            <a:ext cx="2177562" cy="1271173"/>
          </a:xfrm>
          <a:prstGeom prst="straightConnector1">
            <a:avLst/>
          </a:prstGeom>
          <a:ln w="60325">
            <a:solidFill>
              <a:srgbClr val="372E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730812" y="2961861"/>
            <a:ext cx="34502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/>
              <a:t>Frontend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Kovács Dániel</a:t>
            </a:r>
          </a:p>
          <a:p>
            <a:pPr algn="ctr"/>
            <a:r>
              <a:rPr lang="hu-HU" sz="2800" dirty="0" smtClean="0"/>
              <a:t>Révész Lajos Bálint</a:t>
            </a:r>
            <a:endParaRPr lang="hu-HU" sz="28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4356870" y="3685136"/>
            <a:ext cx="347826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200" b="1" dirty="0" smtClean="0"/>
              <a:t>Backend, Adatbázis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800" dirty="0" smtClean="0"/>
              <a:t>Bitó Martin</a:t>
            </a:r>
          </a:p>
          <a:p>
            <a:pPr algn="ctr"/>
            <a:r>
              <a:rPr lang="hu-HU" sz="2800" dirty="0" smtClean="0"/>
              <a:t>Kovács Dániel</a:t>
            </a:r>
          </a:p>
          <a:p>
            <a:pPr algn="ctr"/>
            <a:r>
              <a:rPr lang="hu-HU" sz="2800" dirty="0" smtClean="0"/>
              <a:t>Révész Lajos Bálint</a:t>
            </a:r>
            <a:endParaRPr lang="hu-HU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8305800" y="2961861"/>
            <a:ext cx="29045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200" b="1" dirty="0" smtClean="0"/>
              <a:t>Prezentáció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800" dirty="0" smtClean="0"/>
              <a:t>Révész Lajos Bálint</a:t>
            </a:r>
          </a:p>
          <a:p>
            <a:pPr algn="ctr"/>
            <a:r>
              <a:rPr lang="hu-HU" sz="2800" dirty="0" smtClean="0"/>
              <a:t>Kovács Dániel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153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b="1" dirty="0" smtClean="0">
                <a:solidFill>
                  <a:srgbClr val="372E18"/>
                </a:solidFill>
                <a:latin typeface="+mn-lt"/>
              </a:rPr>
              <a:t>Megbeszélések</a:t>
            </a:r>
            <a:endParaRPr lang="hu-HU" sz="5400" b="1" dirty="0">
              <a:solidFill>
                <a:srgbClr val="372E18"/>
              </a:solidFill>
              <a:latin typeface="+mn-lt"/>
            </a:endParaRPr>
          </a:p>
        </p:txBody>
      </p:sp>
      <p:sp>
        <p:nvSpPr>
          <p:cNvPr id="1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hu-HU" dirty="0" err="1" smtClean="0">
                <a:solidFill>
                  <a:srgbClr val="372E18"/>
                </a:solidFill>
              </a:rPr>
              <a:t>Discordon</a:t>
            </a:r>
            <a:endParaRPr lang="hu-HU" dirty="0" smtClean="0">
              <a:solidFill>
                <a:srgbClr val="372E18"/>
              </a:solidFill>
            </a:endParaRPr>
          </a:p>
          <a:p>
            <a:pPr>
              <a:lnSpc>
                <a:spcPct val="300000"/>
              </a:lnSpc>
            </a:pPr>
            <a:r>
              <a:rPr lang="hu-HU" dirty="0" smtClean="0">
                <a:solidFill>
                  <a:srgbClr val="372E18"/>
                </a:solidFill>
              </a:rPr>
              <a:t>Emailben</a:t>
            </a:r>
          </a:p>
          <a:p>
            <a:pPr>
              <a:lnSpc>
                <a:spcPct val="300000"/>
              </a:lnSpc>
            </a:pPr>
            <a:r>
              <a:rPr lang="hu-HU" dirty="0" smtClean="0">
                <a:solidFill>
                  <a:srgbClr val="372E18"/>
                </a:solidFill>
              </a:rPr>
              <a:t>Az iskolában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75" y="4021444"/>
            <a:ext cx="4741683" cy="2664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75" y="1690688"/>
            <a:ext cx="2195819" cy="2195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721" y="1690688"/>
            <a:ext cx="2189737" cy="2195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b="1" dirty="0" smtClean="0">
                <a:solidFill>
                  <a:srgbClr val="372E18"/>
                </a:solidFill>
                <a:latin typeface="+mn-lt"/>
              </a:rPr>
              <a:t>Frontend</a:t>
            </a:r>
            <a:endParaRPr lang="hu-HU" sz="5400" b="1" dirty="0">
              <a:solidFill>
                <a:srgbClr val="372E18"/>
              </a:solidFill>
              <a:latin typeface="+mn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348409" cy="49371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076" y="1690688"/>
            <a:ext cx="8669724" cy="49371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031" y="175935"/>
            <a:ext cx="1115538" cy="11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b="1" dirty="0" smtClean="0">
                <a:solidFill>
                  <a:srgbClr val="372E18"/>
                </a:solidFill>
                <a:latin typeface="+mn-lt"/>
              </a:rPr>
              <a:t>Backend</a:t>
            </a:r>
            <a:endParaRPr lang="hu-HU" sz="5400" b="1" dirty="0">
              <a:solidFill>
                <a:srgbClr val="372E18"/>
              </a:solidFill>
              <a:latin typeface="+mn-lt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21" y="1688948"/>
            <a:ext cx="2110923" cy="4938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436" y="1687208"/>
            <a:ext cx="8794656" cy="4939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031" y="175936"/>
            <a:ext cx="1115538" cy="11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b="1" dirty="0" smtClean="0">
                <a:solidFill>
                  <a:srgbClr val="372E18"/>
                </a:solidFill>
                <a:latin typeface="+mn-lt"/>
              </a:rPr>
              <a:t>Adatbázis</a:t>
            </a:r>
            <a:endParaRPr lang="hu-HU" sz="5400" b="1" dirty="0">
              <a:solidFill>
                <a:srgbClr val="372E18"/>
              </a:solidFill>
              <a:latin typeface="+mn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897" y="1374894"/>
            <a:ext cx="1874554" cy="1528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32" y="1374894"/>
            <a:ext cx="9579774" cy="15282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32" y="5411738"/>
            <a:ext cx="5492133" cy="1093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32" y="4375515"/>
            <a:ext cx="6334125" cy="933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749" y="4375514"/>
            <a:ext cx="5073867" cy="2130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265" y="175937"/>
            <a:ext cx="2155303" cy="111553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32" y="3005917"/>
            <a:ext cx="6800850" cy="1266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49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10" y="472053"/>
            <a:ext cx="8455743" cy="3743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40" y="851853"/>
            <a:ext cx="8455743" cy="3743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350" y="1229152"/>
            <a:ext cx="8455743" cy="3743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4069" y="1606455"/>
            <a:ext cx="8455734" cy="3743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3787" y="1983758"/>
            <a:ext cx="8455735" cy="3743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3501" y="2361059"/>
            <a:ext cx="8455739" cy="3743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8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656080" y="2875002"/>
            <a:ext cx="887984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6600" b="1" dirty="0" smtClean="0">
                <a:solidFill>
                  <a:srgbClr val="372E18"/>
                </a:solidFill>
                <a:ea typeface="+mj-ea"/>
                <a:cs typeface="+mj-cs"/>
              </a:rPr>
              <a:t>Köszönjük a figyelmet!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292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200</Words>
  <Application>Microsoft Office PowerPoint</Application>
  <PresentationFormat>Szélesvásznú</PresentationFormat>
  <Paragraphs>48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PowerPoint-bemutató</vt:lpstr>
      <vt:lpstr>A Wherehouse-ról</vt:lpstr>
      <vt:lpstr>A munka felosztása</vt:lpstr>
      <vt:lpstr>Megbeszélések</vt:lpstr>
      <vt:lpstr>Frontend</vt:lpstr>
      <vt:lpstr>Backend</vt:lpstr>
      <vt:lpstr>Adatbázis</vt:lpstr>
      <vt:lpstr>PowerPoint-bemutató</vt:lpstr>
      <vt:lpstr>PowerPoint-bemutató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Tanuló</dc:creator>
  <cp:lastModifiedBy>Tanuló</cp:lastModifiedBy>
  <cp:revision>44</cp:revision>
  <dcterms:created xsi:type="dcterms:W3CDTF">2023-04-14T08:42:55Z</dcterms:created>
  <dcterms:modified xsi:type="dcterms:W3CDTF">2023-04-20T06:58:52Z</dcterms:modified>
</cp:coreProperties>
</file>