
<file path=[Content_Types].xml><?xml version="1.0" encoding="utf-8"?>
<Types xmlns="http://schemas.openxmlformats.org/package/2006/content-types">
  <Default Extension="bmp" ContentType="image/bmp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8" r:id="rId1"/>
  </p:sldMasterIdLst>
  <p:sldIdLst>
    <p:sldId id="256" r:id="rId2"/>
    <p:sldId id="257" r:id="rId3"/>
    <p:sldId id="258" r:id="rId4"/>
    <p:sldId id="269" r:id="rId5"/>
    <p:sldId id="259" r:id="rId6"/>
    <p:sldId id="260" r:id="rId7"/>
    <p:sldId id="261" r:id="rId8"/>
    <p:sldId id="263" r:id="rId9"/>
    <p:sldId id="268" r:id="rId10"/>
    <p:sldId id="266" r:id="rId11"/>
    <p:sldId id="267" r:id="rId12"/>
    <p:sldId id="274" r:id="rId13"/>
    <p:sldId id="270" r:id="rId14"/>
    <p:sldId id="271" r:id="rId15"/>
    <p:sldId id="272" r:id="rId16"/>
    <p:sldId id="265" r:id="rId17"/>
    <p:sldId id="26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mp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mp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31750" ty="-120650" sx="100000" sy="100000" flip="xy" algn="tl"/>
          </a:blipFill>
          <a:ln w="19050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solidFill>
            <a:schemeClr val="bg2"/>
          </a:solidFill>
          <a:ln w="9525" cap="sq" cmpd="sng" algn="ctr">
            <a:noFill/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03FCE02C-6EC6-4E09-BC2C-9FDED4DE236E}" type="datetimeFigureOut">
              <a:rPr lang="en-US" dirty="0"/>
              <a:t>6/1/2023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5500" cy="228600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B075A7A-4A9A-410F-B848-AB998ACC9419}" type="datetimeFigureOut">
              <a:rPr lang="en-US" dirty="0"/>
              <a:pPr/>
              <a:t>6/1/2023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A5F3E88-2D66-4D17-B0FA-EA13CB20B2FF}" type="datetimeFigureOut">
              <a:rPr lang="en-US" dirty="0"/>
              <a:pPr/>
              <a:t>6/1/2023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D8F36E1-9596-4E98-8786-4A17C5D29C65}" type="datetimeFigureOut">
              <a:rPr lang="en-US" dirty="0"/>
              <a:pPr/>
              <a:t>6/1/2023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/>
            <a:tile tx="-31750" ty="-120650" sx="100000" sy="100000" flip="xy" algn="tl"/>
          </a:blipFill>
          <a:ln w="19050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solidFill>
            <a:schemeClr val="bg2"/>
          </a:solidFill>
          <a:ln w="9525" cap="sq" cmpd="sng" algn="ctr">
            <a:noFill/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600">
                <a:solidFill>
                  <a:schemeClr val="tx2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EE4D1A55-63BC-4BA2-9538-7DDEADA10621}" type="datetimeFigureOut">
              <a:rPr lang="en-US" dirty="0"/>
              <a:t>6/1/2023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7024" cy="228600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2080"/>
            <a:ext cx="2112264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6D01ABB-8821-4BF5-97A9-E1A66ACAEAA9}" type="datetimeFigureOut">
              <a:rPr lang="en-US" dirty="0"/>
              <a:pPr/>
              <a:t>6/1/2023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0C37B1C-D4A1-4A4F-A470-80868146AFC5}" type="datetimeFigureOut">
              <a:rPr lang="en-US" dirty="0"/>
              <a:pPr/>
              <a:t>6/1/2023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31D1B9-F39E-471E-80A9-595CAA5664AD}" type="datetimeFigureOut">
              <a:rPr lang="en-US" dirty="0"/>
              <a:pPr/>
              <a:t>6/1/2023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3FCEABC-E2B9-4606-A74F-CB06AF596887}" type="datetimeFigureOut">
              <a:rPr lang="en-US" dirty="0"/>
              <a:pPr/>
              <a:t>6/1/2023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234693" y="237744"/>
            <a:ext cx="8633081" cy="6382512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75000"/>
              </a:schemeClr>
            </a:solidFill>
            <a:prstDash val="solid"/>
          </a:ln>
          <a:effectLst>
            <a:softEdge rad="0"/>
          </a:effectLst>
        </p:spPr>
      </p:sp>
      <p:sp>
        <p:nvSpPr>
          <p:cNvPr id="16" name="Rectangle 15"/>
          <p:cNvSpPr/>
          <p:nvPr/>
        </p:nvSpPr>
        <p:spPr>
          <a:xfrm>
            <a:off x="371856" y="374904"/>
            <a:ext cx="8353044" cy="6108192"/>
          </a:xfrm>
          <a:prstGeom prst="rect">
            <a:avLst/>
          </a:prstGeom>
          <a:solidFill>
            <a:schemeClr val="bg2"/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0575" y="704850"/>
            <a:ext cx="7562850" cy="51435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A8850A0-01A3-4F4E-AA52-F716A9BFD4EB}" type="datetimeFigureOut">
              <a:rPr lang="en-US" dirty="0"/>
              <a:pPr/>
              <a:t>6/1/2023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39158" y="6214535"/>
            <a:ext cx="5184648" cy="256032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tx1"/>
          </a:solidFill>
          <a:ln w="6350" cap="sq">
            <a:solidFill>
              <a:schemeClr val="tx1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solidFill>
            <a:schemeClr val="bg2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601076" cy="6382512"/>
          </a:xfrm>
          <a:solidFill>
            <a:srgbClr val="808080"/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5811CCA-BB49-46C7-A0E2-F42339750F9A}" type="datetimeFigureOut">
              <a:rPr lang="en-US" dirty="0"/>
              <a:t>6/1/2023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75000"/>
              </a:schemeClr>
            </a:solidFill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solidFill>
            <a:schemeClr val="bg2"/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9464" y="6214535"/>
            <a:ext cx="274320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bg2"/>
                </a:solidFill>
              </a:defRPr>
            </a:lvl1pPr>
          </a:lstStyle>
          <a:p>
            <a:fld id="{17205CAA-4E5A-4223-BD55-C5D2841AC9EF}" type="datetimeFigureOut">
              <a:rPr lang="en-US" dirty="0"/>
              <a:t>6/1/2023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214535"/>
            <a:ext cx="521208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48535" y="6214535"/>
            <a:ext cx="146304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/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AB496-841E-E42A-9CAA-B9178F02AF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sz="4800" dirty="0"/>
              <a:t>Puducherry colleges blog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956CAA-B2DD-8CF1-4C46-E4D8A5FB73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24735" y="4153145"/>
            <a:ext cx="9070848" cy="457201"/>
          </a:xfrm>
        </p:spPr>
        <p:txBody>
          <a:bodyPr>
            <a:noAutofit/>
          </a:bodyPr>
          <a:lstStyle/>
          <a:p>
            <a:r>
              <a:rPr lang="en-IN" sz="1800" dirty="0"/>
              <a:t>Team members:</a:t>
            </a:r>
          </a:p>
          <a:p>
            <a:r>
              <a:rPr lang="en-IN" sz="1800" dirty="0"/>
              <a:t>                                                       Aparna Bhaskaran</a:t>
            </a:r>
          </a:p>
          <a:p>
            <a:r>
              <a:rPr lang="en-IN" sz="1800" dirty="0"/>
              <a:t>                                         Deebak B</a:t>
            </a:r>
          </a:p>
          <a:p>
            <a:r>
              <a:rPr lang="en-IN" sz="1800" dirty="0"/>
              <a:t>                                             </a:t>
            </a:r>
            <a:r>
              <a:rPr lang="en-IN" sz="1800" dirty="0" err="1"/>
              <a:t>Girisankar</a:t>
            </a:r>
            <a:r>
              <a:rPr lang="en-IN" sz="1800" dirty="0"/>
              <a:t> G</a:t>
            </a:r>
          </a:p>
        </p:txBody>
      </p:sp>
    </p:spTree>
    <p:extLst>
      <p:ext uri="{BB962C8B-B14F-4D97-AF65-F5344CB8AC3E}">
        <p14:creationId xmlns:p14="http://schemas.microsoft.com/office/powerpoint/2010/main" val="35937375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9F93A-6CB0-3A37-23CA-D64080510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User Interface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E360A1B-24B8-BF42-EACD-4B4DAFE889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54169" y="1876928"/>
            <a:ext cx="8699381" cy="4187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0078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61EE79D-5775-248B-BD0B-3F49F84BAA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8382" y="1049154"/>
            <a:ext cx="8813592" cy="4957646"/>
          </a:xfrm>
        </p:spPr>
      </p:pic>
    </p:spTree>
    <p:extLst>
      <p:ext uri="{BB962C8B-B14F-4D97-AF65-F5344CB8AC3E}">
        <p14:creationId xmlns:p14="http://schemas.microsoft.com/office/powerpoint/2010/main" val="41804870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FD05401-48CA-CAB8-D9BB-4361DF45039C}"/>
              </a:ext>
            </a:extLst>
          </p:cNvPr>
          <p:cNvSpPr txBox="1"/>
          <p:nvPr/>
        </p:nvSpPr>
        <p:spPr>
          <a:xfrm>
            <a:off x="3182471" y="2187387"/>
            <a:ext cx="654423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0" dirty="0"/>
              <a:t>Testing and Code Coverage</a:t>
            </a:r>
          </a:p>
        </p:txBody>
      </p:sp>
    </p:spTree>
    <p:extLst>
      <p:ext uri="{BB962C8B-B14F-4D97-AF65-F5344CB8AC3E}">
        <p14:creationId xmlns:p14="http://schemas.microsoft.com/office/powerpoint/2010/main" val="18681198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DD181-64EC-851D-4122-FC856F4FD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459" y="510989"/>
            <a:ext cx="9251576" cy="1001182"/>
          </a:xfrm>
        </p:spPr>
        <p:txBody>
          <a:bodyPr/>
          <a:lstStyle/>
          <a:p>
            <a:r>
              <a:rPr lang="en-IN" dirty="0"/>
              <a:t>Feedback Service</a:t>
            </a:r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3A6F1E34-7F45-169E-1EEA-B23416837F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9482" y="1425388"/>
            <a:ext cx="8887261" cy="4999085"/>
          </a:xfrm>
        </p:spPr>
      </p:pic>
    </p:spTree>
    <p:extLst>
      <p:ext uri="{BB962C8B-B14F-4D97-AF65-F5344CB8AC3E}">
        <p14:creationId xmlns:p14="http://schemas.microsoft.com/office/powerpoint/2010/main" val="42460797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369F8-CC57-5C3B-4D37-CDA312026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846" y="430305"/>
            <a:ext cx="9152965" cy="1117723"/>
          </a:xfrm>
        </p:spPr>
        <p:txBody>
          <a:bodyPr>
            <a:normAutofit fontScale="90000"/>
          </a:bodyPr>
          <a:lstStyle/>
          <a:p>
            <a:r>
              <a:rPr lang="en-IN" dirty="0" err="1"/>
              <a:t>UserRegistration</a:t>
            </a:r>
            <a:r>
              <a:rPr lang="en-IN" dirty="0"/>
              <a:t>/Signup Service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B883DB0-4E03-F8A9-C655-549141AC7D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3293" y="1438462"/>
            <a:ext cx="8742245" cy="4917513"/>
          </a:xfrm>
        </p:spPr>
      </p:pic>
    </p:spTree>
    <p:extLst>
      <p:ext uri="{BB962C8B-B14F-4D97-AF65-F5344CB8AC3E}">
        <p14:creationId xmlns:p14="http://schemas.microsoft.com/office/powerpoint/2010/main" val="35817868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04650-340D-34C2-A8AA-198E270C8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8188" y="582705"/>
            <a:ext cx="9350188" cy="965323"/>
          </a:xfrm>
        </p:spPr>
        <p:txBody>
          <a:bodyPr/>
          <a:lstStyle/>
          <a:p>
            <a:r>
              <a:rPr lang="en-IN" dirty="0"/>
              <a:t>Blog Service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996A184-1593-480D-035F-99121657D2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1906" y="1461247"/>
            <a:ext cx="8628281" cy="4853408"/>
          </a:xfrm>
        </p:spPr>
      </p:pic>
    </p:spTree>
    <p:extLst>
      <p:ext uri="{BB962C8B-B14F-4D97-AF65-F5344CB8AC3E}">
        <p14:creationId xmlns:p14="http://schemas.microsoft.com/office/powerpoint/2010/main" val="33874240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0C1E323-27C4-D584-2F0A-457C2140958C}"/>
              </a:ext>
            </a:extLst>
          </p:cNvPr>
          <p:cNvSpPr txBox="1">
            <a:spLocks/>
          </p:cNvSpPr>
          <p:nvPr/>
        </p:nvSpPr>
        <p:spPr>
          <a:xfrm>
            <a:off x="1066800" y="702644"/>
            <a:ext cx="10058399" cy="13115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IN" dirty="0"/>
              <a:t>Future Enhancements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A48B6DF-BFED-1299-AB17-A156D489B58E}"/>
              </a:ext>
            </a:extLst>
          </p:cNvPr>
          <p:cNvSpPr txBox="1">
            <a:spLocks/>
          </p:cNvSpPr>
          <p:nvPr/>
        </p:nvSpPr>
        <p:spPr>
          <a:xfrm>
            <a:off x="1066800" y="2117558"/>
            <a:ext cx="10058400" cy="3917482"/>
          </a:xfrm>
          <a:prstGeom prst="rect">
            <a:avLst/>
          </a:prstGeom>
        </p:spPr>
        <p:txBody>
          <a:bodyPr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As the application we designed right now is a Minimum Viable Product, we intend to make future improvements as.</a:t>
            </a:r>
          </a:p>
          <a:p>
            <a:r>
              <a:rPr lang="en-US" sz="2200" dirty="0"/>
              <a:t>Use the actual information about the colleges rather than dummy texts and pictures of the colleges. To improve the application's features, we intend to develop a few more microservices.</a:t>
            </a:r>
          </a:p>
          <a:p>
            <a:r>
              <a:rPr lang="en-US" sz="2200" dirty="0"/>
              <a:t>The application will next be tested and hosted at a domain for public use.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2441324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4E5C9-EA5F-154A-759B-58ED9CD09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3702" y="2538663"/>
            <a:ext cx="10058400" cy="1371600"/>
          </a:xfrm>
        </p:spPr>
        <p:txBody>
          <a:bodyPr/>
          <a:lstStyle/>
          <a:p>
            <a:pPr algn="ctr"/>
            <a:r>
              <a:rPr lang="en-IN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F2228-0DC5-8E46-6CB9-D8188A0CF4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78980" y="2811780"/>
            <a:ext cx="2697480" cy="1234440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48299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836F6-9ECE-5EEC-B223-A7013EFB8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824208-DC71-FA7F-CB24-297600BC67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400" b="0" i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</a:rPr>
              <a:t>Every year more than 5,000 students are completing their Higher secondary education and joining colleges for higher studies.</a:t>
            </a:r>
          </a:p>
          <a:p>
            <a:pPr algn="l"/>
            <a:r>
              <a:rPr lang="en-US" sz="2400" b="0" i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</a:rPr>
              <a:t>In which most of the students are facing difficulties </a:t>
            </a:r>
            <a:r>
              <a:rPr lang="en-US" sz="2400" dirty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</a:rPr>
              <a:t>in getting I</a:t>
            </a:r>
            <a:r>
              <a:rPr lang="en-US" sz="2400" b="0" i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</a:rPr>
              <a:t>nformation about the College, despite being accessible online the information is all in conflict with one another.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84514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6C3BD-E5B3-F4B1-66CC-9C3B798C5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DD1ADC-69A7-ABA1-913D-A5CD794540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Puducherry Colleges Blog offers information on colleges in Puducherry, including Courses offered, Fee structures, Placement details, hostel information, etc.</a:t>
            </a:r>
          </a:p>
          <a:p>
            <a:r>
              <a:rPr lang="en-US" sz="2200" dirty="0"/>
              <a:t>As a result of all the information being supplied in an organized manner via a blog, it is simpler for the students to select the college that best suits their needs.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47500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AA86703-CF61-D510-AE4F-F5947CE3355A}"/>
              </a:ext>
            </a:extLst>
          </p:cNvPr>
          <p:cNvSpPr txBox="1">
            <a:spLocks/>
          </p:cNvSpPr>
          <p:nvPr/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React JS</a:t>
            </a:r>
          </a:p>
          <a:p>
            <a:r>
              <a:rPr lang="en-US" sz="2200" dirty="0"/>
              <a:t>React Bootstrap</a:t>
            </a:r>
          </a:p>
          <a:p>
            <a:r>
              <a:rPr lang="en-US" sz="2200" dirty="0"/>
              <a:t>Spring Boot</a:t>
            </a:r>
          </a:p>
          <a:p>
            <a:r>
              <a:rPr lang="en-US" sz="2200" dirty="0"/>
              <a:t>Hibernate</a:t>
            </a:r>
          </a:p>
          <a:p>
            <a:r>
              <a:rPr lang="en-US" sz="2200" dirty="0"/>
              <a:t>Docker</a:t>
            </a:r>
          </a:p>
          <a:p>
            <a:r>
              <a:rPr lang="en-US" sz="2200" dirty="0"/>
              <a:t>draw.io</a:t>
            </a:r>
          </a:p>
          <a:p>
            <a:r>
              <a:rPr lang="en-US" sz="2200" dirty="0"/>
              <a:t>Figma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20016E6-80BB-19BB-F5C4-6C3F8FB20B75}"/>
              </a:ext>
            </a:extLst>
          </p:cNvPr>
          <p:cNvSpPr txBox="1">
            <a:spLocks/>
          </p:cNvSpPr>
          <p:nvPr/>
        </p:nvSpPr>
        <p:spPr>
          <a:xfrm>
            <a:off x="1066800" y="822960"/>
            <a:ext cx="10058400" cy="13716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IN" dirty="0"/>
              <a:t>Technology Stack</a:t>
            </a:r>
          </a:p>
        </p:txBody>
      </p:sp>
    </p:spTree>
    <p:extLst>
      <p:ext uri="{BB962C8B-B14F-4D97-AF65-F5344CB8AC3E}">
        <p14:creationId xmlns:p14="http://schemas.microsoft.com/office/powerpoint/2010/main" val="1997502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EB11E15-3276-2F7E-3688-0A74EE82E4E1}"/>
              </a:ext>
            </a:extLst>
          </p:cNvPr>
          <p:cNvSpPr/>
          <p:nvPr/>
        </p:nvSpPr>
        <p:spPr>
          <a:xfrm>
            <a:off x="1066799" y="1294076"/>
            <a:ext cx="10183907" cy="497541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FF87F5-7432-1EE5-DD4F-360BD7E2B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1" y="87888"/>
            <a:ext cx="10058400" cy="1371600"/>
          </a:xfrm>
        </p:spPr>
        <p:txBody>
          <a:bodyPr/>
          <a:lstStyle/>
          <a:p>
            <a:r>
              <a:rPr lang="en-IN" dirty="0"/>
              <a:t>Use case Diagram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B0492BD2-FD59-C25C-A2EE-07716B2A44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77680" y="1440887"/>
            <a:ext cx="6465106" cy="4727449"/>
          </a:xfr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02BC427B-EDDE-1F35-0FA1-A0D6442762EC}"/>
              </a:ext>
            </a:extLst>
          </p:cNvPr>
          <p:cNvSpPr/>
          <p:nvPr/>
        </p:nvSpPr>
        <p:spPr>
          <a:xfrm>
            <a:off x="2187164" y="3688080"/>
            <a:ext cx="837976" cy="24532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34B1EED-7851-5A50-E46B-C777941CACEE}"/>
              </a:ext>
            </a:extLst>
          </p:cNvPr>
          <p:cNvSpPr txBox="1"/>
          <p:nvPr/>
        </p:nvSpPr>
        <p:spPr>
          <a:xfrm>
            <a:off x="2187164" y="3650724"/>
            <a:ext cx="837976" cy="2826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1"/>
                </a:solidFill>
              </a:rPr>
              <a:t>Blogger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2ACD64C-8549-255E-7F7B-C69C18A81686}"/>
              </a:ext>
            </a:extLst>
          </p:cNvPr>
          <p:cNvSpPr txBox="1"/>
          <p:nvPr/>
        </p:nvSpPr>
        <p:spPr>
          <a:xfrm>
            <a:off x="8362742" y="3749072"/>
            <a:ext cx="1341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bg1"/>
                </a:solidFill>
              </a:rPr>
              <a:t>User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FC0C6AC-2616-6055-D91D-36AAB0694A27}"/>
              </a:ext>
            </a:extLst>
          </p:cNvPr>
          <p:cNvSpPr/>
          <p:nvPr/>
        </p:nvSpPr>
        <p:spPr>
          <a:xfrm>
            <a:off x="8362742" y="3781782"/>
            <a:ext cx="704848" cy="24578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user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E23234F-6E0E-A568-9851-F003CB132084}"/>
              </a:ext>
            </a:extLst>
          </p:cNvPr>
          <p:cNvCxnSpPr/>
          <p:nvPr/>
        </p:nvCxnSpPr>
        <p:spPr>
          <a:xfrm>
            <a:off x="2918460" y="3688080"/>
            <a:ext cx="175260" cy="1905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79001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D2FFB41-64FE-217A-DC05-929F034D6119}"/>
              </a:ext>
            </a:extLst>
          </p:cNvPr>
          <p:cNvSpPr/>
          <p:nvPr/>
        </p:nvSpPr>
        <p:spPr>
          <a:xfrm>
            <a:off x="1308847" y="1084729"/>
            <a:ext cx="9932894" cy="52891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F2E6F8-D817-4E46-5C8F-631161132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9" y="53789"/>
            <a:ext cx="10058400" cy="1371600"/>
          </a:xfrm>
        </p:spPr>
        <p:txBody>
          <a:bodyPr>
            <a:normAutofit/>
          </a:bodyPr>
          <a:lstStyle/>
          <a:p>
            <a:r>
              <a:rPr lang="en-IN" sz="4000" dirty="0"/>
              <a:t>Class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89C3AFA-C3D8-725A-0D5D-CD851D6EDC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09047" y="1340223"/>
            <a:ext cx="5764305" cy="4778188"/>
          </a:xfr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971028E-99E0-A7E0-C417-FA9713579B56}"/>
              </a:ext>
            </a:extLst>
          </p:cNvPr>
          <p:cNvSpPr/>
          <p:nvPr/>
        </p:nvSpPr>
        <p:spPr>
          <a:xfrm>
            <a:off x="3093720" y="2504440"/>
            <a:ext cx="233680" cy="18288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68836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41A5B-53F2-87CC-6578-D01D7A777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380" y="-31115"/>
            <a:ext cx="10058400" cy="1371600"/>
          </a:xfrm>
        </p:spPr>
        <p:txBody>
          <a:bodyPr>
            <a:normAutofit/>
          </a:bodyPr>
          <a:lstStyle/>
          <a:p>
            <a:r>
              <a:rPr lang="en-IN" sz="3200" dirty="0"/>
              <a:t>Entity Relationship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CFD6D8E-C566-6E1B-779C-4C09C24760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3960" y="967740"/>
            <a:ext cx="9959340" cy="5349240"/>
          </a:xfrm>
        </p:spPr>
      </p:pic>
    </p:spTree>
    <p:extLst>
      <p:ext uri="{BB962C8B-B14F-4D97-AF65-F5344CB8AC3E}">
        <p14:creationId xmlns:p14="http://schemas.microsoft.com/office/powerpoint/2010/main" val="20581865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E0B6D9D1-77A1-12A4-C026-CA207C9E0F64}"/>
              </a:ext>
            </a:extLst>
          </p:cNvPr>
          <p:cNvSpPr txBox="1">
            <a:spLocks/>
          </p:cNvSpPr>
          <p:nvPr/>
        </p:nvSpPr>
        <p:spPr>
          <a:xfrm>
            <a:off x="1066800" y="2117558"/>
            <a:ext cx="10058400" cy="3917482"/>
          </a:xfrm>
          <a:prstGeom prst="rect">
            <a:avLst/>
          </a:prstGeom>
        </p:spPr>
        <p:txBody>
          <a:bodyPr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We Created Three Microservices for this Application. Namely,</a:t>
            </a:r>
          </a:p>
          <a:p>
            <a:r>
              <a:rPr lang="en-US" sz="2200" dirty="0"/>
              <a:t>Blog Service(To fetch the blog details about respective colleges from the database)</a:t>
            </a:r>
          </a:p>
          <a:p>
            <a:r>
              <a:rPr lang="en-US" sz="2200" dirty="0"/>
              <a:t>Feedback Service(To allow users to enter feedbacks and store it and show it in front end)</a:t>
            </a:r>
          </a:p>
          <a:p>
            <a:r>
              <a:rPr lang="en-US" sz="2200" dirty="0"/>
              <a:t>Registration Service(User registration)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9843E970-56A1-547D-5524-869C2F8D7740}"/>
              </a:ext>
            </a:extLst>
          </p:cNvPr>
          <p:cNvSpPr txBox="1">
            <a:spLocks/>
          </p:cNvSpPr>
          <p:nvPr/>
        </p:nvSpPr>
        <p:spPr>
          <a:xfrm>
            <a:off x="1066800" y="702644"/>
            <a:ext cx="10058399" cy="13115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IN" dirty="0"/>
              <a:t>Microservices</a:t>
            </a:r>
          </a:p>
        </p:txBody>
      </p:sp>
    </p:spTree>
    <p:extLst>
      <p:ext uri="{BB962C8B-B14F-4D97-AF65-F5344CB8AC3E}">
        <p14:creationId xmlns:p14="http://schemas.microsoft.com/office/powerpoint/2010/main" val="30043562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C8B95-042D-8958-B3CE-3F00BA91F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Dockers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7B411-F44C-67F8-FB54-230DDF16DD4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1800" dirty="0"/>
              <a:t>We Used Docker to test the working of the Application on the production environment.</a:t>
            </a:r>
          </a:p>
          <a:p>
            <a:r>
              <a:rPr lang="en-US" sz="1800" dirty="0"/>
              <a:t>We </a:t>
            </a:r>
            <a:r>
              <a:rPr lang="en-US" sz="1800" dirty="0" err="1"/>
              <a:t>Dockerised</a:t>
            </a:r>
            <a:r>
              <a:rPr lang="en-US" sz="1800" dirty="0"/>
              <a:t> the Microservices with the Databases created on Docker and Configured the API’s for Docker.</a:t>
            </a:r>
          </a:p>
          <a:p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BCC67F4-3991-332B-6358-D789C4484EB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06163" y="1376413"/>
            <a:ext cx="5630779" cy="3938289"/>
          </a:xfrm>
        </p:spPr>
      </p:pic>
    </p:spTree>
    <p:extLst>
      <p:ext uri="{BB962C8B-B14F-4D97-AF65-F5344CB8AC3E}">
        <p14:creationId xmlns:p14="http://schemas.microsoft.com/office/powerpoint/2010/main" val="40818102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26B02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6728D11B-929E-4324-91B0-4A4DA4CAC3D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Savon</Template>
  <TotalTime>398</TotalTime>
  <Words>321</Words>
  <Application>Microsoft Office PowerPoint</Application>
  <PresentationFormat>Widescreen</PresentationFormat>
  <Paragraphs>44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Century Gothic</vt:lpstr>
      <vt:lpstr>Savon</vt:lpstr>
      <vt:lpstr>Puducherry colleges blog</vt:lpstr>
      <vt:lpstr>Problem Statement</vt:lpstr>
      <vt:lpstr>Overview</vt:lpstr>
      <vt:lpstr>PowerPoint Presentation</vt:lpstr>
      <vt:lpstr>Use case Diagram</vt:lpstr>
      <vt:lpstr>Class Diagram</vt:lpstr>
      <vt:lpstr>Entity Relationship Diagram</vt:lpstr>
      <vt:lpstr>PowerPoint Presentation</vt:lpstr>
      <vt:lpstr>Dockers</vt:lpstr>
      <vt:lpstr>User Interface</vt:lpstr>
      <vt:lpstr>PowerPoint Presentation</vt:lpstr>
      <vt:lpstr>PowerPoint Presentation</vt:lpstr>
      <vt:lpstr>Feedback Service</vt:lpstr>
      <vt:lpstr>UserRegistration/Signup Service</vt:lpstr>
      <vt:lpstr>Blog Service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Puducherry colleges blog</dc:title>
  <dc:creator>Aparna Bhaskaran</dc:creator>
  <cp:lastModifiedBy>Aparna Bhaskaran</cp:lastModifiedBy>
  <cp:revision>22</cp:revision>
  <dcterms:created xsi:type="dcterms:W3CDTF">2023-04-10T04:11:59Z</dcterms:created>
  <dcterms:modified xsi:type="dcterms:W3CDTF">2023-06-01T07:11:03Z</dcterms:modified>
</cp:coreProperties>
</file>