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6343-11B0-EB6B-B83B-62395C4E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23DAB-266B-C8B8-440D-115B53B0F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E792-E8C3-74E3-1A91-2D1605A8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0C74-3F28-C6D5-E2CE-D5E501AE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859B-8DD4-87A6-D85D-171970EC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0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C791-052D-74B2-3E3A-6CF42979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DE731-47B6-3CFC-6262-263CDF07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3D26-32EA-CB1A-40A8-56371688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CD6E-4E32-46C2-EDDC-5054A63F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670D-4FF4-1FD7-F63D-6468F01D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6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3FC49-693A-4634-0095-40B6D201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A040-1A16-254B-AA36-7DCFC02E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9CDB-E4DB-B6B8-1787-FF95B8A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CDBB-90BB-540D-A9FB-D5F1FA2B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06916-5862-3FAD-6D5B-858872F7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4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02F9-2DCE-56B9-8797-546E891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962C-C4CD-AA7C-CED9-791B8F57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BF1E-7FD6-89F7-A085-38FDA427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F6BF-9CE7-5DB3-3AC1-69583D0D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BB3E-252C-D140-EBD5-A7B287C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739B-DA0F-5ECD-A693-7F949EC0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8A525-C504-F1C2-3B76-884C47D4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E94E-EF12-44D3-8C16-34199A8D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73AC-85C1-63C6-F7C8-41BA5C3E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2EF5-A61D-CCC6-9325-E6C31BC4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FC47-7F38-37C4-2AF3-C917BF3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4A10-4ED3-B3E5-45E4-C139FDC67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F3E4-CBFA-52E6-64E5-34143468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E3C2-638B-0E7D-AB4E-FC2DD6DA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BDEF-45D1-550D-0D06-27D9E78E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9E0E-9183-0122-3B43-B65C9E07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7BF3-4D6C-0802-C849-40506709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1635-62E1-8EAF-6B4F-12872F57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38675-C294-2BD0-310B-4F085FDCF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5B6AA-5164-0288-9A11-1D8FC6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10BE1-34AA-239C-0C49-6BE103D6F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7B942-76A9-70B8-C87B-2DDF1EE5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5BCCC-1EAE-8CA7-972D-E79B38D5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28EF5-897A-318C-1C5E-1AC685AD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907-5404-11B4-0650-FAFCFA2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F5C8B-58B7-9C5B-3542-927AADE9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5D53-887E-FCB7-3D79-B65198A2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2026-6C33-9C2C-73BF-5A5A3D0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4C2F7-FB8B-4DE8-FD22-12BD3679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B60E-BAD5-ADDD-C7A2-6FD16288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1BB5-3A2C-06C6-E128-9FA1ADF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A06A-09EE-DB62-31E3-0BA1EE83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D0FA-BF52-EA70-0C48-659674D8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6E7C7-DD43-D072-BED4-2E251AB7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9B92-A7CE-68B0-C1D6-BAA0057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430E-F0BC-595E-616F-CBA26639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D654-6C07-C597-C450-FD667D26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7482-1FAF-C4CE-EA45-25EA0D91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ED246-6940-B499-EDE0-E76B4CB1C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E735-2361-8477-8B8B-1726CD51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7774-DE3C-5E2C-6183-4879CA82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FDBC-AB0A-052C-1A70-4EA73240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1FE8-16E7-B048-8133-93675A4F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DEBB7-8183-2E9D-A4F3-3E9073DD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A62F-6389-1289-B93E-59E57B65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E044-9F87-F262-AC78-1FDB4569F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44E9-D22A-4F0B-AA85-9D7485E55D9C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8499-DEE8-D11D-DAE8-945358409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17DE-0519-A68C-6072-249DA985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A211-8E63-4572-B67B-42C35323B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9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33145-2877-6593-8461-F763A4EE5B85}"/>
              </a:ext>
            </a:extLst>
          </p:cNvPr>
          <p:cNvSpPr txBox="1"/>
          <p:nvPr/>
        </p:nvSpPr>
        <p:spPr>
          <a:xfrm>
            <a:off x="1138688" y="2182483"/>
            <a:ext cx="104552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Phase 4: Development Part 2</a:t>
            </a:r>
            <a:endParaRPr lang="en-IN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C7DB3-8EB8-7229-8420-B75D6BB905F8}"/>
              </a:ext>
            </a:extLst>
          </p:cNvPr>
          <p:cNvSpPr txBox="1"/>
          <p:nvPr/>
        </p:nvSpPr>
        <p:spPr>
          <a:xfrm>
            <a:off x="2734572" y="3659855"/>
            <a:ext cx="9782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Data Processing and Storage</a:t>
            </a:r>
          </a:p>
        </p:txBody>
      </p:sp>
    </p:spTree>
    <p:extLst>
      <p:ext uri="{BB962C8B-B14F-4D97-AF65-F5344CB8AC3E}">
        <p14:creationId xmlns:p14="http://schemas.microsoft.com/office/powerpoint/2010/main" val="81965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C31A2-17BE-D9E7-29C2-5E77A6070FD9}"/>
              </a:ext>
            </a:extLst>
          </p:cNvPr>
          <p:cNvSpPr txBox="1"/>
          <p:nvPr/>
        </p:nvSpPr>
        <p:spPr>
          <a:xfrm>
            <a:off x="648418" y="871267"/>
            <a:ext cx="1089516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Theory:</a:t>
            </a:r>
          </a:p>
          <a:p>
            <a:endParaRPr lang="en-US" dirty="0"/>
          </a:p>
          <a:p>
            <a:r>
              <a:rPr lang="en-US" dirty="0"/>
              <a:t>                          In this phase, we focus on processing and storing the data acquired from the IoT sensors. This involves preparing the data for analysis, managing storage systems, and ensuring data integrity.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A599-5C2C-D6F7-9B6E-FE6B60E9A0C9}"/>
              </a:ext>
            </a:extLst>
          </p:cNvPr>
          <p:cNvSpPr txBox="1"/>
          <p:nvPr/>
        </p:nvSpPr>
        <p:spPr>
          <a:xfrm>
            <a:off x="648418" y="2715999"/>
            <a:ext cx="1080889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Processing:</a:t>
            </a:r>
          </a:p>
          <a:p>
            <a:endParaRPr lang="en-US" sz="3200" b="1" dirty="0"/>
          </a:p>
          <a:p>
            <a:r>
              <a:rPr lang="en-US" sz="2400" b="1" dirty="0"/>
              <a:t>Data Cleaning and Preprocessing:</a:t>
            </a:r>
          </a:p>
          <a:p>
            <a:r>
              <a:rPr lang="en-US" dirty="0"/>
              <a:t>                         Data collected from sensors may contain noise or outliers. This step involves removing or correcting erroneous data to ensure accuracy in analysis.</a:t>
            </a:r>
          </a:p>
          <a:p>
            <a:endParaRPr lang="en-US" dirty="0"/>
          </a:p>
          <a:p>
            <a:r>
              <a:rPr lang="en-US" sz="2400" b="1" dirty="0"/>
              <a:t>Aggregation and Summarization:</a:t>
            </a:r>
          </a:p>
          <a:p>
            <a:r>
              <a:rPr lang="en-US" dirty="0"/>
              <a:t>                         Aggregating data over time intervals or spatial regions can provide a higher-level overview of consumption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39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476A0-73F1-5B05-69B1-C816B019AF8D}"/>
              </a:ext>
            </a:extLst>
          </p:cNvPr>
          <p:cNvSpPr txBox="1"/>
          <p:nvPr/>
        </p:nvSpPr>
        <p:spPr>
          <a:xfrm>
            <a:off x="631166" y="639830"/>
            <a:ext cx="1092966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Storage:</a:t>
            </a:r>
          </a:p>
          <a:p>
            <a:endParaRPr lang="en-US" sz="3200" b="1" dirty="0"/>
          </a:p>
          <a:p>
            <a:r>
              <a:rPr lang="en-US" sz="2400" b="1" dirty="0"/>
              <a:t>Database Design:</a:t>
            </a:r>
          </a:p>
          <a:p>
            <a:endParaRPr lang="en-US" sz="2400" b="1" dirty="0"/>
          </a:p>
          <a:p>
            <a:r>
              <a:rPr lang="en-US" dirty="0"/>
              <a:t>                        Selecting an appropriate database structure is crucial for efficient data retrieval and storage. This phase includes schema design and table creation.</a:t>
            </a:r>
          </a:p>
          <a:p>
            <a:endParaRPr lang="en-US" dirty="0"/>
          </a:p>
          <a:p>
            <a:r>
              <a:rPr lang="en-US" sz="2400" b="1" dirty="0"/>
              <a:t>Data Management:</a:t>
            </a:r>
            <a:br>
              <a:rPr lang="en-US" sz="2400" b="1" dirty="0"/>
            </a:br>
            <a:endParaRPr lang="en-US" sz="2400" b="1" dirty="0"/>
          </a:p>
          <a:p>
            <a:r>
              <a:rPr lang="en-US" dirty="0"/>
              <a:t>                       Managing the storage of large volumes of data requires careful consideration of storage systems and optimization techniques.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4761E-6473-542A-113A-5A4457915544}"/>
              </a:ext>
            </a:extLst>
          </p:cNvPr>
          <p:cNvSpPr txBox="1"/>
          <p:nvPr/>
        </p:nvSpPr>
        <p:spPr>
          <a:xfrm>
            <a:off x="631166" y="4899804"/>
            <a:ext cx="107844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Integrity:</a:t>
            </a:r>
          </a:p>
          <a:p>
            <a:endParaRPr lang="en-US" sz="2400" b="1" dirty="0"/>
          </a:p>
          <a:p>
            <a:r>
              <a:rPr lang="en-US" dirty="0"/>
              <a:t>            Ensuring data integrity involves validation checks to prevent incorrect or incomplete data from being stored in the database. This safeguards the accuracy and reliability of the stored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3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A8A5A-49A9-D53A-BBE0-DA630FE1578D}"/>
              </a:ext>
            </a:extLst>
          </p:cNvPr>
          <p:cNvSpPr txBox="1"/>
          <p:nvPr/>
        </p:nvSpPr>
        <p:spPr>
          <a:xfrm>
            <a:off x="626853" y="117693"/>
            <a:ext cx="1093829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Assuming '</a:t>
            </a:r>
            <a:r>
              <a:rPr lang="en-IN" dirty="0" err="1"/>
              <a:t>acquired_data</a:t>
            </a:r>
            <a:r>
              <a:rPr lang="en-IN" dirty="0"/>
              <a:t>' is a dictionary with sensor IDs as keys and their corresponding data as values</a:t>
            </a:r>
          </a:p>
          <a:p>
            <a:r>
              <a:rPr lang="en-IN" dirty="0"/>
              <a:t>import pandas as pd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DataProcessingAndStorage</a:t>
            </a:r>
            <a:r>
              <a:rPr lang="en-IN" dirty="0"/>
              <a:t>:</a:t>
            </a:r>
          </a:p>
          <a:p>
            <a:r>
              <a:rPr lang="en-IN" dirty="0"/>
              <a:t>    def _</a:t>
            </a:r>
            <a:r>
              <a:rPr lang="en-IN" dirty="0" err="1"/>
              <a:t>init</a:t>
            </a:r>
            <a:r>
              <a:rPr lang="en-IN" dirty="0"/>
              <a:t>_(self, </a:t>
            </a:r>
            <a:r>
              <a:rPr lang="en-IN" dirty="0" err="1"/>
              <a:t>acquired_data</a:t>
            </a:r>
            <a:r>
              <a:rPr lang="en-IN" dirty="0"/>
              <a:t>):      </a:t>
            </a:r>
          </a:p>
          <a:p>
            <a:r>
              <a:rPr lang="en-IN" dirty="0"/>
              <a:t>            </a:t>
            </a:r>
            <a:r>
              <a:rPr lang="en-IN" dirty="0" err="1"/>
              <a:t>self.acquired_data</a:t>
            </a:r>
            <a:r>
              <a:rPr lang="en-IN" dirty="0"/>
              <a:t> = </a:t>
            </a:r>
            <a:r>
              <a:rPr lang="en-IN" dirty="0" err="1"/>
              <a:t>acquired_data</a:t>
            </a:r>
            <a:r>
              <a:rPr lang="en-IN" dirty="0"/>
              <a:t>     </a:t>
            </a:r>
          </a:p>
          <a:p>
            <a:r>
              <a:rPr lang="en-IN" dirty="0"/>
              <a:t>   </a:t>
            </a:r>
            <a:r>
              <a:rPr lang="en-IN" dirty="0" err="1"/>
              <a:t>self.cleaned_data</a:t>
            </a:r>
            <a:r>
              <a:rPr lang="en-IN" dirty="0"/>
              <a:t> = {}      </a:t>
            </a:r>
          </a:p>
          <a:p>
            <a:r>
              <a:rPr lang="en-IN" dirty="0"/>
              <a:t>  </a:t>
            </a:r>
            <a:r>
              <a:rPr lang="en-IN" dirty="0" err="1"/>
              <a:t>self.aggregated_data</a:t>
            </a:r>
            <a:r>
              <a:rPr lang="en-IN" dirty="0"/>
              <a:t> = {}    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clean_data</a:t>
            </a:r>
            <a:r>
              <a:rPr lang="en-IN" dirty="0"/>
              <a:t>(self):      </a:t>
            </a:r>
          </a:p>
          <a:p>
            <a:r>
              <a:rPr lang="en-IN" dirty="0"/>
              <a:t>  for sensor, data in </a:t>
            </a:r>
            <a:r>
              <a:rPr lang="en-IN" dirty="0" err="1"/>
              <a:t>self.acquired_data.items</a:t>
            </a:r>
            <a:r>
              <a:rPr lang="en-IN" dirty="0"/>
              <a:t>():          </a:t>
            </a:r>
          </a:p>
          <a:p>
            <a:r>
              <a:rPr lang="en-IN" dirty="0"/>
              <a:t>  # Code for data cleaning and preprocessing         </a:t>
            </a:r>
          </a:p>
          <a:p>
            <a:r>
              <a:rPr lang="en-IN" dirty="0"/>
              <a:t>   </a:t>
            </a:r>
            <a:r>
              <a:rPr lang="en-IN" dirty="0" err="1"/>
              <a:t>self.cleaned_data</a:t>
            </a:r>
            <a:r>
              <a:rPr lang="en-IN" dirty="0"/>
              <a:t>[sensor] = </a:t>
            </a:r>
            <a:r>
              <a:rPr lang="en-IN" dirty="0" err="1"/>
              <a:t>cleaned_data</a:t>
            </a:r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/>
              <a:t> def </a:t>
            </a:r>
            <a:r>
              <a:rPr lang="en-IN" dirty="0" err="1"/>
              <a:t>aggregate_data</a:t>
            </a:r>
            <a:r>
              <a:rPr lang="en-IN" dirty="0"/>
              <a:t>(self):      </a:t>
            </a:r>
          </a:p>
          <a:p>
            <a:r>
              <a:rPr lang="en-IN" dirty="0"/>
              <a:t>  # Aggregating data over specified time intervals       </a:t>
            </a:r>
          </a:p>
          <a:p>
            <a:r>
              <a:rPr lang="en-IN" dirty="0"/>
              <a:t> for sensor, data in </a:t>
            </a:r>
            <a:r>
              <a:rPr lang="en-IN" dirty="0" err="1"/>
              <a:t>self.cleaned_data.items</a:t>
            </a:r>
            <a:r>
              <a:rPr lang="en-IN" dirty="0"/>
              <a:t>():           </a:t>
            </a:r>
          </a:p>
          <a:p>
            <a:r>
              <a:rPr lang="en-IN" dirty="0"/>
              <a:t> </a:t>
            </a:r>
            <a:r>
              <a:rPr lang="en-IN" dirty="0" err="1"/>
              <a:t>aggregated_data</a:t>
            </a:r>
            <a:r>
              <a:rPr lang="en-IN" dirty="0"/>
              <a:t> = </a:t>
            </a:r>
            <a:r>
              <a:rPr lang="en-IN" dirty="0" err="1"/>
              <a:t>data.resample</a:t>
            </a:r>
            <a:r>
              <a:rPr lang="en-IN" dirty="0"/>
              <a:t>('D').sum()  # Example: Daily aggregation          </a:t>
            </a:r>
          </a:p>
          <a:p>
            <a:r>
              <a:rPr lang="en-IN" dirty="0"/>
              <a:t>  </a:t>
            </a:r>
            <a:r>
              <a:rPr lang="en-IN" dirty="0" err="1"/>
              <a:t>self.aggregated_data</a:t>
            </a:r>
            <a:r>
              <a:rPr lang="en-IN" dirty="0"/>
              <a:t>[sensor] = </a:t>
            </a:r>
            <a:r>
              <a:rPr lang="en-IN" dirty="0" err="1"/>
              <a:t>aggregated_data</a:t>
            </a:r>
            <a:r>
              <a:rPr lang="en-IN" dirty="0"/>
              <a:t>  </a:t>
            </a:r>
          </a:p>
          <a:p>
            <a:endParaRPr lang="en-IN" dirty="0"/>
          </a:p>
          <a:p>
            <a:r>
              <a:rPr lang="en-IN" dirty="0"/>
              <a:t>  def </a:t>
            </a:r>
            <a:r>
              <a:rPr lang="en-IN" dirty="0" err="1"/>
              <a:t>store_data_in_database</a:t>
            </a:r>
            <a:r>
              <a:rPr lang="en-IN" dirty="0"/>
              <a:t>(self):       </a:t>
            </a:r>
          </a:p>
          <a:p>
            <a:r>
              <a:rPr lang="en-IN" dirty="0"/>
              <a:t> # Assuming a database connection is established       </a:t>
            </a:r>
          </a:p>
          <a:p>
            <a:r>
              <a:rPr lang="en-IN" dirty="0"/>
              <a:t> for sensor, data in </a:t>
            </a:r>
            <a:r>
              <a:rPr lang="en-IN" dirty="0" err="1"/>
              <a:t>self.aggregated_data.items</a:t>
            </a:r>
            <a:r>
              <a:rPr lang="en-IN" dirty="0"/>
              <a:t>():        </a:t>
            </a:r>
          </a:p>
          <a:p>
            <a:r>
              <a:rPr lang="en-IN" dirty="0"/>
              <a:t>    </a:t>
            </a:r>
            <a:r>
              <a:rPr lang="en-IN" dirty="0" err="1"/>
              <a:t>data.to_sql</a:t>
            </a:r>
            <a:r>
              <a:rPr lang="en-IN" dirty="0"/>
              <a:t>(</a:t>
            </a:r>
            <a:r>
              <a:rPr lang="en-IN" dirty="0" err="1"/>
              <a:t>f'sensor</a:t>
            </a:r>
            <a:r>
              <a:rPr lang="en-IN" dirty="0"/>
              <a:t>_{sensor}_data', con=</a:t>
            </a:r>
            <a:r>
              <a:rPr lang="en-IN" dirty="0" err="1"/>
              <a:t>database_connection</a:t>
            </a:r>
            <a:r>
              <a:rPr lang="en-IN" dirty="0"/>
              <a:t>, </a:t>
            </a:r>
            <a:r>
              <a:rPr lang="en-IN" dirty="0" err="1"/>
              <a:t>if_exists</a:t>
            </a:r>
            <a:r>
              <a:rPr lang="en-IN" dirty="0"/>
              <a:t>='append')</a:t>
            </a:r>
          </a:p>
        </p:txBody>
      </p:sp>
    </p:spTree>
    <p:extLst>
      <p:ext uri="{BB962C8B-B14F-4D97-AF65-F5344CB8AC3E}">
        <p14:creationId xmlns:p14="http://schemas.microsoft.com/office/powerpoint/2010/main" val="101747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416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 . D Ace 🎭</dc:creator>
  <cp:lastModifiedBy>GOL . D Ace 🎭</cp:lastModifiedBy>
  <cp:revision>1</cp:revision>
  <dcterms:created xsi:type="dcterms:W3CDTF">2023-10-26T05:13:28Z</dcterms:created>
  <dcterms:modified xsi:type="dcterms:W3CDTF">2023-10-26T05:35:46Z</dcterms:modified>
</cp:coreProperties>
</file>