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82E12-6C51-464D-9B4D-5BBEE2367E8A}" v="1" dt="2025-09-22T12:03:05.286"/>
    <p1510:client id="{F5BC3093-DE36-4345-889D-FBEB874FAFA6}" v="18" dt="2025-09-22T09:39:1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Geisser" userId="7c8a95205d10f869" providerId="LiveId" clId="{B5795869-D428-4053-9DA2-14341E5FFDF9}"/>
    <pc:docChg chg="custSel addSld delSld modSld">
      <pc:chgData name="Linda Geisser" userId="7c8a95205d10f869" providerId="LiveId" clId="{B5795869-D428-4053-9DA2-14341E5FFDF9}" dt="2025-09-22T12:45:09.388" v="140" actId="20577"/>
      <pc:docMkLst>
        <pc:docMk/>
      </pc:docMkLst>
      <pc:sldChg chg="modSp mod">
        <pc:chgData name="Linda Geisser" userId="7c8a95205d10f869" providerId="LiveId" clId="{B5795869-D428-4053-9DA2-14341E5FFDF9}" dt="2025-09-22T12:45:09.388" v="140" actId="20577"/>
        <pc:sldMkLst>
          <pc:docMk/>
          <pc:sldMk cId="3671752363" sldId="256"/>
        </pc:sldMkLst>
        <pc:spChg chg="mod">
          <ac:chgData name="Linda Geisser" userId="7c8a95205d10f869" providerId="LiveId" clId="{B5795869-D428-4053-9DA2-14341E5FFDF9}" dt="2025-09-22T12:45:09.388" v="140" actId="20577"/>
          <ac:spMkLst>
            <pc:docMk/>
            <pc:sldMk cId="3671752363" sldId="256"/>
            <ac:spMk id="3" creationId="{C527DBAB-6B8D-AE47-03F9-67CD6A389F7B}"/>
          </ac:spMkLst>
        </pc:spChg>
      </pc:sldChg>
      <pc:sldChg chg="del">
        <pc:chgData name="Linda Geisser" userId="7c8a95205d10f869" providerId="LiveId" clId="{B5795869-D428-4053-9DA2-14341E5FFDF9}" dt="2025-09-22T12:44:13.022" v="95" actId="47"/>
        <pc:sldMkLst>
          <pc:docMk/>
          <pc:sldMk cId="3461947314" sldId="260"/>
        </pc:sldMkLst>
      </pc:sldChg>
      <pc:sldChg chg="del">
        <pc:chgData name="Linda Geisser" userId="7c8a95205d10f869" providerId="LiveId" clId="{B5795869-D428-4053-9DA2-14341E5FFDF9}" dt="2025-09-22T12:44:11.580" v="94" actId="47"/>
        <pc:sldMkLst>
          <pc:docMk/>
          <pc:sldMk cId="2894612305" sldId="261"/>
        </pc:sldMkLst>
      </pc:sldChg>
      <pc:sldChg chg="del">
        <pc:chgData name="Linda Geisser" userId="7c8a95205d10f869" providerId="LiveId" clId="{B5795869-D428-4053-9DA2-14341E5FFDF9}" dt="2025-09-22T12:44:14.452" v="96" actId="47"/>
        <pc:sldMkLst>
          <pc:docMk/>
          <pc:sldMk cId="205785823" sldId="262"/>
        </pc:sldMkLst>
      </pc:sldChg>
      <pc:sldChg chg="delSp modSp add mod">
        <pc:chgData name="Linda Geisser" userId="7c8a95205d10f869" providerId="LiveId" clId="{B5795869-D428-4053-9DA2-14341E5FFDF9}" dt="2025-09-22T12:04:16.626" v="93" actId="20577"/>
        <pc:sldMkLst>
          <pc:docMk/>
          <pc:sldMk cId="600940797" sldId="263"/>
        </pc:sldMkLst>
        <pc:spChg chg="mod">
          <ac:chgData name="Linda Geisser" userId="7c8a95205d10f869" providerId="LiveId" clId="{B5795869-D428-4053-9DA2-14341E5FFDF9}" dt="2025-09-22T12:03:17.221" v="17" actId="20577"/>
          <ac:spMkLst>
            <pc:docMk/>
            <pc:sldMk cId="600940797" sldId="263"/>
            <ac:spMk id="2" creationId="{DFEC2669-FF2A-A573-05FF-3A8ABBA821D6}"/>
          </ac:spMkLst>
        </pc:spChg>
        <pc:spChg chg="mod">
          <ac:chgData name="Linda Geisser" userId="7c8a95205d10f869" providerId="LiveId" clId="{B5795869-D428-4053-9DA2-14341E5FFDF9}" dt="2025-09-22T12:04:16.626" v="93" actId="20577"/>
          <ac:spMkLst>
            <pc:docMk/>
            <pc:sldMk cId="600940797" sldId="263"/>
            <ac:spMk id="3" creationId="{7234410B-4F44-8FB9-4504-1D2A577250B8}"/>
          </ac:spMkLst>
        </pc:spChg>
        <pc:picChg chg="del">
          <ac:chgData name="Linda Geisser" userId="7c8a95205d10f869" providerId="LiveId" clId="{B5795869-D428-4053-9DA2-14341E5FFDF9}" dt="2025-09-22T12:03:07.954" v="1" actId="478"/>
          <ac:picMkLst>
            <pc:docMk/>
            <pc:sldMk cId="600940797" sldId="263"/>
            <ac:picMk id="5" creationId="{C53AFE98-DE4A-6F04-CFF4-7B9ACD9EC19C}"/>
          </ac:picMkLst>
        </pc:picChg>
      </pc:sldChg>
    </pc:docChg>
  </pc:docChgLst>
  <pc:docChgLst>
    <pc:chgData name="Linda Geisser" userId="7c8a95205d10f869" providerId="LiveId" clId="{F5BC3093-DE36-4345-889D-FBEB874FAFA6}"/>
    <pc:docChg chg="undo custSel modSld sldOrd">
      <pc:chgData name="Linda Geisser" userId="7c8a95205d10f869" providerId="LiveId" clId="{F5BC3093-DE36-4345-889D-FBEB874FAFA6}" dt="2025-09-22T09:42:21.811" v="616" actId="1076"/>
      <pc:docMkLst>
        <pc:docMk/>
      </pc:docMkLst>
      <pc:sldChg chg="modSp mod">
        <pc:chgData name="Linda Geisser" userId="7c8a95205d10f869" providerId="LiveId" clId="{F5BC3093-DE36-4345-889D-FBEB874FAFA6}" dt="2025-09-22T06:49:42.983" v="11" actId="20577"/>
        <pc:sldMkLst>
          <pc:docMk/>
          <pc:sldMk cId="3671752363" sldId="256"/>
        </pc:sldMkLst>
        <pc:spChg chg="mod">
          <ac:chgData name="Linda Geisser" userId="7c8a95205d10f869" providerId="LiveId" clId="{F5BC3093-DE36-4345-889D-FBEB874FAFA6}" dt="2025-09-22T06:49:42.983" v="11" actId="20577"/>
          <ac:spMkLst>
            <pc:docMk/>
            <pc:sldMk cId="3671752363" sldId="256"/>
            <ac:spMk id="3" creationId="{C527DBAB-6B8D-AE47-03F9-67CD6A389F7B}"/>
          </ac:spMkLst>
        </pc:spChg>
      </pc:sldChg>
      <pc:sldChg chg="addSp modSp mod">
        <pc:chgData name="Linda Geisser" userId="7c8a95205d10f869" providerId="LiveId" clId="{F5BC3093-DE36-4345-889D-FBEB874FAFA6}" dt="2025-09-22T09:05:15.624" v="287" actId="122"/>
        <pc:sldMkLst>
          <pc:docMk/>
          <pc:sldMk cId="2901002473" sldId="257"/>
        </pc:sldMkLst>
        <pc:spChg chg="mod">
          <ac:chgData name="Linda Geisser" userId="7c8a95205d10f869" providerId="LiveId" clId="{F5BC3093-DE36-4345-889D-FBEB874FAFA6}" dt="2025-09-22T09:05:15.624" v="287" actId="122"/>
          <ac:spMkLst>
            <pc:docMk/>
            <pc:sldMk cId="2901002473" sldId="257"/>
            <ac:spMk id="2" creationId="{A9D02E0C-3F08-FF67-55BB-989918176EE0}"/>
          </ac:spMkLst>
        </pc:spChg>
        <pc:spChg chg="mod">
          <ac:chgData name="Linda Geisser" userId="7c8a95205d10f869" providerId="LiveId" clId="{F5BC3093-DE36-4345-889D-FBEB874FAFA6}" dt="2025-09-22T07:16:56.261" v="34" actId="5793"/>
          <ac:spMkLst>
            <pc:docMk/>
            <pc:sldMk cId="2901002473" sldId="257"/>
            <ac:spMk id="3" creationId="{3FE9C7C4-4B6A-8BC1-18C6-3B9AF95BCF7D}"/>
          </ac:spMkLst>
        </pc:spChg>
        <pc:picChg chg="add mod">
          <ac:chgData name="Linda Geisser" userId="7c8a95205d10f869" providerId="LiveId" clId="{F5BC3093-DE36-4345-889D-FBEB874FAFA6}" dt="2025-09-22T07:17:23.897" v="38" actId="1076"/>
          <ac:picMkLst>
            <pc:docMk/>
            <pc:sldMk cId="2901002473" sldId="257"/>
            <ac:picMk id="5" creationId="{DD427AA0-AC30-5FDC-ACCE-9ABCB8AACA45}"/>
          </ac:picMkLst>
        </pc:picChg>
      </pc:sldChg>
      <pc:sldChg chg="addSp delSp modSp mod">
        <pc:chgData name="Linda Geisser" userId="7c8a95205d10f869" providerId="LiveId" clId="{F5BC3093-DE36-4345-889D-FBEB874FAFA6}" dt="2025-09-22T09:37:56.317" v="567" actId="21"/>
        <pc:sldMkLst>
          <pc:docMk/>
          <pc:sldMk cId="196823461" sldId="258"/>
        </pc:sldMkLst>
        <pc:spChg chg="del mod">
          <ac:chgData name="Linda Geisser" userId="7c8a95205d10f869" providerId="LiveId" clId="{F5BC3093-DE36-4345-889D-FBEB874FAFA6}" dt="2025-09-22T07:24:43.525" v="42" actId="478"/>
          <ac:spMkLst>
            <pc:docMk/>
            <pc:sldMk cId="196823461" sldId="258"/>
            <ac:spMk id="2" creationId="{04CE0C88-2CD2-033E-6DA1-3744E3F14998}"/>
          </ac:spMkLst>
        </pc:spChg>
        <pc:spChg chg="del mod">
          <ac:chgData name="Linda Geisser" userId="7c8a95205d10f869" providerId="LiveId" clId="{F5BC3093-DE36-4345-889D-FBEB874FAFA6}" dt="2025-09-22T09:13:04.222" v="299" actId="478"/>
          <ac:spMkLst>
            <pc:docMk/>
            <pc:sldMk cId="196823461" sldId="258"/>
            <ac:spMk id="3" creationId="{6419DF2C-E49D-9885-3420-2F5F15294FED}"/>
          </ac:spMkLst>
        </pc:spChg>
        <pc:picChg chg="add del mod">
          <ac:chgData name="Linda Geisser" userId="7c8a95205d10f869" providerId="LiveId" clId="{F5BC3093-DE36-4345-889D-FBEB874FAFA6}" dt="2025-09-22T09:12:16.839" v="293" actId="478"/>
          <ac:picMkLst>
            <pc:docMk/>
            <pc:sldMk cId="196823461" sldId="258"/>
            <ac:picMk id="4" creationId="{11EED142-84E8-2A61-CF6B-A9CB67327C14}"/>
          </ac:picMkLst>
        </pc:picChg>
        <pc:picChg chg="add del mod">
          <ac:chgData name="Linda Geisser" userId="7c8a95205d10f869" providerId="LiveId" clId="{F5BC3093-DE36-4345-889D-FBEB874FAFA6}" dt="2025-09-22T09:37:56.317" v="567" actId="21"/>
          <ac:picMkLst>
            <pc:docMk/>
            <pc:sldMk cId="196823461" sldId="258"/>
            <ac:picMk id="6" creationId="{0138F3D9-DFC1-6FF1-28CD-9863D850AF86}"/>
          </ac:picMkLst>
        </pc:picChg>
      </pc:sldChg>
      <pc:sldChg chg="addSp delSp modSp mod ord">
        <pc:chgData name="Linda Geisser" userId="7c8a95205d10f869" providerId="LiveId" clId="{F5BC3093-DE36-4345-889D-FBEB874FAFA6}" dt="2025-09-22T09:42:21.811" v="616" actId="1076"/>
        <pc:sldMkLst>
          <pc:docMk/>
          <pc:sldMk cId="2793104599" sldId="259"/>
        </pc:sldMkLst>
        <pc:spChg chg="del">
          <ac:chgData name="Linda Geisser" userId="7c8a95205d10f869" providerId="LiveId" clId="{F5BC3093-DE36-4345-889D-FBEB874FAFA6}" dt="2025-09-22T07:29:11.263" v="89" actId="478"/>
          <ac:spMkLst>
            <pc:docMk/>
            <pc:sldMk cId="2793104599" sldId="259"/>
            <ac:spMk id="2" creationId="{878A22AA-6940-6E60-4074-1C3B4C1A1B24}"/>
          </ac:spMkLst>
        </pc:spChg>
        <pc:spChg chg="del mod">
          <ac:chgData name="Linda Geisser" userId="7c8a95205d10f869" providerId="LiveId" clId="{F5BC3093-DE36-4345-889D-FBEB874FAFA6}" dt="2025-09-22T07:28:18.716" v="87" actId="478"/>
          <ac:spMkLst>
            <pc:docMk/>
            <pc:sldMk cId="2793104599" sldId="259"/>
            <ac:spMk id="3" creationId="{29A582FD-A7FC-948F-827F-7C60951FA01F}"/>
          </ac:spMkLst>
        </pc:spChg>
        <pc:spChg chg="add mod">
          <ac:chgData name="Linda Geisser" userId="7c8a95205d10f869" providerId="LiveId" clId="{F5BC3093-DE36-4345-889D-FBEB874FAFA6}" dt="2025-09-22T09:36:09.656" v="493" actId="20577"/>
          <ac:spMkLst>
            <pc:docMk/>
            <pc:sldMk cId="2793104599" sldId="259"/>
            <ac:spMk id="3" creationId="{4FFEEF02-46F8-AE9E-4488-7D0C8DBCE07B}"/>
          </ac:spMkLst>
        </pc:spChg>
        <pc:spChg chg="add mod">
          <ac:chgData name="Linda Geisser" userId="7c8a95205d10f869" providerId="LiveId" clId="{F5BC3093-DE36-4345-889D-FBEB874FAFA6}" dt="2025-09-22T09:38:13.693" v="597" actId="1037"/>
          <ac:spMkLst>
            <pc:docMk/>
            <pc:sldMk cId="2793104599" sldId="259"/>
            <ac:spMk id="4" creationId="{0E82DE70-694B-46F2-B320-8E1C40897F43}"/>
          </ac:spMkLst>
        </pc:spChg>
        <pc:spChg chg="add del mod">
          <ac:chgData name="Linda Geisser" userId="7c8a95205d10f869" providerId="LiveId" clId="{F5BC3093-DE36-4345-889D-FBEB874FAFA6}" dt="2025-09-22T09:36:19.573" v="494" actId="478"/>
          <ac:spMkLst>
            <pc:docMk/>
            <pc:sldMk cId="2793104599" sldId="259"/>
            <ac:spMk id="6" creationId="{5C33ECC0-6D87-2097-59A1-E4D58B6FBC78}"/>
          </ac:spMkLst>
        </pc:spChg>
        <pc:spChg chg="add del mod">
          <ac:chgData name="Linda Geisser" userId="7c8a95205d10f869" providerId="LiveId" clId="{F5BC3093-DE36-4345-889D-FBEB874FAFA6}" dt="2025-09-22T07:29:14.765" v="90" actId="478"/>
          <ac:spMkLst>
            <pc:docMk/>
            <pc:sldMk cId="2793104599" sldId="259"/>
            <ac:spMk id="6" creationId="{F47DFA67-089B-F045-14FA-3E36F12E2AFE}"/>
          </ac:spMkLst>
        </pc:spChg>
        <pc:spChg chg="add mod">
          <ac:chgData name="Linda Geisser" userId="7c8a95205d10f869" providerId="LiveId" clId="{F5BC3093-DE36-4345-889D-FBEB874FAFA6}" dt="2025-09-22T09:38:13.693" v="597" actId="1037"/>
          <ac:spMkLst>
            <pc:docMk/>
            <pc:sldMk cId="2793104599" sldId="259"/>
            <ac:spMk id="7" creationId="{6AF1CB53-36C9-742B-D99C-543101A929D7}"/>
          </ac:spMkLst>
        </pc:spChg>
        <pc:spChg chg="add mod">
          <ac:chgData name="Linda Geisser" userId="7c8a95205d10f869" providerId="LiveId" clId="{F5BC3093-DE36-4345-889D-FBEB874FAFA6}" dt="2025-09-22T09:38:13.693" v="597" actId="1037"/>
          <ac:spMkLst>
            <pc:docMk/>
            <pc:sldMk cId="2793104599" sldId="259"/>
            <ac:spMk id="8" creationId="{26401E32-C37D-1FFB-5FFF-79304353BE00}"/>
          </ac:spMkLst>
        </pc:spChg>
        <pc:spChg chg="add mod">
          <ac:chgData name="Linda Geisser" userId="7c8a95205d10f869" providerId="LiveId" clId="{F5BC3093-DE36-4345-889D-FBEB874FAFA6}" dt="2025-09-22T09:42:21.811" v="616" actId="1076"/>
          <ac:spMkLst>
            <pc:docMk/>
            <pc:sldMk cId="2793104599" sldId="259"/>
            <ac:spMk id="9" creationId="{EC9B1FA4-4BF3-B0E3-2ADD-C903B7506DED}"/>
          </ac:spMkLst>
        </pc:spChg>
        <pc:spChg chg="add mod">
          <ac:chgData name="Linda Geisser" userId="7c8a95205d10f869" providerId="LiveId" clId="{F5BC3093-DE36-4345-889D-FBEB874FAFA6}" dt="2025-09-22T09:38:13.693" v="597" actId="1037"/>
          <ac:spMkLst>
            <pc:docMk/>
            <pc:sldMk cId="2793104599" sldId="259"/>
            <ac:spMk id="10" creationId="{7CB1DF26-569A-5002-6C15-D4454DB19818}"/>
          </ac:spMkLst>
        </pc:spChg>
        <pc:picChg chg="add mod modCrop">
          <ac:chgData name="Linda Geisser" userId="7c8a95205d10f869" providerId="LiveId" clId="{F5BC3093-DE36-4345-889D-FBEB874FAFA6}" dt="2025-09-22T09:39:51.075" v="613" actId="1076"/>
          <ac:picMkLst>
            <pc:docMk/>
            <pc:sldMk cId="2793104599" sldId="259"/>
            <ac:picMk id="11" creationId="{0138F3D9-DFC1-6FF1-28CD-9863D850AF86}"/>
          </ac:picMkLst>
        </pc:picChg>
        <pc:picChg chg="add mod">
          <ac:chgData name="Linda Geisser" userId="7c8a95205d10f869" providerId="LiveId" clId="{F5BC3093-DE36-4345-889D-FBEB874FAFA6}" dt="2025-09-22T09:39:10.101" v="607" actId="1076"/>
          <ac:picMkLst>
            <pc:docMk/>
            <pc:sldMk cId="2793104599" sldId="259"/>
            <ac:picMk id="13" creationId="{A8FD7E4A-35A8-D44B-C3AE-86F458904408}"/>
          </ac:picMkLst>
        </pc:picChg>
        <pc:picChg chg="add mod modCrop">
          <ac:chgData name="Linda Geisser" userId="7c8a95205d10f869" providerId="LiveId" clId="{F5BC3093-DE36-4345-889D-FBEB874FAFA6}" dt="2025-09-22T09:40:01.143" v="615" actId="1076"/>
          <ac:picMkLst>
            <pc:docMk/>
            <pc:sldMk cId="2793104599" sldId="259"/>
            <ac:picMk id="14" creationId="{18DB1BB1-F3CD-0934-090A-ED3DE5738F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412F4-6930-C36C-067B-5C4580FE7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E96F9-8D15-90FC-9EE7-E2231BF6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061F4-9976-C8FF-8343-64BB367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6DD3B-C45E-5C6C-B053-C09A07FA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31856-67AA-6D5F-CC5E-41E50B4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7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9031D-BC94-9D3E-488C-EABB9C05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62EABD-2E34-BF44-5FEC-B1D44FF4C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805BE-70B1-2E72-DE8E-79908B30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294F6-CEE8-96B1-C6FC-64CA2D1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B040B-1D25-DDF5-9283-A75ED1F3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5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85DAFB-D3B5-5F1F-97BE-2D049DED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7353AC-6D84-503F-FC85-23E9E7C5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A86FC-F91D-8E7A-C466-6ECD0705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D52AE-FEEB-281B-E4C8-07E753CA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A9199-BB75-FC39-5F8E-C752DEA2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8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A7247-33DF-D582-DFA2-A27A42A1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B96D5-EC6E-3F84-FAF2-7E731DA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05F75-D679-F331-9029-6A6353DE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9062F-5BDD-576B-9B76-E6878D82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806A6-E984-271B-1260-7F72404E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81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ADB2E-5489-9B5C-FC02-4AE373C1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37A89-0614-A486-6D0F-24EDF06D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A6681-9995-1DBF-C805-9209B6C3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5EDDE-5C24-1213-9AD7-A806D94A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326B3-9359-7AEE-9C35-8592FD6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17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BE0D2-409E-FB05-3B55-AD783B28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71AEE-8FFF-9717-C9D3-ECE35318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EF477E-63E2-2A18-319A-5C7F4E40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3CDF0-0867-BF42-5996-4B271116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F54B1-6930-60BF-06D2-7EBE936E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718E55-8B7D-37DC-7346-E77A27E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0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143C9-DAA6-874E-A820-B658BF3A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8D7945-FECB-6381-0B2E-1590C1F1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CB1F6C-39D0-476C-032B-C8D8D63C7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C121D-D69A-CF2C-D5BA-CBF29B4A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6D8648-C6CE-DEB0-5CE5-AA2F38CE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8F413E-458E-212B-CFF5-22F80F01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4FB0F-8E5D-D855-CB8E-92447972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86823E-67B9-AA71-6A3B-259B44E3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5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0278B-6FF0-311E-CBD7-D163A7C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91D624-1419-E202-FDD4-C42D4F37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ECAB0C-5E11-C718-3932-CF0AE6E6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CD225C-5B75-0C5C-57F8-06685CE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8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687327-E2A3-EC78-C496-B1A769F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DB6421-2EED-4213-63E3-F0C46FDB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07438-5B7B-1ECF-9F97-CDA6FAB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0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A1CF-C4F5-6D7F-496C-8ABA26B2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FEBA3-D688-CCD4-9A38-6207E36B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9197C-6B16-1C5C-0D1E-03F92782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144196-F84E-FE81-A7EA-610A4143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5088A3-BC22-E28E-EFA4-C842DD2D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3906F-0A05-4506-2867-5A05C203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84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E1234-3040-201B-5659-67BB06A8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D6BC8-4988-63A6-EA21-09F5A386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32D88-58EA-67A4-331C-81770E20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E8A43-CCBA-D2A5-EDA3-18D1A517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05C244-40F9-023A-565B-0D3B879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B61E1-93FD-7E0F-230C-5913B1DA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7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A1A999-048D-B8C3-02DA-8CA29B51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BD413D-312B-7BFA-2621-2683BAB0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0C6CB-3571-D94D-8301-7361AA873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D1086-E56D-4D3F-B8AE-5F86068AD2FB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C7C6-C1C4-667F-915D-1B532451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5A736-CD21-9EBF-5F9D-071061482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FB2E6-C822-43ED-93C6-DF7AFAAFC4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9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29817-3CBA-4336-5401-E233562B5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CAS AML 2025</a:t>
            </a:r>
            <a:br>
              <a:rPr lang="de-CH" dirty="0"/>
            </a:br>
            <a:r>
              <a:rPr lang="de-CH" dirty="0"/>
              <a:t>Notebook Summary: M2D1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7DBAB-6B8D-AE47-03F9-67CD6A389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20549"/>
          </a:xfrm>
        </p:spPr>
        <p:txBody>
          <a:bodyPr/>
          <a:lstStyle/>
          <a:p>
            <a:r>
              <a:rPr lang="de-CH" dirty="0"/>
              <a:t>Project of Module </a:t>
            </a:r>
            <a:r>
              <a:rPr lang="de-CH"/>
              <a:t>1&amp;2 of </a:t>
            </a:r>
            <a:r>
              <a:rPr lang="de-CH" dirty="0"/>
              <a:t>CAS AML 2025</a:t>
            </a:r>
          </a:p>
          <a:p>
            <a:r>
              <a:rPr lang="de-CH" dirty="0" err="1"/>
              <a:t>Presented</a:t>
            </a:r>
            <a:r>
              <a:rPr lang="de-CH" dirty="0"/>
              <a:t> </a:t>
            </a:r>
            <a:r>
              <a:rPr lang="de-CH" dirty="0" err="1"/>
              <a:t>by</a:t>
            </a:r>
            <a:endParaRPr lang="de-CH" dirty="0"/>
          </a:p>
          <a:p>
            <a:r>
              <a:rPr lang="de-CH" dirty="0"/>
              <a:t>Derk, Marco, Linda</a:t>
            </a:r>
          </a:p>
        </p:txBody>
      </p:sp>
    </p:spTree>
    <p:extLst>
      <p:ext uri="{BB962C8B-B14F-4D97-AF65-F5344CB8AC3E}">
        <p14:creationId xmlns:p14="http://schemas.microsoft.com/office/powerpoint/2010/main" val="36717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C2FF0-FA84-EDCE-BDB6-37E6E67D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C2669-FF2A-A573-05FF-3A8ABBA8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410B-4F44-8FB9-4504-1D2A5772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dirty="0"/>
              <a:t>Graphisch</a:t>
            </a:r>
          </a:p>
          <a:p>
            <a:pPr>
              <a:buFontTx/>
              <a:buChar char="-"/>
            </a:pPr>
            <a:r>
              <a:rPr lang="de-CH" dirty="0"/>
              <a:t>Menge (GB)</a:t>
            </a:r>
          </a:p>
          <a:p>
            <a:pPr>
              <a:buFontTx/>
              <a:buChar char="-"/>
            </a:pPr>
            <a:r>
              <a:rPr lang="de-CH" dirty="0"/>
              <a:t>Idea? LSTM, </a:t>
            </a:r>
            <a:r>
              <a:rPr lang="de-CH" dirty="0" err="1"/>
              <a:t>RandomForest</a:t>
            </a:r>
            <a:r>
              <a:rPr lang="de-CH" dirty="0"/>
              <a:t>; CCF,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009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02E0C-3F08-FF67-55BB-98991817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LSTM (Long Short-Term Memory)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9C7C4-4B6A-8BC1-18C6-3B9AF95B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type of recurrent neural network (RNN) designed to handle sequences of data and solve the issue of learning long-term dependencies in a sequence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427AA0-AC30-5FDC-ACCE-9ABCB8AA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05" y="3345805"/>
            <a:ext cx="4018790" cy="22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5613-7EB2-A81D-2011-AC396181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82DE70-694B-46F2-B320-8E1C40897F43}"/>
              </a:ext>
            </a:extLst>
          </p:cNvPr>
          <p:cNvSpPr/>
          <p:nvPr/>
        </p:nvSpPr>
        <p:spPr>
          <a:xfrm>
            <a:off x="3276042" y="1091015"/>
            <a:ext cx="4795857" cy="99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u="sng" dirty="0"/>
              <a:t>Simple LSTM-Model (</a:t>
            </a:r>
            <a:r>
              <a:rPr lang="de-CH" sz="1600" b="1" u="sng" dirty="0" err="1"/>
              <a:t>to</a:t>
            </a:r>
            <a:r>
              <a:rPr lang="de-CH" sz="1600" b="1" u="sng" dirty="0"/>
              <a:t> </a:t>
            </a:r>
            <a:r>
              <a:rPr lang="de-CH" sz="1600" b="1" u="sng" dirty="0" err="1"/>
              <a:t>Predict</a:t>
            </a:r>
            <a:r>
              <a:rPr lang="de-CH" sz="1600" b="1" u="sng" dirty="0"/>
              <a:t> 1 Value in Future)</a:t>
            </a:r>
          </a:p>
          <a:p>
            <a:r>
              <a:rPr lang="de-CH" sz="1600" dirty="0" err="1"/>
              <a:t>lstm_model</a:t>
            </a:r>
            <a:r>
              <a:rPr lang="de-CH" sz="1600" dirty="0"/>
              <a:t> = </a:t>
            </a:r>
            <a:r>
              <a:rPr lang="de-CH" sz="1600" dirty="0" err="1"/>
              <a:t>tf.keras.models.Sequential</a:t>
            </a:r>
            <a:r>
              <a:rPr lang="de-CH" sz="1600" dirty="0"/>
              <a:t>([</a:t>
            </a:r>
          </a:p>
          <a:p>
            <a:r>
              <a:rPr lang="de-CH" sz="1600" dirty="0"/>
              <a:t>    </a:t>
            </a:r>
            <a:r>
              <a:rPr lang="de-CH" sz="1600" dirty="0" err="1">
                <a:solidFill>
                  <a:srgbClr val="FFC000"/>
                </a:solidFill>
              </a:rPr>
              <a:t>tf.keras.layers.LSTM</a:t>
            </a:r>
            <a:r>
              <a:rPr lang="de-CH" sz="1600" dirty="0">
                <a:solidFill>
                  <a:srgbClr val="FFC000"/>
                </a:solidFill>
              </a:rPr>
              <a:t>(32, </a:t>
            </a:r>
            <a:r>
              <a:rPr lang="de-CH" sz="1600" dirty="0" err="1">
                <a:solidFill>
                  <a:srgbClr val="FFC000"/>
                </a:solidFill>
              </a:rPr>
              <a:t>return_sequences</a:t>
            </a:r>
            <a:r>
              <a:rPr lang="de-CH" sz="1600" dirty="0">
                <a:solidFill>
                  <a:srgbClr val="FFC000"/>
                </a:solidFill>
              </a:rPr>
              <a:t>=</a:t>
            </a:r>
            <a:r>
              <a:rPr lang="de-CH" sz="1600" dirty="0" err="1">
                <a:solidFill>
                  <a:srgbClr val="FFC000"/>
                </a:solidFill>
              </a:rPr>
              <a:t>False</a:t>
            </a:r>
            <a:r>
              <a:rPr lang="de-CH" sz="1600" dirty="0">
                <a:solidFill>
                  <a:srgbClr val="FFC000"/>
                </a:solidFill>
              </a:rPr>
              <a:t>), </a:t>
            </a:r>
          </a:p>
          <a:p>
            <a:r>
              <a:rPr lang="de-CH" sz="1600" dirty="0"/>
              <a:t>   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tf.keras.layers.Dense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units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=1)])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F1CB53-36C9-742B-D99C-543101A929D7}"/>
              </a:ext>
            </a:extLst>
          </p:cNvPr>
          <p:cNvSpPr/>
          <p:nvPr/>
        </p:nvSpPr>
        <p:spPr>
          <a:xfrm>
            <a:off x="3276041" y="2204911"/>
            <a:ext cx="4795857" cy="1823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u="sng" dirty="0" err="1"/>
              <a:t>Refined</a:t>
            </a:r>
            <a:r>
              <a:rPr lang="de-CH" sz="1600" b="1" u="sng" dirty="0"/>
              <a:t> LSTM-Model</a:t>
            </a:r>
          </a:p>
          <a:p>
            <a:r>
              <a:rPr lang="de-CH" sz="1600" dirty="0" err="1"/>
              <a:t>lstm_model_refined</a:t>
            </a:r>
            <a:r>
              <a:rPr lang="de-CH" sz="1600" dirty="0"/>
              <a:t> = </a:t>
            </a:r>
            <a:r>
              <a:rPr lang="de-CH" sz="1600" dirty="0" err="1"/>
              <a:t>tf.keras.models.Sequential</a:t>
            </a:r>
            <a:r>
              <a:rPr lang="de-CH" sz="1600" dirty="0"/>
              <a:t>([</a:t>
            </a:r>
          </a:p>
          <a:p>
            <a:pPr>
              <a:tabLst>
                <a:tab pos="179388" algn="l"/>
              </a:tabLst>
            </a:pPr>
            <a:r>
              <a:rPr lang="de-CH" sz="1600" dirty="0"/>
              <a:t>	</a:t>
            </a:r>
            <a:r>
              <a:rPr lang="de-CH" sz="1600" dirty="0" err="1">
                <a:solidFill>
                  <a:srgbClr val="FFC000"/>
                </a:solidFill>
              </a:rPr>
              <a:t>tf.keras.layers.LSTM</a:t>
            </a:r>
            <a:r>
              <a:rPr lang="de-CH" sz="1600" dirty="0">
                <a:solidFill>
                  <a:srgbClr val="FFC000"/>
                </a:solidFill>
              </a:rPr>
              <a:t>(64, </a:t>
            </a:r>
            <a:r>
              <a:rPr lang="de-CH" sz="1600" dirty="0" err="1">
                <a:solidFill>
                  <a:srgbClr val="FFC000"/>
                </a:solidFill>
              </a:rPr>
              <a:t>return_sequences</a:t>
            </a:r>
            <a:r>
              <a:rPr lang="de-CH" sz="1600" dirty="0">
                <a:solidFill>
                  <a:srgbClr val="FFC000"/>
                </a:solidFill>
              </a:rPr>
              <a:t>=True),</a:t>
            </a:r>
          </a:p>
          <a:p>
            <a:pPr>
              <a:tabLst>
                <a:tab pos="179388" algn="l"/>
              </a:tabLst>
            </a:pPr>
            <a:r>
              <a:rPr lang="de-CH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de-CH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tf.keras.layers.Dropout</a:t>
            </a:r>
            <a:r>
              <a:rPr lang="de-CH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(0.2),</a:t>
            </a:r>
          </a:p>
          <a:p>
            <a:r>
              <a:rPr lang="de-CH" sz="1600" dirty="0"/>
              <a:t>    </a:t>
            </a:r>
            <a:r>
              <a:rPr lang="de-CH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tf.keras.layers.LSTM</a:t>
            </a:r>
            <a:r>
              <a:rPr lang="de-CH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(32, </a:t>
            </a:r>
            <a:r>
              <a:rPr lang="de-CH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return_sequences</a:t>
            </a:r>
            <a:r>
              <a:rPr lang="de-CH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de-CH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r>
              <a:rPr lang="de-CH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de-CH" sz="1600" dirty="0"/>
              <a:t>    </a:t>
            </a:r>
            <a:r>
              <a:rPr lang="de-CH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tf.keras.layers.Dropout</a:t>
            </a:r>
            <a:r>
              <a:rPr lang="de-CH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(0.2),</a:t>
            </a:r>
          </a:p>
          <a:p>
            <a:r>
              <a:rPr lang="de-CH" sz="1600" dirty="0"/>
              <a:t>   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tf.keras.layers.Dense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units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=1)])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FEEF02-46F8-AE9E-4488-7D0C8DBCE07B}"/>
              </a:ext>
            </a:extLst>
          </p:cNvPr>
          <p:cNvSpPr txBox="1"/>
          <p:nvPr/>
        </p:nvSpPr>
        <p:spPr>
          <a:xfrm>
            <a:off x="495300" y="2828835"/>
            <a:ext cx="31183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C000"/>
                </a:solidFill>
              </a:rPr>
              <a:t>Input-Layer (32/64 </a:t>
            </a:r>
            <a:r>
              <a:rPr lang="de-DE" sz="1600" dirty="0" err="1">
                <a:solidFill>
                  <a:srgbClr val="FFC000"/>
                </a:solidFill>
              </a:rPr>
              <a:t>neurons</a:t>
            </a:r>
            <a:r>
              <a:rPr lang="de-DE" sz="1600" dirty="0">
                <a:solidFill>
                  <a:srgbClr val="FFC000"/>
                </a:solidFill>
              </a:rPr>
              <a:t>)</a:t>
            </a:r>
          </a:p>
          <a:p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Hidden-Layer (32 </a:t>
            </a:r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neurons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Dropouts (</a:t>
            </a:r>
            <a:r>
              <a:rPr lang="de-DE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avoid</a:t>
            </a:r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over</a:t>
            </a:r>
            <a:r>
              <a:rPr lang="de-DE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-fitting)</a:t>
            </a:r>
            <a:endParaRPr lang="de-DE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Output-Layer (1/6 </a:t>
            </a:r>
            <a:r>
              <a:rPr lang="de-DE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units</a:t>
            </a:r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401E32-C37D-1FFB-5FFF-79304353BE00}"/>
              </a:ext>
            </a:extLst>
          </p:cNvPr>
          <p:cNvSpPr/>
          <p:nvPr/>
        </p:nvSpPr>
        <p:spPr>
          <a:xfrm>
            <a:off x="3276041" y="4143421"/>
            <a:ext cx="4795857" cy="125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u="sng" dirty="0"/>
              <a:t>Simple Multi-Feature LSTM-Model</a:t>
            </a:r>
          </a:p>
          <a:p>
            <a:r>
              <a:rPr lang="de-CH" sz="1600" dirty="0" err="1"/>
              <a:t>lstm_model</a:t>
            </a:r>
            <a:r>
              <a:rPr lang="de-CH" sz="1600" dirty="0"/>
              <a:t> = </a:t>
            </a:r>
            <a:r>
              <a:rPr lang="de-CH" sz="1600" dirty="0" err="1"/>
              <a:t>tf.keras.models.Sequential</a:t>
            </a:r>
            <a:r>
              <a:rPr lang="de-CH" sz="1600" dirty="0"/>
              <a:t>([</a:t>
            </a:r>
          </a:p>
          <a:p>
            <a:pPr>
              <a:tabLst>
                <a:tab pos="176213" algn="l"/>
              </a:tabLst>
            </a:pPr>
            <a:r>
              <a:rPr lang="de-CH" sz="1600" dirty="0"/>
              <a:t>    </a:t>
            </a:r>
            <a:r>
              <a:rPr lang="de-CH" sz="1600" dirty="0" err="1">
                <a:solidFill>
                  <a:srgbClr val="FFC000"/>
                </a:solidFill>
              </a:rPr>
              <a:t>tf.keras.layers.LSTM</a:t>
            </a:r>
            <a:r>
              <a:rPr lang="de-CH" sz="1600" dirty="0">
                <a:solidFill>
                  <a:srgbClr val="FFC000"/>
                </a:solidFill>
              </a:rPr>
              <a:t>(32, </a:t>
            </a:r>
            <a:r>
              <a:rPr lang="de-CH" sz="1600" dirty="0" err="1">
                <a:solidFill>
                  <a:srgbClr val="FFC000"/>
                </a:solidFill>
              </a:rPr>
              <a:t>return_sequences</a:t>
            </a:r>
            <a:r>
              <a:rPr lang="de-CH" sz="1600" dirty="0">
                <a:solidFill>
                  <a:srgbClr val="FFC000"/>
                </a:solidFill>
              </a:rPr>
              <a:t>=</a:t>
            </a:r>
            <a:r>
              <a:rPr lang="de-CH" sz="1600" dirty="0" err="1">
                <a:solidFill>
                  <a:srgbClr val="FFC000"/>
                </a:solidFill>
              </a:rPr>
              <a:t>False</a:t>
            </a:r>
            <a:r>
              <a:rPr lang="en-US" sz="1600" dirty="0"/>
              <a:t>, 	</a:t>
            </a:r>
            <a:r>
              <a:rPr lang="en-US" sz="1600" dirty="0" err="1">
                <a:solidFill>
                  <a:srgbClr val="C00000"/>
                </a:solidFill>
              </a:rPr>
              <a:t>input_shape</a:t>
            </a:r>
            <a:r>
              <a:rPr lang="en-US" sz="1600" dirty="0">
                <a:solidFill>
                  <a:srgbClr val="C00000"/>
                </a:solidFill>
              </a:rPr>
              <a:t>=(24, </a:t>
            </a:r>
            <a:r>
              <a:rPr lang="en-US" sz="1600" dirty="0" err="1">
                <a:solidFill>
                  <a:srgbClr val="C00000"/>
                </a:solidFill>
              </a:rPr>
              <a:t>num_features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de-CH" sz="1600" dirty="0">
                <a:solidFill>
                  <a:srgbClr val="FFC000"/>
                </a:solidFill>
              </a:rPr>
              <a:t>), </a:t>
            </a:r>
          </a:p>
          <a:p>
            <a:pPr>
              <a:tabLst>
                <a:tab pos="176213" algn="l"/>
              </a:tabLst>
            </a:pPr>
            <a:r>
              <a:rPr lang="de-CH" sz="1600" dirty="0"/>
              <a:t>   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tf.keras.layers.Dense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units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=1)])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C9B1FA4-4BF3-B0E3-2ADD-C903B750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579"/>
            <a:ext cx="10515600" cy="8665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Defined LSTM-Models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B1DF26-569A-5002-6C15-D4454DB19818}"/>
              </a:ext>
            </a:extLst>
          </p:cNvPr>
          <p:cNvSpPr/>
          <p:nvPr/>
        </p:nvSpPr>
        <p:spPr>
          <a:xfrm>
            <a:off x="3276041" y="5511300"/>
            <a:ext cx="4795857" cy="99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u="sng" dirty="0"/>
              <a:t>Simple LSTM-Model </a:t>
            </a:r>
            <a:r>
              <a:rPr lang="de-CH" sz="1600" b="1" u="sng" dirty="0" err="1"/>
              <a:t>to</a:t>
            </a:r>
            <a:r>
              <a:rPr lang="de-CH" sz="1600" b="1" u="sng" dirty="0"/>
              <a:t> </a:t>
            </a:r>
            <a:r>
              <a:rPr lang="de-CH" sz="1600" b="1" u="sng" dirty="0" err="1"/>
              <a:t>Predict</a:t>
            </a:r>
            <a:r>
              <a:rPr lang="de-CH" sz="1600" b="1" u="sng" dirty="0"/>
              <a:t> 6 Values</a:t>
            </a:r>
          </a:p>
          <a:p>
            <a:r>
              <a:rPr lang="de-CH" sz="1600" dirty="0" err="1"/>
              <a:t>lstm_model</a:t>
            </a:r>
            <a:r>
              <a:rPr lang="de-CH" sz="1600" dirty="0"/>
              <a:t> = </a:t>
            </a:r>
            <a:r>
              <a:rPr lang="de-CH" sz="1600" dirty="0" err="1"/>
              <a:t>tf.keras.models.Sequential</a:t>
            </a:r>
            <a:r>
              <a:rPr lang="de-CH" sz="1600" dirty="0"/>
              <a:t>([</a:t>
            </a:r>
          </a:p>
          <a:p>
            <a:r>
              <a:rPr lang="de-CH" sz="1600" dirty="0"/>
              <a:t>    </a:t>
            </a:r>
            <a:r>
              <a:rPr lang="de-CH" sz="1600" dirty="0" err="1">
                <a:solidFill>
                  <a:srgbClr val="FFC000"/>
                </a:solidFill>
              </a:rPr>
              <a:t>tf.keras.layers.LSTM</a:t>
            </a:r>
            <a:r>
              <a:rPr lang="de-CH" sz="1600" dirty="0">
                <a:solidFill>
                  <a:srgbClr val="FFC000"/>
                </a:solidFill>
              </a:rPr>
              <a:t>(32, </a:t>
            </a:r>
            <a:r>
              <a:rPr lang="de-CH" sz="1600" dirty="0" err="1">
                <a:solidFill>
                  <a:srgbClr val="FFC000"/>
                </a:solidFill>
              </a:rPr>
              <a:t>return_sequences</a:t>
            </a:r>
            <a:r>
              <a:rPr lang="de-CH" sz="1600" dirty="0">
                <a:solidFill>
                  <a:srgbClr val="FFC000"/>
                </a:solidFill>
              </a:rPr>
              <a:t>=</a:t>
            </a:r>
            <a:r>
              <a:rPr lang="de-CH" sz="1600" dirty="0" err="1">
                <a:solidFill>
                  <a:srgbClr val="FFC000"/>
                </a:solidFill>
              </a:rPr>
              <a:t>False</a:t>
            </a:r>
            <a:r>
              <a:rPr lang="de-CH" sz="1600" dirty="0">
                <a:solidFill>
                  <a:srgbClr val="FFC000"/>
                </a:solidFill>
              </a:rPr>
              <a:t>), </a:t>
            </a:r>
          </a:p>
          <a:p>
            <a:r>
              <a:rPr lang="de-CH" sz="1600" dirty="0"/>
              <a:t>    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tf.keras.layers.Dense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de-CH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units</a:t>
            </a:r>
            <a:r>
              <a:rPr lang="de-CH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=6)])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138F3D9-DFC1-6FF1-28CD-9863D850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794"/>
          <a:stretch>
            <a:fillRect/>
          </a:stretch>
        </p:blipFill>
        <p:spPr>
          <a:xfrm>
            <a:off x="8563707" y="1157022"/>
            <a:ext cx="3240000" cy="8665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8FD7E4A-35A8-D44B-C3AE-86F45890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07" y="4213582"/>
            <a:ext cx="3240000" cy="11122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8DB1BB1-F3CD-0934-090A-ED3DE573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723"/>
          <a:stretch>
            <a:fillRect/>
          </a:stretch>
        </p:blipFill>
        <p:spPr>
          <a:xfrm>
            <a:off x="8563707" y="5583575"/>
            <a:ext cx="3240000" cy="8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68D2A-19DC-15F8-B997-8A028DD0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2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CAS AML 2025 Notebook Summary: M2D1</vt:lpstr>
      <vt:lpstr>Data</vt:lpstr>
      <vt:lpstr>LSTM (Long Short-Term Memory)</vt:lpstr>
      <vt:lpstr>Defined LSTM-Models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 Geisser</dc:creator>
  <cp:lastModifiedBy>Linda Geisser</cp:lastModifiedBy>
  <cp:revision>1</cp:revision>
  <dcterms:created xsi:type="dcterms:W3CDTF">2025-08-26T10:15:23Z</dcterms:created>
  <dcterms:modified xsi:type="dcterms:W3CDTF">2025-09-22T12:45:11Z</dcterms:modified>
</cp:coreProperties>
</file>