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74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akash\Documents\employee_data%20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Dell\Desktop\DEEDSHANYA%20EXCEL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  <a:endParaRPr lang="en-IN" sz="2880" b="1" baseline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[DEEDSHANYA EXCELL.xlsx]Sheet2!PivotTable1</c:name>
    <c:fmtId val="-1"/>
  </c:pivotSource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'[DEEDSHANYA EXCELL.xlsx]Sheet2'!$B$3:$B$4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'[DEEDSHANYA EXCELL.xlsx]Sheet2'!$A$5:$A$11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'[DEEDSHANYA EXCELL.xlsx]Sheet2'!$B$5:$B$11</c:f>
              <c:numCache>
                <c:formatCode>General</c:formatCode>
                <c:ptCount val="6"/>
                <c:pt idx="2">
                  <c:v>13</c:v>
                </c:pt>
                <c:pt idx="3">
                  <c:v>91</c:v>
                </c:pt>
                <c:pt idx="4">
                  <c:v>11</c:v>
                </c:pt>
                <c:pt idx="5">
                  <c:v>2</c:v>
                </c:pt>
              </c:numCache>
            </c:numRef>
          </c:val>
        </c:ser>
        <c:ser>
          <c:idx val="1"/>
          <c:order val="1"/>
          <c:tx>
            <c:strRef>
              <c:f>'[DEEDSHANYA EXCELL.xlsx]Sheet2'!$C$3:$C$4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'[DEEDSHANYA EXCELL.xlsx]Sheet2'!$A$5:$A$11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'[DEEDSHANYA EXCELL.xlsx]Sheet2'!$C$5:$C$11</c:f>
              <c:numCache>
                <c:formatCode>General</c:formatCode>
                <c:ptCount val="6"/>
                <c:pt idx="0">
                  <c:v>2</c:v>
                </c:pt>
                <c:pt idx="2">
                  <c:v>19</c:v>
                </c:pt>
                <c:pt idx="3">
                  <c:v>150</c:v>
                </c:pt>
                <c:pt idx="4">
                  <c:v>21</c:v>
                </c:pt>
                <c:pt idx="5">
                  <c:v>2</c:v>
                </c:pt>
              </c:numCache>
            </c:numRef>
          </c:val>
        </c:ser>
        <c:ser>
          <c:idx val="2"/>
          <c:order val="2"/>
          <c:tx>
            <c:strRef>
              <c:f>'[DEEDSHANYA EXCELL.xlsx]Sheet2'!$D$3:$D$4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'[DEEDSHANYA EXCELL.xlsx]Sheet2'!$A$5:$A$11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'[DEEDSHANYA EXCELL.xlsx]Sheet2'!$D$5:$D$11</c:f>
              <c:numCache>
                <c:formatCode>General</c:formatCode>
                <c:ptCount val="6"/>
                <c:pt idx="0">
                  <c:v>26</c:v>
                </c:pt>
                <c:pt idx="1">
                  <c:v>1</c:v>
                </c:pt>
                <c:pt idx="2">
                  <c:v>69</c:v>
                </c:pt>
                <c:pt idx="3">
                  <c:v>340</c:v>
                </c:pt>
                <c:pt idx="4">
                  <c:v>18</c:v>
                </c:pt>
                <c:pt idx="5">
                  <c:v>23</c:v>
                </c:pt>
              </c:numCache>
            </c:numRef>
          </c:val>
        </c:ser>
        <c:ser>
          <c:idx val="3"/>
          <c:order val="3"/>
          <c:tx>
            <c:strRef>
              <c:f>'[DEEDSHANYA EXCELL.xlsx]Sheet2'!$E$3:$E$4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'[DEEDSHANYA EXCELL.xlsx]Sheet2'!$A$5:$A$11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'[DEEDSHANYA EXCELL.xlsx]Sheet2'!$E$5:$E$11</c:f>
              <c:numCache>
                <c:formatCode>General</c:formatCode>
                <c:ptCount val="6"/>
                <c:pt idx="2">
                  <c:v>6</c:v>
                </c:pt>
                <c:pt idx="3">
                  <c:v>67</c:v>
                </c:pt>
                <c:pt idx="4">
                  <c:v>3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73716928"/>
        <c:axId val="373711440"/>
      </c:barChart>
      <c:catAx>
        <c:axId val="3737169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3711440"/>
        <c:crosses val="autoZero"/>
        <c:auto val="1"/>
        <c:lblAlgn val="ctr"/>
        <c:lblOffset val="100"/>
        <c:noMultiLvlLbl val="0"/>
      </c:catAx>
      <c:valAx>
        <c:axId val="373711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3716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894840" y="2765425"/>
            <a:ext cx="9270365" cy="2030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/>
              <a:t>STUDENT NAME: P. DEEDSHANYA </a:t>
            </a:r>
            <a:endParaRPr lang="en-US" sz="2400" dirty="0"/>
          </a:p>
          <a:p>
            <a:r>
              <a:rPr lang="en-US" sz="2400" dirty="0"/>
              <a:t>REGISTER NO: 312212703 [unm14512022j10]</a:t>
            </a:r>
            <a:endParaRPr lang="en-US" sz="2400" dirty="0"/>
          </a:p>
          <a:p>
            <a:r>
              <a:rPr lang="en-US" sz="2400" dirty="0"/>
              <a:t>DEPARTMENT: B. COM(A&amp;F)</a:t>
            </a:r>
            <a:endParaRPr lang="en-US" sz="2400" dirty="0"/>
          </a:p>
          <a:p>
            <a:r>
              <a:rPr lang="en-US" sz="2400" dirty="0"/>
              <a:t>COLLEGE: Mahalashmi Women’s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1913890" y="1388745"/>
            <a:ext cx="8302625" cy="52247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Collection</a:t>
            </a:r>
            <a:r>
              <a:rPr lang="en-US" dirty="0">
                <a:sym typeface="+mn-ea"/>
              </a:rPr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Downloaded the data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student’s dashboData Cleaning: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Identified the missing values ard.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Feature Collection: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Highlighted data which is required using the fill option.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using conditional formatting.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Removed / Filtered the missing data using filter-filter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Performance level: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Performance Analysis is based on Department type is filtered by gender (Male employees)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/>
          <p:nvPr/>
        </p:nvGraphicFramePr>
        <p:xfrm>
          <a:off x="1196340" y="1268730"/>
          <a:ext cx="8571230" cy="480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RESULTS</a:t>
            </a:r>
            <a:endParaRPr lang="en-US"/>
          </a:p>
        </p:txBody>
      </p:sp>
      <p:graphicFrame>
        <p:nvGraphicFramePr>
          <p:cNvPr id="3" name="Chart 2"/>
          <p:cNvGraphicFramePr/>
          <p:nvPr/>
        </p:nvGraphicFramePr>
        <p:xfrm>
          <a:off x="2023745" y="1661160"/>
          <a:ext cx="7524750" cy="4011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089785" y="1653540"/>
            <a:ext cx="7054215" cy="34829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             Hence the Production department employees works more efficiently and effectively comparing to other departments according to the employee data given.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805940" y="1552575"/>
            <a:ext cx="7338060" cy="32143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lang="en-IN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  <a:endParaRPr lang="en-IN" altLang="en-US" sz="240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283335" y="1765300"/>
            <a:ext cx="7860665" cy="3371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Analyzing the performance of the employees by considering the various factors like rating,performance level,gender,zone,type etc.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order to identify the trend and performance on different cateogory in a company or in an organisation.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identify which sector’s performance is high,better and low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1427480" y="1696085"/>
            <a:ext cx="7716520" cy="27476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Companies like IT sectors.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Industries.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Banks.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Marketing field.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It helps to analyze the current status of their companies or organisations by hierarchical members.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167380" y="1769745"/>
            <a:ext cx="7217410" cy="34658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Conditional Formatting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Formula used to identify 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 table for summarising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Graph- for data visualization (in units)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Pie Chart- to figure out the overall performance percentage of the each department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1223645" y="1493520"/>
            <a:ext cx="7920355" cy="34582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Conditional Formatting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Formula used to identify 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 table for summarising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Graph- for data visualization (in units)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Pie Chart- to figure out the overall performance percentage of the each department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identify the performance level.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=IFS(Z8&gt;=5,”VERY HIGH”,Z8&gt;=4,”HIGH”,Z8&gt;=3,”MED”,TRUE,”LOW”)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2614</Words>
  <Application>WPS Presentation</Application>
  <PresentationFormat>Widescreen</PresentationFormat>
  <Paragraphs>115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Wingdings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Dell</cp:lastModifiedBy>
  <cp:revision>13</cp:revision>
  <dcterms:created xsi:type="dcterms:W3CDTF">2024-03-29T15:07:00Z</dcterms:created>
  <dcterms:modified xsi:type="dcterms:W3CDTF">2024-08-30T06:43:44Z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20C370CA577A41E49086DA70DCACC811_13</vt:lpwstr>
  </property>
  <property fmtid="{D5CDD505-2E9C-101B-9397-08002B2CF9AE}" pid="5" name="KSOProductBuildVer">
    <vt:lpwstr>1033-12.2.0.17562</vt:lpwstr>
  </property>
</Properties>
</file>