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embeddedFontLst>
    <p:embeddedFont>
      <p:font typeface="Dubai" panose="020B0503030403030204" pitchFamily="34" charset="-78"/>
      <p:regular r:id="rId9"/>
      <p:bold r:id="rId10"/>
    </p:embeddedFont>
    <p:embeddedFont>
      <p:font typeface="Ebrima" panose="02000000000000000000" pitchFamily="2" charset="0"/>
      <p:regular r:id="rId11"/>
      <p:bold r:id="rId12"/>
    </p:embeddedFont>
    <p:embeddedFont>
      <p:font typeface="Fraunces Extra Bold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0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14431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Your Ultimate Expense Tracking App</a:t>
            </a:r>
            <a:endParaRPr lang="en-US" sz="61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538924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Spendy is your one-stop solution for managing all your expenses in a seamless, intuitive, and secure way.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7BDF4-687B-334E-8701-4E17EDAD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1" y="707378"/>
            <a:ext cx="3949801" cy="1407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293674-1575-E5BE-67B0-E4A4FDBA449F}"/>
              </a:ext>
            </a:extLst>
          </p:cNvPr>
          <p:cNvSpPr/>
          <p:nvPr/>
        </p:nvSpPr>
        <p:spPr>
          <a:xfrm>
            <a:off x="12255190" y="6980663"/>
            <a:ext cx="2375210" cy="1248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476E9E-B050-F62A-E497-22C2B6AB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20" y="3769113"/>
            <a:ext cx="4127350" cy="1700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838155-F91B-B022-43A1-E73CA3E2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84" y="3769113"/>
            <a:ext cx="4127350" cy="17009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7DFE31-70AD-4B55-AB16-964938DDC472}"/>
              </a:ext>
            </a:extLst>
          </p:cNvPr>
          <p:cNvSpPr/>
          <p:nvPr/>
        </p:nvSpPr>
        <p:spPr>
          <a:xfrm>
            <a:off x="434898" y="3769113"/>
            <a:ext cx="4114800" cy="1683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0"/>
          <p:cNvSpPr/>
          <p:nvPr/>
        </p:nvSpPr>
        <p:spPr>
          <a:xfrm>
            <a:off x="626521" y="1822542"/>
            <a:ext cx="10606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Track All Your Expenses in One Place</a:t>
            </a:r>
            <a:endParaRPr lang="en-US" sz="44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6180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Comprehensive Tracking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Capture every transaction, big or small.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9333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Hassle-Free Syncing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Sync data across devices for a unified view.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1031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Insightful Dashboard</a:t>
            </a:r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Visualize your financial health at a glance.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32D56-CA06-BDF0-B4E9-5F4093B3314C}"/>
              </a:ext>
            </a:extLst>
          </p:cNvPr>
          <p:cNvSpPr/>
          <p:nvPr/>
        </p:nvSpPr>
        <p:spPr>
          <a:xfrm>
            <a:off x="12690088" y="7705493"/>
            <a:ext cx="1851102" cy="434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326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Intuitive Expense Categorization</a:t>
            </a:r>
            <a:endParaRPr lang="en-US" sz="44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64049" y="3930491"/>
            <a:ext cx="103585" cy="1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1</a:t>
            </a:r>
            <a:endParaRPr lang="en-US" sz="265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Smart Tagging</a:t>
            </a:r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Automatically categorize transactions.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29413" y="3930491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2</a:t>
            </a:r>
            <a:endParaRPr lang="en-US" sz="265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Custom Labels</a:t>
            </a:r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your own expense categories.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6190" y="5628680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3</a:t>
            </a:r>
            <a:endParaRPr lang="en-US" sz="265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543669"/>
            <a:ext cx="3239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Dubai" panose="020B0503030403030204" pitchFamily="34" charset="-78"/>
                <a:ea typeface="Fraunces Extra Bold" pitchFamily="34" charset="-122"/>
                <a:cs typeface="Dubai" panose="020B0503030403030204" pitchFamily="34" charset="-78"/>
              </a:rPr>
              <a:t>Personalized Tracking</a:t>
            </a:r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034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Tailor the app to your unique needs.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25030B-F105-3CD5-B94F-C9756E52B894}"/>
              </a:ext>
            </a:extLst>
          </p:cNvPr>
          <p:cNvSpPr/>
          <p:nvPr/>
        </p:nvSpPr>
        <p:spPr>
          <a:xfrm>
            <a:off x="12255190" y="7237141"/>
            <a:ext cx="2375210" cy="89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A4E9E-564F-47DD-D75B-8C89F2AE1956}"/>
              </a:ext>
            </a:extLst>
          </p:cNvPr>
          <p:cNvSpPr/>
          <p:nvPr/>
        </p:nvSpPr>
        <p:spPr>
          <a:xfrm>
            <a:off x="8508382" y="0"/>
            <a:ext cx="6122018" cy="822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35925" y="3206591"/>
            <a:ext cx="10877193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Detailed Spending Reports and Analytics</a:t>
            </a:r>
            <a:endParaRPr lang="en-US" sz="41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35925" y="5916216"/>
            <a:ext cx="13158549" cy="22860"/>
          </a:xfrm>
          <a:prstGeom prst="roundRect">
            <a:avLst>
              <a:gd name="adj" fmla="val 82786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6" name="Shape 2"/>
          <p:cNvSpPr/>
          <p:nvPr/>
        </p:nvSpPr>
        <p:spPr>
          <a:xfrm>
            <a:off x="3961448" y="5180350"/>
            <a:ext cx="22860" cy="735925"/>
          </a:xfrm>
          <a:prstGeom prst="roundRect">
            <a:avLst>
              <a:gd name="adj" fmla="val 82786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8" name="Text 4"/>
          <p:cNvSpPr/>
          <p:nvPr/>
        </p:nvSpPr>
        <p:spPr>
          <a:xfrm>
            <a:off x="3894177" y="5758517"/>
            <a:ext cx="157401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658785" y="417897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</a:t>
            </a: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05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Insights</a:t>
            </a:r>
            <a:endParaRPr lang="en-US" sz="20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946190" y="4633674"/>
            <a:ext cx="605361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Robust charts and graphs for data visualization.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303651" y="5916156"/>
            <a:ext cx="22860" cy="735925"/>
          </a:xfrm>
          <a:prstGeom prst="roundRect">
            <a:avLst>
              <a:gd name="adj" fmla="val 82786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13" name="Text 9"/>
          <p:cNvSpPr/>
          <p:nvPr/>
        </p:nvSpPr>
        <p:spPr>
          <a:xfrm>
            <a:off x="5892993" y="5916156"/>
            <a:ext cx="206097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6000988" y="686240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Spending Trends</a:t>
            </a:r>
            <a:endParaRPr lang="en-US" sz="20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4288393" y="7317105"/>
            <a:ext cx="605361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patterns and areas for improvement.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10645854" y="5180350"/>
            <a:ext cx="22860" cy="735925"/>
          </a:xfrm>
          <a:prstGeom prst="roundRect">
            <a:avLst>
              <a:gd name="adj" fmla="val 82786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19" name="Text 15"/>
          <p:cNvSpPr/>
          <p:nvPr/>
        </p:nvSpPr>
        <p:spPr>
          <a:xfrm>
            <a:off x="9184600" y="4178975"/>
            <a:ext cx="294560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Customizable Reports</a:t>
            </a:r>
            <a:endParaRPr lang="en-US" sz="20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630597" y="4633674"/>
            <a:ext cx="605361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Generate personalized financial reports.</a:t>
            </a:r>
            <a:endParaRPr lang="en-US" sz="16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0E3A1-338E-8D60-AB3B-B9C68D2D35D2}"/>
              </a:ext>
            </a:extLst>
          </p:cNvPr>
          <p:cNvSpPr/>
          <p:nvPr/>
        </p:nvSpPr>
        <p:spPr>
          <a:xfrm>
            <a:off x="12678937" y="7808276"/>
            <a:ext cx="1873404" cy="36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1F0C8A-37A9-2FFA-31EE-06BC8F85057F}"/>
              </a:ext>
            </a:extLst>
          </p:cNvPr>
          <p:cNvSpPr/>
          <p:nvPr/>
        </p:nvSpPr>
        <p:spPr>
          <a:xfrm>
            <a:off x="0" y="0"/>
            <a:ext cx="14630400" cy="274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1887" y="1350526"/>
            <a:ext cx="9842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Budgeting and Goal-Setting</a:t>
            </a:r>
            <a:endParaRPr lang="en-US" sz="44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11887" y="3217649"/>
            <a:ext cx="6408063" cy="1306949"/>
          </a:xfrm>
          <a:prstGeom prst="roundRect">
            <a:avLst>
              <a:gd name="adj" fmla="val 1562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1038701" y="3444463"/>
            <a:ext cx="31632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Automated Budgeting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38701" y="393488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 realistic budgets based on your spending.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46764" y="3217649"/>
            <a:ext cx="6408063" cy="1306949"/>
          </a:xfrm>
          <a:prstGeom prst="roundRect">
            <a:avLst>
              <a:gd name="adj" fmla="val 1562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8" name="Text 5"/>
          <p:cNvSpPr/>
          <p:nvPr/>
        </p:nvSpPr>
        <p:spPr>
          <a:xfrm>
            <a:off x="7673578" y="3444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Savings Targets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673578" y="393488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Define and track financial goals.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75693" y="4863347"/>
            <a:ext cx="6408063" cy="1306949"/>
          </a:xfrm>
          <a:prstGeom prst="roundRect">
            <a:avLst>
              <a:gd name="adj" fmla="val 1562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11" name="Text 8"/>
          <p:cNvSpPr/>
          <p:nvPr/>
        </p:nvSpPr>
        <p:spPr>
          <a:xfrm>
            <a:off x="1038701" y="49782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Spending Alerts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8701" y="54686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Get notified when you're over budget.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46644" y="4864760"/>
            <a:ext cx="6408063" cy="1306949"/>
          </a:xfrm>
          <a:prstGeom prst="roundRect">
            <a:avLst>
              <a:gd name="adj" fmla="val 1562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14" name="Text 11"/>
          <p:cNvSpPr/>
          <p:nvPr/>
        </p:nvSpPr>
        <p:spPr>
          <a:xfrm>
            <a:off x="7673578" y="4978226"/>
            <a:ext cx="29985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Progress Monitoring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673578" y="54686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Stay on top of your financial journey.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D0C1C-19F3-E151-2725-A1E2D8EC82F7}"/>
              </a:ext>
            </a:extLst>
          </p:cNvPr>
          <p:cNvSpPr/>
          <p:nvPr/>
        </p:nvSpPr>
        <p:spPr>
          <a:xfrm>
            <a:off x="12723541" y="7761249"/>
            <a:ext cx="1906859" cy="433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79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20470" y="16070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Conclusion and Next Steps</a:t>
            </a:r>
            <a:endParaRPr lang="en-US" sz="445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391853"/>
            <a:ext cx="3664863" cy="1669852"/>
          </a:xfrm>
          <a:prstGeom prst="roundRect">
            <a:avLst>
              <a:gd name="adj" fmla="val 12225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Take Control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Gain visibility and mastery over your finances.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91853"/>
            <a:ext cx="3664863" cy="1669852"/>
          </a:xfrm>
          <a:prstGeom prst="roundRect">
            <a:avLst>
              <a:gd name="adj" fmla="val 12225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Achieve Your Goals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Reach your financial milestones with Spendify.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Download Now</a:t>
            </a:r>
            <a:endParaRPr lang="en-US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Start your Spendify journey today!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9B3A2-2936-8BEB-77B4-160D80FCA853}"/>
              </a:ext>
            </a:extLst>
          </p:cNvPr>
          <p:cNvSpPr/>
          <p:nvPr/>
        </p:nvSpPr>
        <p:spPr>
          <a:xfrm>
            <a:off x="12812751" y="7783551"/>
            <a:ext cx="1817649" cy="356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351308-846C-F5E2-5FC2-55A1330A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3318">
            <a:off x="1078056" y="2652076"/>
            <a:ext cx="1390700" cy="465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203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Nobile</vt:lpstr>
      <vt:lpstr>Ebrima</vt:lpstr>
      <vt:lpstr>Dubai</vt:lpstr>
      <vt:lpstr>Arial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keshini anand</cp:lastModifiedBy>
  <cp:revision>2</cp:revision>
  <dcterms:created xsi:type="dcterms:W3CDTF">2024-11-05T06:13:47Z</dcterms:created>
  <dcterms:modified xsi:type="dcterms:W3CDTF">2024-11-05T12:44:18Z</dcterms:modified>
</cp:coreProperties>
</file>