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8"/>
  </p:notesMasterIdLst>
  <p:sldIdLst>
    <p:sldId id="256" r:id="rId2"/>
    <p:sldId id="257" r:id="rId3"/>
    <p:sldId id="258" r:id="rId4"/>
    <p:sldId id="259" r:id="rId5"/>
    <p:sldId id="273" r:id="rId6"/>
    <p:sldId id="260" r:id="rId7"/>
    <p:sldId id="261" r:id="rId8"/>
    <p:sldId id="262" r:id="rId9"/>
    <p:sldId id="270" r:id="rId10"/>
    <p:sldId id="274" r:id="rId11"/>
    <p:sldId id="264" r:id="rId12"/>
    <p:sldId id="265" r:id="rId13"/>
    <p:sldId id="271" r:id="rId14"/>
    <p:sldId id="272" r:id="rId15"/>
    <p:sldId id="268"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358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38" autoAdjust="0"/>
    <p:restoredTop sz="94660"/>
  </p:normalViewPr>
  <p:slideViewPr>
    <p:cSldViewPr snapToGrid="0">
      <p:cViewPr>
        <p:scale>
          <a:sx n="70" d="100"/>
          <a:sy n="70" d="100"/>
        </p:scale>
        <p:origin x="-1176" y="-365"/>
      </p:cViewPr>
      <p:guideLst>
        <p:guide orient="horz" pos="2112"/>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7646583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5458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685945c26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685945c26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e685945c26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extLst>
      <p:ext uri="{BB962C8B-B14F-4D97-AF65-F5344CB8AC3E}">
        <p14:creationId xmlns="" xmlns:p14="http://schemas.microsoft.com/office/powerpoint/2010/main" val="3621977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7200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4676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2038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2126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4" name="Google Shape;16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2931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23540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3411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720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685945c2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685945c26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e685945c26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extLst>
      <p:ext uri="{BB962C8B-B14F-4D97-AF65-F5344CB8AC3E}">
        <p14:creationId xmlns="" xmlns:p14="http://schemas.microsoft.com/office/powerpoint/2010/main" val="42673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a:spLocks noGrp="1"/>
          </p:cNvSpPr>
          <p:nvPr>
            <p:ph type="pic" idx="2"/>
          </p:nvPr>
        </p:nvSpPr>
        <p:spPr>
          <a:xfrm>
            <a:off x="0" y="1"/>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 Picture">
  <p:cSld name="6 Picture">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9" name="Google Shape;49;p11"/>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50" name="Google Shape;50;p11"/>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a:spLocks noGrp="1"/>
          </p:cNvSpPr>
          <p:nvPr>
            <p:ph type="pic" idx="2"/>
          </p:nvPr>
        </p:nvSpPr>
        <p:spPr>
          <a:xfrm>
            <a:off x="5923222" y="1511365"/>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2" name="Google Shape;52;p11"/>
          <p:cNvSpPr>
            <a:spLocks noGrp="1"/>
          </p:cNvSpPr>
          <p:nvPr>
            <p:ph type="pic" idx="3"/>
          </p:nvPr>
        </p:nvSpPr>
        <p:spPr>
          <a:xfrm>
            <a:off x="7830824" y="1511365"/>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3" name="Google Shape;53;p11"/>
          <p:cNvSpPr>
            <a:spLocks noGrp="1"/>
          </p:cNvSpPr>
          <p:nvPr>
            <p:ph type="pic" idx="4"/>
          </p:nvPr>
        </p:nvSpPr>
        <p:spPr>
          <a:xfrm>
            <a:off x="9739217" y="1511365"/>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4" name="Google Shape;54;p11"/>
          <p:cNvSpPr>
            <a:spLocks noGrp="1"/>
          </p:cNvSpPr>
          <p:nvPr>
            <p:ph type="pic" idx="5"/>
          </p:nvPr>
        </p:nvSpPr>
        <p:spPr>
          <a:xfrm>
            <a:off x="5923222" y="3885261"/>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5" name="Google Shape;55;p11"/>
          <p:cNvSpPr>
            <a:spLocks noGrp="1"/>
          </p:cNvSpPr>
          <p:nvPr>
            <p:ph type="pic" idx="6"/>
          </p:nvPr>
        </p:nvSpPr>
        <p:spPr>
          <a:xfrm>
            <a:off x="7830824" y="3885261"/>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56" name="Google Shape;56;p11"/>
          <p:cNvSpPr>
            <a:spLocks noGrp="1"/>
          </p:cNvSpPr>
          <p:nvPr>
            <p:ph type="pic" idx="7"/>
          </p:nvPr>
        </p:nvSpPr>
        <p:spPr>
          <a:xfrm>
            <a:off x="9739217" y="3885261"/>
            <a:ext cx="1828800"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xEl>
                                              <p:pRg st="0" end="0"/>
                                            </p:txEl>
                                          </p:spTgt>
                                        </p:tgtEl>
                                        <p:attrNameLst>
                                          <p:attrName>style.visibility</p:attrName>
                                        </p:attrNameLst>
                                      </p:cBhvr>
                                      <p:to>
                                        <p:strVal val="visible"/>
                                      </p:to>
                                    </p:set>
                                    <p:animEffect transition="in" filter="fade">
                                      <p:cBhvr>
                                        <p:cTn id="11" dur="500"/>
                                        <p:tgtEl>
                                          <p:spTgt spid="5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
                                            <p:txEl>
                                              <p:pRg st="1" end="1"/>
                                            </p:txEl>
                                          </p:spTgt>
                                        </p:tgtEl>
                                        <p:attrNameLst>
                                          <p:attrName>style.visibility</p:attrName>
                                        </p:attrNameLst>
                                      </p:cBhvr>
                                      <p:to>
                                        <p:strVal val="visible"/>
                                      </p:to>
                                    </p:set>
                                    <p:animEffect transition="in" filter="fade">
                                      <p:cBhvr>
                                        <p:cTn id="15" dur="500"/>
                                        <p:tgtEl>
                                          <p:spTgt spid="5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animEffect transition="in" filter="fade">
                                      <p:cBhvr>
                                        <p:cTn id="19" dur="500"/>
                                        <p:tgtEl>
                                          <p:spTgt spid="5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
                                            <p:txEl>
                                              <p:pRg st="3" end="3"/>
                                            </p:txEl>
                                          </p:spTgt>
                                        </p:tgtEl>
                                        <p:attrNameLst>
                                          <p:attrName>style.visibility</p:attrName>
                                        </p:attrNameLst>
                                      </p:cBhvr>
                                      <p:to>
                                        <p:strVal val="visible"/>
                                      </p:to>
                                    </p:set>
                                    <p:animEffect transition="in" filter="fade">
                                      <p:cBhvr>
                                        <p:cTn id="23" dur="500"/>
                                        <p:tgtEl>
                                          <p:spTgt spid="5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
                                            <p:txEl>
                                              <p:pRg st="4" end="4"/>
                                            </p:txEl>
                                          </p:spTgt>
                                        </p:tgtEl>
                                        <p:attrNameLst>
                                          <p:attrName>style.visibility</p:attrName>
                                        </p:attrNameLst>
                                      </p:cBhvr>
                                      <p:to>
                                        <p:strVal val="visible"/>
                                      </p:to>
                                    </p:set>
                                    <p:animEffect transition="in" filter="fade">
                                      <p:cBhvr>
                                        <p:cTn id="27" dur="500"/>
                                        <p:tgtEl>
                                          <p:spTgt spid="5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0">
                                            <p:txEl>
                                              <p:pRg st="5" end="5"/>
                                            </p:txEl>
                                          </p:spTgt>
                                        </p:tgtEl>
                                        <p:attrNameLst>
                                          <p:attrName>style.visibility</p:attrName>
                                        </p:attrNameLst>
                                      </p:cBhvr>
                                      <p:to>
                                        <p:strVal val="visible"/>
                                      </p:to>
                                    </p:set>
                                    <p:animEffect transition="in" filter="fade">
                                      <p:cBhvr>
                                        <p:cTn id="31" dur="500"/>
                                        <p:tgtEl>
                                          <p:spTgt spid="5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0">
                                            <p:txEl>
                                              <p:pRg st="6" end="6"/>
                                            </p:txEl>
                                          </p:spTgt>
                                        </p:tgtEl>
                                        <p:attrNameLst>
                                          <p:attrName>style.visibility</p:attrName>
                                        </p:attrNameLst>
                                      </p:cBhvr>
                                      <p:to>
                                        <p:strVal val="visible"/>
                                      </p:to>
                                    </p:set>
                                    <p:animEffect transition="in" filter="fade">
                                      <p:cBhvr>
                                        <p:cTn id="35" dur="500"/>
                                        <p:tgtEl>
                                          <p:spTgt spid="5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
                                            <p:txEl>
                                              <p:pRg st="7" end="7"/>
                                            </p:txEl>
                                          </p:spTgt>
                                        </p:tgtEl>
                                        <p:attrNameLst>
                                          <p:attrName>style.visibility</p:attrName>
                                        </p:attrNameLst>
                                      </p:cBhvr>
                                      <p:to>
                                        <p:strVal val="visible"/>
                                      </p:to>
                                    </p:set>
                                    <p:animEffect transition="in" filter="fade">
                                      <p:cBhvr>
                                        <p:cTn id="39" dur="500"/>
                                        <p:tgtEl>
                                          <p:spTgt spid="5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
                                            <p:txEl>
                                              <p:pRg st="8" end="8"/>
                                            </p:txEl>
                                          </p:spTgt>
                                        </p:tgtEl>
                                        <p:attrNameLst>
                                          <p:attrName>style.visibility</p:attrName>
                                        </p:attrNameLst>
                                      </p:cBhvr>
                                      <p:to>
                                        <p:strVal val="visible"/>
                                      </p:to>
                                    </p:set>
                                    <p:animEffect transition="in" filter="fade">
                                      <p:cBhvr>
                                        <p:cTn id="43" dur="500"/>
                                        <p:tgtEl>
                                          <p:spTgt spid="5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par>
                          <p:cTn id="48" fill="hold">
                            <p:stCondLst>
                              <p:cond delay="5500"/>
                            </p:stCondLst>
                            <p:childTnLst>
                              <p:par>
                                <p:cTn id="49" presetID="2" presetClass="entr" presetSubtype="1"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ppt_y</p:attrName>
                                        </p:attrNameLst>
                                      </p:cBhvr>
                                      <p:tavLst>
                                        <p:tav tm="0">
                                          <p:val>
                                            <p:strVal val="#ppt_y-1"/>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additive="base">
                                        <p:cTn id="54" dur="500"/>
                                        <p:tgtEl>
                                          <p:spTgt spid="52"/>
                                        </p:tgtEl>
                                        <p:attrNameLst>
                                          <p:attrName>ppt_y</p:attrName>
                                        </p:attrNameLst>
                                      </p:cBhvr>
                                      <p:tavLst>
                                        <p:tav tm="0">
                                          <p:val>
                                            <p:strVal val="#ppt_y+1"/>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additive="base">
                                        <p:cTn id="57" dur="500"/>
                                        <p:tgtEl>
                                          <p:spTgt spid="53"/>
                                        </p:tgtEl>
                                        <p:attrNameLst>
                                          <p:attrName>ppt_y</p:attrName>
                                        </p:attrNameLst>
                                      </p:cBhvr>
                                      <p:tavLst>
                                        <p:tav tm="0">
                                          <p:val>
                                            <p:strVal val="#ppt_y-1"/>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p:tgtEl>
                                          <p:spTgt spid="54"/>
                                        </p:tgtEl>
                                        <p:attrNameLst>
                                          <p:attrName>ppt_y</p:attrName>
                                        </p:attrNameLst>
                                      </p:cBhvr>
                                      <p:tavLst>
                                        <p:tav tm="0">
                                          <p:val>
                                            <p:strVal val="#ppt_y+1"/>
                                          </p:val>
                                        </p:tav>
                                        <p:tav tm="100000">
                                          <p:val>
                                            <p:strVal val="#ppt_y"/>
                                          </p:val>
                                        </p:tav>
                                      </p:tavLst>
                                    </p:anim>
                                  </p:childTnLst>
                                </p:cTn>
                              </p:par>
                              <p:par>
                                <p:cTn id="61" presetID="2" presetClass="entr" presetSubtype="1"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p:tgtEl>
                                          <p:spTgt spid="55"/>
                                        </p:tgtEl>
                                        <p:attrNameLst>
                                          <p:attrName>ppt_y</p:attrName>
                                        </p:attrNameLst>
                                      </p:cBhvr>
                                      <p:tavLst>
                                        <p:tav tm="0">
                                          <p:val>
                                            <p:strVal val="#ppt_y-1"/>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on Left">
  <p:cSld name="Picture on Lef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a:off x="4456256"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0" name="Google Shape;60;p12"/>
          <p:cNvCxnSpPr/>
          <p:nvPr/>
        </p:nvCxnSpPr>
        <p:spPr>
          <a:xfrm>
            <a:off x="4558546"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61" name="Google Shape;61;p12"/>
          <p:cNvSpPr txBox="1">
            <a:spLocks noGrp="1"/>
          </p:cNvSpPr>
          <p:nvPr>
            <p:ph type="body" idx="1"/>
          </p:nvPr>
        </p:nvSpPr>
        <p:spPr>
          <a:xfrm>
            <a:off x="4456256"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2"/>
          <p:cNvSpPr>
            <a:spLocks noGrp="1"/>
          </p:cNvSpPr>
          <p:nvPr>
            <p:ph type="pic" idx="2"/>
          </p:nvPr>
        </p:nvSpPr>
        <p:spPr>
          <a:xfrm>
            <a:off x="-1" y="0"/>
            <a:ext cx="4144889" cy="6858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
                                            <p:txEl>
                                              <p:pRg st="0" end="0"/>
                                            </p:txEl>
                                          </p:spTgt>
                                        </p:tgtEl>
                                        <p:attrNameLst>
                                          <p:attrName>style.visibility</p:attrName>
                                        </p:attrNameLst>
                                      </p:cBhvr>
                                      <p:to>
                                        <p:strVal val="visible"/>
                                      </p:to>
                                    </p:set>
                                    <p:animEffect transition="in" filter="fade">
                                      <p:cBhvr>
                                        <p:cTn id="15" dur="500"/>
                                        <p:tgtEl>
                                          <p:spTgt spid="61">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1">
                                            <p:txEl>
                                              <p:pRg st="1" end="1"/>
                                            </p:txEl>
                                          </p:spTgt>
                                        </p:tgtEl>
                                        <p:attrNameLst>
                                          <p:attrName>style.visibility</p:attrName>
                                        </p:attrNameLst>
                                      </p:cBhvr>
                                      <p:to>
                                        <p:strVal val="visible"/>
                                      </p:to>
                                    </p:set>
                                    <p:animEffect transition="in" filter="fade">
                                      <p:cBhvr>
                                        <p:cTn id="19" dur="500"/>
                                        <p:tgtEl>
                                          <p:spTgt spid="61">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1">
                                            <p:txEl>
                                              <p:pRg st="2" end="2"/>
                                            </p:txEl>
                                          </p:spTgt>
                                        </p:tgtEl>
                                        <p:attrNameLst>
                                          <p:attrName>style.visibility</p:attrName>
                                        </p:attrNameLst>
                                      </p:cBhvr>
                                      <p:to>
                                        <p:strVal val="visible"/>
                                      </p:to>
                                    </p:set>
                                    <p:animEffect transition="in" filter="fade">
                                      <p:cBhvr>
                                        <p:cTn id="23" dur="500"/>
                                        <p:tgtEl>
                                          <p:spTgt spid="61">
                                            <p:txEl>
                                              <p:pRg st="2" end="2"/>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1">
                                            <p:txEl>
                                              <p:pRg st="3" end="3"/>
                                            </p:txEl>
                                          </p:spTgt>
                                        </p:tgtEl>
                                        <p:attrNameLst>
                                          <p:attrName>style.visibility</p:attrName>
                                        </p:attrNameLst>
                                      </p:cBhvr>
                                      <p:to>
                                        <p:strVal val="visible"/>
                                      </p:to>
                                    </p:set>
                                    <p:animEffect transition="in" filter="fade">
                                      <p:cBhvr>
                                        <p:cTn id="27" dur="500"/>
                                        <p:tgtEl>
                                          <p:spTgt spid="61">
                                            <p:txEl>
                                              <p:pRg st="3" end="3"/>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1">
                                            <p:txEl>
                                              <p:pRg st="4" end="4"/>
                                            </p:txEl>
                                          </p:spTgt>
                                        </p:tgtEl>
                                        <p:attrNameLst>
                                          <p:attrName>style.visibility</p:attrName>
                                        </p:attrNameLst>
                                      </p:cBhvr>
                                      <p:to>
                                        <p:strVal val="visible"/>
                                      </p:to>
                                    </p:set>
                                    <p:animEffect transition="in" filter="fade">
                                      <p:cBhvr>
                                        <p:cTn id="31" dur="500"/>
                                        <p:tgtEl>
                                          <p:spTgt spid="61">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1">
                                            <p:txEl>
                                              <p:pRg st="5" end="5"/>
                                            </p:txEl>
                                          </p:spTgt>
                                        </p:tgtEl>
                                        <p:attrNameLst>
                                          <p:attrName>style.visibility</p:attrName>
                                        </p:attrNameLst>
                                      </p:cBhvr>
                                      <p:to>
                                        <p:strVal val="visible"/>
                                      </p:to>
                                    </p:set>
                                    <p:animEffect transition="in" filter="fade">
                                      <p:cBhvr>
                                        <p:cTn id="35" dur="500"/>
                                        <p:tgtEl>
                                          <p:spTgt spid="61">
                                            <p:txEl>
                                              <p:pRg st="5" end="5"/>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1">
                                            <p:txEl>
                                              <p:pRg st="6" end="6"/>
                                            </p:txEl>
                                          </p:spTgt>
                                        </p:tgtEl>
                                        <p:attrNameLst>
                                          <p:attrName>style.visibility</p:attrName>
                                        </p:attrNameLst>
                                      </p:cBhvr>
                                      <p:to>
                                        <p:strVal val="visible"/>
                                      </p:to>
                                    </p:set>
                                    <p:animEffect transition="in" filter="fade">
                                      <p:cBhvr>
                                        <p:cTn id="39" dur="500"/>
                                        <p:tgtEl>
                                          <p:spTgt spid="61">
                                            <p:txEl>
                                              <p:pRg st="6" end="6"/>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1">
                                            <p:txEl>
                                              <p:pRg st="7" end="7"/>
                                            </p:txEl>
                                          </p:spTgt>
                                        </p:tgtEl>
                                        <p:attrNameLst>
                                          <p:attrName>style.visibility</p:attrName>
                                        </p:attrNameLst>
                                      </p:cBhvr>
                                      <p:to>
                                        <p:strVal val="visible"/>
                                      </p:to>
                                    </p:set>
                                    <p:animEffect transition="in" filter="fade">
                                      <p:cBhvr>
                                        <p:cTn id="43" dur="500"/>
                                        <p:tgtEl>
                                          <p:spTgt spid="61">
                                            <p:txEl>
                                              <p:pRg st="7" end="7"/>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1">
                                            <p:txEl>
                                              <p:pRg st="8" end="8"/>
                                            </p:txEl>
                                          </p:spTgt>
                                        </p:tgtEl>
                                        <p:attrNameLst>
                                          <p:attrName>style.visibility</p:attrName>
                                        </p:attrNameLst>
                                      </p:cBhvr>
                                      <p:to>
                                        <p:strVal val="visible"/>
                                      </p:to>
                                    </p:set>
                                    <p:animEffect transition="in" filter="fade">
                                      <p:cBhvr>
                                        <p:cTn id="47" dur="500"/>
                                        <p:tgtEl>
                                          <p:spTgt spid="61">
                                            <p:txEl>
                                              <p:pRg st="8" end="8"/>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rtphone">
  <p:cSld name="Smartphone">
    <p:spTree>
      <p:nvGrpSpPr>
        <p:cNvPr id="1" name="Shape 63"/>
        <p:cNvGrpSpPr/>
        <p:nvPr/>
      </p:nvGrpSpPr>
      <p:grpSpPr>
        <a:xfrm>
          <a:off x="0" y="0"/>
          <a:ext cx="0" cy="0"/>
          <a:chOff x="0" y="0"/>
          <a:chExt cx="0" cy="0"/>
        </a:xfrm>
      </p:grpSpPr>
      <p:sp>
        <p:nvSpPr>
          <p:cNvPr id="64" name="Google Shape;64;p13"/>
          <p:cNvSpPr>
            <a:spLocks noGrp="1"/>
          </p:cNvSpPr>
          <p:nvPr>
            <p:ph type="pic" idx="2"/>
          </p:nvPr>
        </p:nvSpPr>
        <p:spPr>
          <a:xfrm>
            <a:off x="2641618" y="1616916"/>
            <a:ext cx="2095482" cy="378693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cxnSp>
        <p:nvCxnSpPr>
          <p:cNvPr id="65" name="Google Shape;65;p13"/>
          <p:cNvCxnSpPr/>
          <p:nvPr/>
        </p:nvCxnSpPr>
        <p:spPr>
          <a:xfrm>
            <a:off x="5390026"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66" name="Google Shape;66;p13"/>
          <p:cNvSpPr txBox="1">
            <a:spLocks noGrp="1"/>
          </p:cNvSpPr>
          <p:nvPr>
            <p:ph type="body" idx="1"/>
          </p:nvPr>
        </p:nvSpPr>
        <p:spPr>
          <a:xfrm>
            <a:off x="5287736"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3"/>
          <p:cNvSpPr>
            <a:spLocks noGrp="1"/>
          </p:cNvSpPr>
          <p:nvPr>
            <p:ph type="pic" idx="3"/>
          </p:nvPr>
        </p:nvSpPr>
        <p:spPr>
          <a:xfrm>
            <a:off x="740479" y="1503847"/>
            <a:ext cx="2193221" cy="399207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68" name="Google Shape;68;p13"/>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69" name="Google Shape;69;p13"/>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70" name="Google Shape;70;p13"/>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71" name="Google Shape;71;p13"/>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500"/>
                                        <p:tgtEl>
                                          <p:spTgt spid="6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animEffect transition="in" filter="fade">
                                      <p:cBhvr>
                                        <p:cTn id="11" dur="500"/>
                                        <p:tgtEl>
                                          <p:spTgt spid="6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animEffect transition="in" filter="fade">
                                      <p:cBhvr>
                                        <p:cTn id="15" dur="500"/>
                                        <p:tgtEl>
                                          <p:spTgt spid="6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animEffect transition="in" filter="fade">
                                      <p:cBhvr>
                                        <p:cTn id="19" dur="500"/>
                                        <p:tgtEl>
                                          <p:spTgt spid="6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6">
                                            <p:txEl>
                                              <p:pRg st="4" end="4"/>
                                            </p:txEl>
                                          </p:spTgt>
                                        </p:tgtEl>
                                        <p:attrNameLst>
                                          <p:attrName>style.visibility</p:attrName>
                                        </p:attrNameLst>
                                      </p:cBhvr>
                                      <p:to>
                                        <p:strVal val="visible"/>
                                      </p:to>
                                    </p:set>
                                    <p:animEffect transition="in" filter="fade">
                                      <p:cBhvr>
                                        <p:cTn id="23" dur="500"/>
                                        <p:tgtEl>
                                          <p:spTgt spid="66">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6">
                                            <p:txEl>
                                              <p:pRg st="5" end="5"/>
                                            </p:txEl>
                                          </p:spTgt>
                                        </p:tgtEl>
                                        <p:attrNameLst>
                                          <p:attrName>style.visibility</p:attrName>
                                        </p:attrNameLst>
                                      </p:cBhvr>
                                      <p:to>
                                        <p:strVal val="visible"/>
                                      </p:to>
                                    </p:set>
                                    <p:animEffect transition="in" filter="fade">
                                      <p:cBhvr>
                                        <p:cTn id="27" dur="500"/>
                                        <p:tgtEl>
                                          <p:spTgt spid="66">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6">
                                            <p:txEl>
                                              <p:pRg st="6" end="6"/>
                                            </p:txEl>
                                          </p:spTgt>
                                        </p:tgtEl>
                                        <p:attrNameLst>
                                          <p:attrName>style.visibility</p:attrName>
                                        </p:attrNameLst>
                                      </p:cBhvr>
                                      <p:to>
                                        <p:strVal val="visible"/>
                                      </p:to>
                                    </p:set>
                                    <p:animEffect transition="in" filter="fade">
                                      <p:cBhvr>
                                        <p:cTn id="31" dur="500"/>
                                        <p:tgtEl>
                                          <p:spTgt spid="66">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6">
                                            <p:txEl>
                                              <p:pRg st="7" end="7"/>
                                            </p:txEl>
                                          </p:spTgt>
                                        </p:tgtEl>
                                        <p:attrNameLst>
                                          <p:attrName>style.visibility</p:attrName>
                                        </p:attrNameLst>
                                      </p:cBhvr>
                                      <p:to>
                                        <p:strVal val="visible"/>
                                      </p:to>
                                    </p:set>
                                    <p:animEffect transition="in" filter="fade">
                                      <p:cBhvr>
                                        <p:cTn id="35" dur="500"/>
                                        <p:tgtEl>
                                          <p:spTgt spid="66">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6">
                                            <p:txEl>
                                              <p:pRg st="8" end="8"/>
                                            </p:txEl>
                                          </p:spTgt>
                                        </p:tgtEl>
                                        <p:attrNameLst>
                                          <p:attrName>style.visibility</p:attrName>
                                        </p:attrNameLst>
                                      </p:cBhvr>
                                      <p:to>
                                        <p:strVal val="visible"/>
                                      </p:to>
                                    </p:set>
                                    <p:animEffect transition="in" filter="fade">
                                      <p:cBhvr>
                                        <p:cTn id="39" dur="500"/>
                                        <p:tgtEl>
                                          <p:spTgt spid="66">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osaic Picture">
  <p:cSld name="Mosaic Picture">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28650" y="1254125"/>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4" name="Google Shape;74;p14"/>
          <p:cNvCxnSpPr/>
          <p:nvPr/>
        </p:nvCxnSpPr>
        <p:spPr>
          <a:xfrm>
            <a:off x="730940" y="2801614"/>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75" name="Google Shape;75;p14"/>
          <p:cNvSpPr txBox="1">
            <a:spLocks noGrp="1"/>
          </p:cNvSpPr>
          <p:nvPr>
            <p:ph type="body" idx="1"/>
          </p:nvPr>
        </p:nvSpPr>
        <p:spPr>
          <a:xfrm>
            <a:off x="628650" y="2073275"/>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4"/>
          <p:cNvSpPr>
            <a:spLocks noGrp="1"/>
          </p:cNvSpPr>
          <p:nvPr>
            <p:ph type="pic" idx="2"/>
          </p:nvPr>
        </p:nvSpPr>
        <p:spPr>
          <a:xfrm>
            <a:off x="5541818" y="2286000"/>
            <a:ext cx="2216727"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77" name="Google Shape;77;p14"/>
          <p:cNvSpPr>
            <a:spLocks noGrp="1"/>
          </p:cNvSpPr>
          <p:nvPr>
            <p:ph type="pic" idx="3"/>
          </p:nvPr>
        </p:nvSpPr>
        <p:spPr>
          <a:xfrm>
            <a:off x="5541818" y="4572000"/>
            <a:ext cx="2216700" cy="2286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a:lvl1pPr>
          </a:lstStyle>
          <a:p>
            <a:endParaRPr/>
          </a:p>
        </p:txBody>
      </p:sp>
      <p:sp>
        <p:nvSpPr>
          <p:cNvPr id="78" name="Google Shape;78;p14"/>
          <p:cNvSpPr>
            <a:spLocks noGrp="1"/>
          </p:cNvSpPr>
          <p:nvPr>
            <p:ph type="pic" idx="4"/>
          </p:nvPr>
        </p:nvSpPr>
        <p:spPr>
          <a:xfrm>
            <a:off x="9975273" y="0"/>
            <a:ext cx="2216727"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79" name="Google Shape;79;p14"/>
          <p:cNvSpPr>
            <a:spLocks noGrp="1"/>
          </p:cNvSpPr>
          <p:nvPr>
            <p:ph type="pic" idx="5"/>
          </p:nvPr>
        </p:nvSpPr>
        <p:spPr>
          <a:xfrm>
            <a:off x="7758546" y="0"/>
            <a:ext cx="2216727"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80" name="Google Shape;80;p14"/>
          <p:cNvSpPr>
            <a:spLocks noGrp="1"/>
          </p:cNvSpPr>
          <p:nvPr>
            <p:ph type="pic" idx="6"/>
          </p:nvPr>
        </p:nvSpPr>
        <p:spPr>
          <a:xfrm>
            <a:off x="9975273" y="2286000"/>
            <a:ext cx="2216727"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81" name="Google Shape;81;p14"/>
          <p:cNvSpPr>
            <a:spLocks noGrp="1"/>
          </p:cNvSpPr>
          <p:nvPr>
            <p:ph type="pic" idx="7"/>
          </p:nvPr>
        </p:nvSpPr>
        <p:spPr>
          <a:xfrm>
            <a:off x="7758546" y="2286000"/>
            <a:ext cx="2216727" cy="2286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
                                            <p:txEl>
                                              <p:pRg st="0" end="0"/>
                                            </p:txEl>
                                          </p:spTgt>
                                        </p:tgtEl>
                                        <p:attrNameLst>
                                          <p:attrName>style.visibility</p:attrName>
                                        </p:attrNameLst>
                                      </p:cBhvr>
                                      <p:to>
                                        <p:strVal val="visible"/>
                                      </p:to>
                                    </p:set>
                                    <p:animEffect transition="in" filter="fade">
                                      <p:cBhvr>
                                        <p:cTn id="11" dur="500"/>
                                        <p:tgtEl>
                                          <p:spTgt spid="7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5">
                                            <p:txEl>
                                              <p:pRg st="1" end="1"/>
                                            </p:txEl>
                                          </p:spTgt>
                                        </p:tgtEl>
                                        <p:attrNameLst>
                                          <p:attrName>style.visibility</p:attrName>
                                        </p:attrNameLst>
                                      </p:cBhvr>
                                      <p:to>
                                        <p:strVal val="visible"/>
                                      </p:to>
                                    </p:set>
                                    <p:animEffect transition="in" filter="fade">
                                      <p:cBhvr>
                                        <p:cTn id="15" dur="500"/>
                                        <p:tgtEl>
                                          <p:spTgt spid="7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
                                            <p:txEl>
                                              <p:pRg st="2" end="2"/>
                                            </p:txEl>
                                          </p:spTgt>
                                        </p:tgtEl>
                                        <p:attrNameLst>
                                          <p:attrName>style.visibility</p:attrName>
                                        </p:attrNameLst>
                                      </p:cBhvr>
                                      <p:to>
                                        <p:strVal val="visible"/>
                                      </p:to>
                                    </p:set>
                                    <p:animEffect transition="in" filter="fade">
                                      <p:cBhvr>
                                        <p:cTn id="19" dur="500"/>
                                        <p:tgtEl>
                                          <p:spTgt spid="7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5">
                                            <p:txEl>
                                              <p:pRg st="3" end="3"/>
                                            </p:txEl>
                                          </p:spTgt>
                                        </p:tgtEl>
                                        <p:attrNameLst>
                                          <p:attrName>style.visibility</p:attrName>
                                        </p:attrNameLst>
                                      </p:cBhvr>
                                      <p:to>
                                        <p:strVal val="visible"/>
                                      </p:to>
                                    </p:set>
                                    <p:animEffect transition="in" filter="fade">
                                      <p:cBhvr>
                                        <p:cTn id="23" dur="500"/>
                                        <p:tgtEl>
                                          <p:spTgt spid="7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5">
                                            <p:txEl>
                                              <p:pRg st="4" end="4"/>
                                            </p:txEl>
                                          </p:spTgt>
                                        </p:tgtEl>
                                        <p:attrNameLst>
                                          <p:attrName>style.visibility</p:attrName>
                                        </p:attrNameLst>
                                      </p:cBhvr>
                                      <p:to>
                                        <p:strVal val="visible"/>
                                      </p:to>
                                    </p:set>
                                    <p:animEffect transition="in" filter="fade">
                                      <p:cBhvr>
                                        <p:cTn id="27" dur="500"/>
                                        <p:tgtEl>
                                          <p:spTgt spid="7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5">
                                            <p:txEl>
                                              <p:pRg st="5" end="5"/>
                                            </p:txEl>
                                          </p:spTgt>
                                        </p:tgtEl>
                                        <p:attrNameLst>
                                          <p:attrName>style.visibility</p:attrName>
                                        </p:attrNameLst>
                                      </p:cBhvr>
                                      <p:to>
                                        <p:strVal val="visible"/>
                                      </p:to>
                                    </p:set>
                                    <p:animEffect transition="in" filter="fade">
                                      <p:cBhvr>
                                        <p:cTn id="31" dur="500"/>
                                        <p:tgtEl>
                                          <p:spTgt spid="7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Effect transition="in" filter="fade">
                                      <p:cBhvr>
                                        <p:cTn id="35" dur="500"/>
                                        <p:tgtEl>
                                          <p:spTgt spid="7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5">
                                            <p:txEl>
                                              <p:pRg st="7" end="7"/>
                                            </p:txEl>
                                          </p:spTgt>
                                        </p:tgtEl>
                                        <p:attrNameLst>
                                          <p:attrName>style.visibility</p:attrName>
                                        </p:attrNameLst>
                                      </p:cBhvr>
                                      <p:to>
                                        <p:strVal val="visible"/>
                                      </p:to>
                                    </p:set>
                                    <p:animEffect transition="in" filter="fade">
                                      <p:cBhvr>
                                        <p:cTn id="39" dur="500"/>
                                        <p:tgtEl>
                                          <p:spTgt spid="7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xEl>
                                              <p:pRg st="8" end="8"/>
                                            </p:txEl>
                                          </p:spTgt>
                                        </p:tgtEl>
                                        <p:attrNameLst>
                                          <p:attrName>style.visibility</p:attrName>
                                        </p:attrNameLst>
                                      </p:cBhvr>
                                      <p:to>
                                        <p:strVal val="visible"/>
                                      </p:to>
                                    </p:set>
                                    <p:animEffect transition="in" filter="fade">
                                      <p:cBhvr>
                                        <p:cTn id="43" dur="500"/>
                                        <p:tgtEl>
                                          <p:spTgt spid="75">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enter">
  <p:cSld name="1_Center">
    <p:spTree>
      <p:nvGrpSpPr>
        <p:cNvPr id="1" name="Shape 82"/>
        <p:cNvGrpSpPr/>
        <p:nvPr/>
      </p:nvGrpSpPr>
      <p:grpSpPr>
        <a:xfrm>
          <a:off x="0" y="0"/>
          <a:ext cx="0" cy="0"/>
          <a:chOff x="0" y="0"/>
          <a:chExt cx="0" cy="0"/>
        </a:xfrm>
      </p:grpSpPr>
      <p:cxnSp>
        <p:nvCxnSpPr>
          <p:cNvPr id="83" name="Google Shape;83;p15"/>
          <p:cNvCxnSpPr/>
          <p:nvPr/>
        </p:nvCxnSpPr>
        <p:spPr>
          <a:xfrm>
            <a:off x="562962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84" name="Google Shape;84;p15"/>
          <p:cNvSpPr txBox="1">
            <a:spLocks noGrp="1"/>
          </p:cNvSpPr>
          <p:nvPr>
            <p:ph type="body" idx="1"/>
          </p:nvPr>
        </p:nvSpPr>
        <p:spPr>
          <a:xfrm>
            <a:off x="358140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a:spLocks noGrp="1"/>
          </p:cNvSpPr>
          <p:nvPr>
            <p:ph type="pic" idx="2"/>
          </p:nvPr>
        </p:nvSpPr>
        <p:spPr>
          <a:xfrm>
            <a:off x="9724705" y="4709101"/>
            <a:ext cx="2469000" cy="214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00"/>
              <a:buFont typeface="Arial"/>
              <a:buNone/>
              <a:defRPr sz="13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86" name="Google Shape;86;p15"/>
          <p:cNvSpPr>
            <a:spLocks noGrp="1"/>
          </p:cNvSpPr>
          <p:nvPr>
            <p:ph type="pic" idx="3"/>
          </p:nvPr>
        </p:nvSpPr>
        <p:spPr>
          <a:xfrm>
            <a:off x="2431592" y="2552678"/>
            <a:ext cx="2431604" cy="214884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00"/>
              <a:buFont typeface="Arial"/>
              <a:buNone/>
              <a:defRPr sz="13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87" name="Google Shape;87;p15"/>
          <p:cNvSpPr>
            <a:spLocks noGrp="1"/>
          </p:cNvSpPr>
          <p:nvPr>
            <p:ph type="pic" idx="4"/>
          </p:nvPr>
        </p:nvSpPr>
        <p:spPr>
          <a:xfrm>
            <a:off x="0" y="4703051"/>
            <a:ext cx="2431500" cy="214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00"/>
              <a:buFont typeface="Arial"/>
              <a:buNone/>
              <a:defRPr sz="13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88" name="Google Shape;88;p15"/>
          <p:cNvSpPr>
            <a:spLocks noGrp="1"/>
          </p:cNvSpPr>
          <p:nvPr>
            <p:ph type="pic" idx="5"/>
          </p:nvPr>
        </p:nvSpPr>
        <p:spPr>
          <a:xfrm>
            <a:off x="7293088" y="2552678"/>
            <a:ext cx="2431604" cy="214884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00"/>
              <a:buFont typeface="Arial"/>
              <a:buNone/>
              <a:defRPr sz="13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89" name="Google Shape;89;p15"/>
          <p:cNvSpPr>
            <a:spLocks noGrp="1"/>
          </p:cNvSpPr>
          <p:nvPr>
            <p:ph type="pic" idx="6"/>
          </p:nvPr>
        </p:nvSpPr>
        <p:spPr>
          <a:xfrm>
            <a:off x="4992822" y="4703051"/>
            <a:ext cx="2431500" cy="214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1300"/>
              <a:buFont typeface="Arial"/>
              <a:buNone/>
              <a:defRPr sz="13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90" name="Google Shape;90;p15"/>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91" name="Google Shape;91;p15"/>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92" name="Google Shape;92;p15"/>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93" name="Google Shape;93;p15"/>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500"/>
                                        <p:tgtEl>
                                          <p:spTgt spid="8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animEffect transition="in" filter="fade">
                                      <p:cBhvr>
                                        <p:cTn id="11" dur="500"/>
                                        <p:tgtEl>
                                          <p:spTgt spid="8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animEffect transition="in" filter="fade">
                                      <p:cBhvr>
                                        <p:cTn id="15" dur="500"/>
                                        <p:tgtEl>
                                          <p:spTgt spid="8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animEffect transition="in" filter="fade">
                                      <p:cBhvr>
                                        <p:cTn id="19" dur="500"/>
                                        <p:tgtEl>
                                          <p:spTgt spid="84">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animEffect transition="in" filter="fade">
                                      <p:cBhvr>
                                        <p:cTn id="23" dur="500"/>
                                        <p:tgtEl>
                                          <p:spTgt spid="84">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animEffect transition="in" filter="fade">
                                      <p:cBhvr>
                                        <p:cTn id="27" dur="500"/>
                                        <p:tgtEl>
                                          <p:spTgt spid="84">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4">
                                            <p:txEl>
                                              <p:pRg st="6" end="6"/>
                                            </p:txEl>
                                          </p:spTgt>
                                        </p:tgtEl>
                                        <p:attrNameLst>
                                          <p:attrName>style.visibility</p:attrName>
                                        </p:attrNameLst>
                                      </p:cBhvr>
                                      <p:to>
                                        <p:strVal val="visible"/>
                                      </p:to>
                                    </p:set>
                                    <p:animEffect transition="in" filter="fade">
                                      <p:cBhvr>
                                        <p:cTn id="31" dur="500"/>
                                        <p:tgtEl>
                                          <p:spTgt spid="84">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4">
                                            <p:txEl>
                                              <p:pRg st="7" end="7"/>
                                            </p:txEl>
                                          </p:spTgt>
                                        </p:tgtEl>
                                        <p:attrNameLst>
                                          <p:attrName>style.visibility</p:attrName>
                                        </p:attrNameLst>
                                      </p:cBhvr>
                                      <p:to>
                                        <p:strVal val="visible"/>
                                      </p:to>
                                    </p:set>
                                    <p:animEffect transition="in" filter="fade">
                                      <p:cBhvr>
                                        <p:cTn id="35" dur="500"/>
                                        <p:tgtEl>
                                          <p:spTgt spid="84">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4">
                                            <p:txEl>
                                              <p:pRg st="8" end="8"/>
                                            </p:txEl>
                                          </p:spTgt>
                                        </p:tgtEl>
                                        <p:attrNameLst>
                                          <p:attrName>style.visibility</p:attrName>
                                        </p:attrNameLst>
                                      </p:cBhvr>
                                      <p:to>
                                        <p:strVal val="visible"/>
                                      </p:to>
                                    </p:set>
                                    <p:animEffect transition="in" filter="fade">
                                      <p:cBhvr>
                                        <p:cTn id="39" dur="500"/>
                                        <p:tgtEl>
                                          <p:spTgt spid="84">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500"/>
                                        <p:tgtEl>
                                          <p:spTgt spid="86"/>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 calcmode="lin" valueType="num">
                                      <p:cBhvr additive="base">
                                        <p:cTn id="50" dur="500"/>
                                        <p:tgtEl>
                                          <p:spTgt spid="88"/>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500"/>
                                        <p:tgtEl>
                                          <p:spTgt spid="85"/>
                                        </p:tgtEl>
                                        <p:attrNameLst>
                                          <p:attrName>ppt_y</p:attrName>
                                        </p:attrNameLst>
                                      </p:cBhvr>
                                      <p:tavLst>
                                        <p:tav tm="0">
                                          <p:val>
                                            <p:strVal val="#ppt_y+1"/>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additive="base">
                                        <p:cTn id="56" dur="500"/>
                                        <p:tgtEl>
                                          <p:spTgt spid="89"/>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7"/>
                                        </p:tgtEl>
                                        <p:attrNameLst>
                                          <p:attrName>style.visibility</p:attrName>
                                        </p:attrNameLst>
                                      </p:cBhvr>
                                      <p:to>
                                        <p:strVal val="visible"/>
                                      </p:to>
                                    </p:set>
                                    <p:anim calcmode="lin" valueType="num">
                                      <p:cBhvr additive="base">
                                        <p:cTn id="59" dur="500"/>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
  <p:cSld name="Center">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2938463" y="685800"/>
            <a:ext cx="6315075" cy="9144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6" name="Google Shape;96;p16"/>
          <p:cNvCxnSpPr/>
          <p:nvPr/>
        </p:nvCxnSpPr>
        <p:spPr>
          <a:xfrm>
            <a:off x="562962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97" name="Google Shape;97;p16"/>
          <p:cNvSpPr txBox="1">
            <a:spLocks noGrp="1"/>
          </p:cNvSpPr>
          <p:nvPr>
            <p:ph type="body" idx="1"/>
          </p:nvPr>
        </p:nvSpPr>
        <p:spPr>
          <a:xfrm>
            <a:off x="358140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
                                            <p:txEl>
                                              <p:pRg st="1" end="1"/>
                                            </p:txEl>
                                          </p:spTgt>
                                        </p:tgtEl>
                                        <p:attrNameLst>
                                          <p:attrName>style.visibility</p:attrName>
                                        </p:attrNameLst>
                                      </p:cBhvr>
                                      <p:to>
                                        <p:strVal val="visible"/>
                                      </p:to>
                                    </p:set>
                                    <p:animEffect transition="in" filter="fade">
                                      <p:cBhvr>
                                        <p:cTn id="15" dur="500"/>
                                        <p:tgtEl>
                                          <p:spTgt spid="9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animEffect transition="in" filter="fade">
                                      <p:cBhvr>
                                        <p:cTn id="19" dur="500"/>
                                        <p:tgtEl>
                                          <p:spTgt spid="9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
                                            <p:txEl>
                                              <p:pRg st="3" end="3"/>
                                            </p:txEl>
                                          </p:spTgt>
                                        </p:tgtEl>
                                        <p:attrNameLst>
                                          <p:attrName>style.visibility</p:attrName>
                                        </p:attrNameLst>
                                      </p:cBhvr>
                                      <p:to>
                                        <p:strVal val="visible"/>
                                      </p:to>
                                    </p:set>
                                    <p:animEffect transition="in" filter="fade">
                                      <p:cBhvr>
                                        <p:cTn id="23" dur="500"/>
                                        <p:tgtEl>
                                          <p:spTgt spid="9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
                                            <p:txEl>
                                              <p:pRg st="4" end="4"/>
                                            </p:txEl>
                                          </p:spTgt>
                                        </p:tgtEl>
                                        <p:attrNameLst>
                                          <p:attrName>style.visibility</p:attrName>
                                        </p:attrNameLst>
                                      </p:cBhvr>
                                      <p:to>
                                        <p:strVal val="visible"/>
                                      </p:to>
                                    </p:set>
                                    <p:animEffect transition="in" filter="fade">
                                      <p:cBhvr>
                                        <p:cTn id="27" dur="500"/>
                                        <p:tgtEl>
                                          <p:spTgt spid="9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
                                            <p:txEl>
                                              <p:pRg st="5" end="5"/>
                                            </p:txEl>
                                          </p:spTgt>
                                        </p:tgtEl>
                                        <p:attrNameLst>
                                          <p:attrName>style.visibility</p:attrName>
                                        </p:attrNameLst>
                                      </p:cBhvr>
                                      <p:to>
                                        <p:strVal val="visible"/>
                                      </p:to>
                                    </p:set>
                                    <p:animEffect transition="in" filter="fade">
                                      <p:cBhvr>
                                        <p:cTn id="31" dur="500"/>
                                        <p:tgtEl>
                                          <p:spTgt spid="9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
                                            <p:txEl>
                                              <p:pRg st="6" end="6"/>
                                            </p:txEl>
                                          </p:spTgt>
                                        </p:tgtEl>
                                        <p:attrNameLst>
                                          <p:attrName>style.visibility</p:attrName>
                                        </p:attrNameLst>
                                      </p:cBhvr>
                                      <p:to>
                                        <p:strVal val="visible"/>
                                      </p:to>
                                    </p:set>
                                    <p:animEffect transition="in" filter="fade">
                                      <p:cBhvr>
                                        <p:cTn id="35" dur="500"/>
                                        <p:tgtEl>
                                          <p:spTgt spid="9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
                                            <p:txEl>
                                              <p:pRg st="7" end="7"/>
                                            </p:txEl>
                                          </p:spTgt>
                                        </p:tgtEl>
                                        <p:attrNameLst>
                                          <p:attrName>style.visibility</p:attrName>
                                        </p:attrNameLst>
                                      </p:cBhvr>
                                      <p:to>
                                        <p:strVal val="visible"/>
                                      </p:to>
                                    </p:set>
                                    <p:animEffect transition="in" filter="fade">
                                      <p:cBhvr>
                                        <p:cTn id="39" dur="500"/>
                                        <p:tgtEl>
                                          <p:spTgt spid="9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
                                            <p:txEl>
                                              <p:pRg st="8" end="8"/>
                                            </p:txEl>
                                          </p:spTgt>
                                        </p:tgtEl>
                                        <p:attrNameLst>
                                          <p:attrName>style.visibility</p:attrName>
                                        </p:attrNameLst>
                                      </p:cBhvr>
                                      <p:to>
                                        <p:strVal val="visible"/>
                                      </p:to>
                                    </p:set>
                                    <p:animEffect transition="in" filter="fade">
                                      <p:cBhvr>
                                        <p:cTn id="43" dur="500"/>
                                        <p:tgtEl>
                                          <p:spTgt spid="9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 Picture">
  <p:cSld name="Tab Picture">
    <p:spTree>
      <p:nvGrpSpPr>
        <p:cNvPr id="1" name="Shape 98"/>
        <p:cNvGrpSpPr/>
        <p:nvPr/>
      </p:nvGrpSpPr>
      <p:grpSpPr>
        <a:xfrm>
          <a:off x="0" y="0"/>
          <a:ext cx="0" cy="0"/>
          <a:chOff x="0" y="0"/>
          <a:chExt cx="0" cy="0"/>
        </a:xfrm>
      </p:grpSpPr>
      <p:sp>
        <p:nvSpPr>
          <p:cNvPr id="99" name="Google Shape;99;p17"/>
          <p:cNvSpPr>
            <a:spLocks noGrp="1"/>
          </p:cNvSpPr>
          <p:nvPr>
            <p:ph type="pic" idx="2"/>
          </p:nvPr>
        </p:nvSpPr>
        <p:spPr>
          <a:xfrm>
            <a:off x="8699950" y="1613875"/>
            <a:ext cx="3334200" cy="4754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cxnSp>
        <p:nvCxnSpPr>
          <p:cNvPr id="100" name="Google Shape;100;p17"/>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101" name="Google Shape;101;p17"/>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a:spLocks noGrp="1"/>
          </p:cNvSpPr>
          <p:nvPr>
            <p:ph type="pic" idx="3"/>
          </p:nvPr>
        </p:nvSpPr>
        <p:spPr>
          <a:xfrm>
            <a:off x="5955345" y="2335899"/>
            <a:ext cx="3048900" cy="4032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103" name="Google Shape;103;p17"/>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104" name="Google Shape;104;p17"/>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105" name="Google Shape;105;p17"/>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106" name="Google Shape;106;p17"/>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500"/>
                                        <p:tgtEl>
                                          <p:spTgt spid="10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animEffect transition="in" filter="fade">
                                      <p:cBhvr>
                                        <p:cTn id="11" dur="500"/>
                                        <p:tgtEl>
                                          <p:spTgt spid="101">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animEffect transition="in" filter="fade">
                                      <p:cBhvr>
                                        <p:cTn id="15" dur="500"/>
                                        <p:tgtEl>
                                          <p:spTgt spid="101">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animEffect transition="in" filter="fade">
                                      <p:cBhvr>
                                        <p:cTn id="19" dur="500"/>
                                        <p:tgtEl>
                                          <p:spTgt spid="101">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animEffect transition="in" filter="fade">
                                      <p:cBhvr>
                                        <p:cTn id="23" dur="500"/>
                                        <p:tgtEl>
                                          <p:spTgt spid="101">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1">
                                            <p:txEl>
                                              <p:pRg st="5" end="5"/>
                                            </p:txEl>
                                          </p:spTgt>
                                        </p:tgtEl>
                                        <p:attrNameLst>
                                          <p:attrName>style.visibility</p:attrName>
                                        </p:attrNameLst>
                                      </p:cBhvr>
                                      <p:to>
                                        <p:strVal val="visible"/>
                                      </p:to>
                                    </p:set>
                                    <p:animEffect transition="in" filter="fade">
                                      <p:cBhvr>
                                        <p:cTn id="27" dur="500"/>
                                        <p:tgtEl>
                                          <p:spTgt spid="101">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1">
                                            <p:txEl>
                                              <p:pRg st="6" end="6"/>
                                            </p:txEl>
                                          </p:spTgt>
                                        </p:tgtEl>
                                        <p:attrNameLst>
                                          <p:attrName>style.visibility</p:attrName>
                                        </p:attrNameLst>
                                      </p:cBhvr>
                                      <p:to>
                                        <p:strVal val="visible"/>
                                      </p:to>
                                    </p:set>
                                    <p:animEffect transition="in" filter="fade">
                                      <p:cBhvr>
                                        <p:cTn id="31" dur="500"/>
                                        <p:tgtEl>
                                          <p:spTgt spid="101">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xEl>
                                              <p:pRg st="7" end="7"/>
                                            </p:txEl>
                                          </p:spTgt>
                                        </p:tgtEl>
                                        <p:attrNameLst>
                                          <p:attrName>style.visibility</p:attrName>
                                        </p:attrNameLst>
                                      </p:cBhvr>
                                      <p:to>
                                        <p:strVal val="visible"/>
                                      </p:to>
                                    </p:set>
                                    <p:animEffect transition="in" filter="fade">
                                      <p:cBhvr>
                                        <p:cTn id="35" dur="500"/>
                                        <p:tgtEl>
                                          <p:spTgt spid="101">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1">
                                            <p:txEl>
                                              <p:pRg st="8" end="8"/>
                                            </p:txEl>
                                          </p:spTgt>
                                        </p:tgtEl>
                                        <p:attrNameLst>
                                          <p:attrName>style.visibility</p:attrName>
                                        </p:attrNameLst>
                                      </p:cBhvr>
                                      <p:to>
                                        <p:strVal val="visible"/>
                                      </p:to>
                                    </p:set>
                                    <p:animEffect transition="in" filter="fade">
                                      <p:cBhvr>
                                        <p:cTn id="39" dur="500"/>
                                        <p:tgtEl>
                                          <p:spTgt spid="101">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107"/>
        <p:cNvGrpSpPr/>
        <p:nvPr/>
      </p:nvGrpSpPr>
      <p:grpSpPr>
        <a:xfrm>
          <a:off x="0" y="0"/>
          <a:ext cx="0" cy="0"/>
          <a:chOff x="0" y="0"/>
          <a:chExt cx="0" cy="0"/>
        </a:xfrm>
      </p:grpSpPr>
      <p:sp>
        <p:nvSpPr>
          <p:cNvPr id="108" name="Google Shape;108;p18"/>
          <p:cNvSpPr txBox="1">
            <a:spLocks noGrp="1"/>
          </p:cNvSpPr>
          <p:nvPr>
            <p:ph type="body" idx="1"/>
          </p:nvPr>
        </p:nvSpPr>
        <p:spPr>
          <a:xfrm>
            <a:off x="838200" y="1270000"/>
            <a:ext cx="10515600" cy="36512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8"/>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110" name="Google Shape;110;p18"/>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111" name="Google Shape;111;p18"/>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112" name="Google Shape;112;p18"/>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500"/>
                                        <p:tgtEl>
                                          <p:spTgt spid="10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animEffect transition="in" filter="fade">
                                      <p:cBhvr>
                                        <p:cTn id="11" dur="500"/>
                                        <p:tgtEl>
                                          <p:spTgt spid="10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animEffect transition="in" filter="fade">
                                      <p:cBhvr>
                                        <p:cTn id="15" dur="500"/>
                                        <p:tgtEl>
                                          <p:spTgt spid="108">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xEl>
                                              <p:pRg st="3" end="3"/>
                                            </p:txEl>
                                          </p:spTgt>
                                        </p:tgtEl>
                                        <p:attrNameLst>
                                          <p:attrName>style.visibility</p:attrName>
                                        </p:attrNameLst>
                                      </p:cBhvr>
                                      <p:to>
                                        <p:strVal val="visible"/>
                                      </p:to>
                                    </p:set>
                                    <p:animEffect transition="in" filter="fade">
                                      <p:cBhvr>
                                        <p:cTn id="19" dur="500"/>
                                        <p:tgtEl>
                                          <p:spTgt spid="108">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
                                            <p:txEl>
                                              <p:pRg st="4" end="4"/>
                                            </p:txEl>
                                          </p:spTgt>
                                        </p:tgtEl>
                                        <p:attrNameLst>
                                          <p:attrName>style.visibility</p:attrName>
                                        </p:attrNameLst>
                                      </p:cBhvr>
                                      <p:to>
                                        <p:strVal val="visible"/>
                                      </p:to>
                                    </p:set>
                                    <p:animEffect transition="in" filter="fade">
                                      <p:cBhvr>
                                        <p:cTn id="23" dur="500"/>
                                        <p:tgtEl>
                                          <p:spTgt spid="108">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
                                            <p:txEl>
                                              <p:pRg st="5" end="5"/>
                                            </p:txEl>
                                          </p:spTgt>
                                        </p:tgtEl>
                                        <p:attrNameLst>
                                          <p:attrName>style.visibility</p:attrName>
                                        </p:attrNameLst>
                                      </p:cBhvr>
                                      <p:to>
                                        <p:strVal val="visible"/>
                                      </p:to>
                                    </p:set>
                                    <p:animEffect transition="in" filter="fade">
                                      <p:cBhvr>
                                        <p:cTn id="27" dur="500"/>
                                        <p:tgtEl>
                                          <p:spTgt spid="108">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
                                            <p:txEl>
                                              <p:pRg st="6" end="6"/>
                                            </p:txEl>
                                          </p:spTgt>
                                        </p:tgtEl>
                                        <p:attrNameLst>
                                          <p:attrName>style.visibility</p:attrName>
                                        </p:attrNameLst>
                                      </p:cBhvr>
                                      <p:to>
                                        <p:strVal val="visible"/>
                                      </p:to>
                                    </p:set>
                                    <p:animEffect transition="in" filter="fade">
                                      <p:cBhvr>
                                        <p:cTn id="31" dur="500"/>
                                        <p:tgtEl>
                                          <p:spTgt spid="108">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
                                            <p:txEl>
                                              <p:pRg st="7" end="7"/>
                                            </p:txEl>
                                          </p:spTgt>
                                        </p:tgtEl>
                                        <p:attrNameLst>
                                          <p:attrName>style.visibility</p:attrName>
                                        </p:attrNameLst>
                                      </p:cBhvr>
                                      <p:to>
                                        <p:strVal val="visible"/>
                                      </p:to>
                                    </p:set>
                                    <p:animEffect transition="in" filter="fade">
                                      <p:cBhvr>
                                        <p:cTn id="35" dur="500"/>
                                        <p:tgtEl>
                                          <p:spTgt spid="108">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
                                            <p:txEl>
                                              <p:pRg st="8" end="8"/>
                                            </p:txEl>
                                          </p:spTgt>
                                        </p:tgtEl>
                                        <p:attrNameLst>
                                          <p:attrName>style.visibility</p:attrName>
                                        </p:attrNameLst>
                                      </p:cBhvr>
                                      <p:to>
                                        <p:strVal val="visible"/>
                                      </p:to>
                                    </p:set>
                                    <p:animEffect transition="in" filter="fade">
                                      <p:cBhvr>
                                        <p:cTn id="39" dur="500"/>
                                        <p:tgtEl>
                                          <p:spTgt spid="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a:spLocks noGrp="1"/>
          </p:cNvSpPr>
          <p:nvPr>
            <p:ph type="pic" idx="2"/>
          </p:nvPr>
        </p:nvSpPr>
        <p:spPr>
          <a:xfrm>
            <a:off x="0" y="0"/>
            <a:ext cx="12192000" cy="4216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on Right">
  <p:cSld name="Picture on Righ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 name="Google Shape;26;p5"/>
          <p:cNvCxnSpPr/>
          <p:nvPr/>
        </p:nvCxnSpPr>
        <p:spPr>
          <a:xfrm>
            <a:off x="796265" y="1923039"/>
            <a:ext cx="932700" cy="0"/>
          </a:xfrm>
          <a:prstGeom prst="straightConnector1">
            <a:avLst/>
          </a:prstGeom>
          <a:noFill/>
          <a:ln w="12700" cap="flat" cmpd="sng">
            <a:solidFill>
              <a:schemeClr val="dk1"/>
            </a:solidFill>
            <a:prstDash val="solid"/>
            <a:miter lim="800000"/>
            <a:headEnd type="none" w="sm" len="sm"/>
            <a:tailEnd type="none" w="sm" len="sm"/>
          </a:ln>
        </p:spPr>
      </p:cxnSp>
      <p:sp>
        <p:nvSpPr>
          <p:cNvPr id="27" name="Google Shape;27;p5"/>
          <p:cNvSpPr txBox="1">
            <a:spLocks noGrp="1"/>
          </p:cNvSpPr>
          <p:nvPr>
            <p:ph type="body" idx="1"/>
          </p:nvPr>
        </p:nvSpPr>
        <p:spPr>
          <a:xfrm>
            <a:off x="730950" y="1793750"/>
            <a:ext cx="10872300" cy="4308000"/>
          </a:xfrm>
          <a:prstGeom prst="rect">
            <a:avLst/>
          </a:prstGeom>
          <a:noFill/>
          <a:ln>
            <a:noFill/>
          </a:ln>
        </p:spPr>
        <p:txBody>
          <a:bodyPr spcFirstLastPara="1" wrap="square" lIns="91425" tIns="45700" rIns="91425" bIns="45700" anchor="t" anchorCtr="0">
            <a:noAutofit/>
          </a:bodyPr>
          <a:lstStyle>
            <a:lvl1pPr marL="457200" lvl="0" indent="-228600">
              <a:lnSpc>
                <a:spcPct val="150000"/>
              </a:lnSpc>
              <a:spcBef>
                <a:spcPts val="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Effect transition="in" filter="fade">
                                      <p:cBhvr>
                                        <p:cTn id="19" dur="500"/>
                                        <p:tgtEl>
                                          <p:spTgt spid="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animEffect transition="in" filter="fade">
                                      <p:cBhvr>
                                        <p:cTn id="23" dur="500"/>
                                        <p:tgtEl>
                                          <p:spTgt spid="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fade">
                                      <p:cBhvr>
                                        <p:cTn id="27" dur="500"/>
                                        <p:tgtEl>
                                          <p:spTgt spid="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xEl>
                                              <p:pRg st="5" end="5"/>
                                            </p:txEl>
                                          </p:spTgt>
                                        </p:tgtEl>
                                        <p:attrNameLst>
                                          <p:attrName>style.visibility</p:attrName>
                                        </p:attrNameLst>
                                      </p:cBhvr>
                                      <p:to>
                                        <p:strVal val="visible"/>
                                      </p:to>
                                    </p:set>
                                    <p:animEffect transition="in" filter="fade">
                                      <p:cBhvr>
                                        <p:cTn id="31" dur="500"/>
                                        <p:tgtEl>
                                          <p:spTgt spid="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
                                            <p:txEl>
                                              <p:pRg st="6" end="6"/>
                                            </p:txEl>
                                          </p:spTgt>
                                        </p:tgtEl>
                                        <p:attrNameLst>
                                          <p:attrName>style.visibility</p:attrName>
                                        </p:attrNameLst>
                                      </p:cBhvr>
                                      <p:to>
                                        <p:strVal val="visible"/>
                                      </p:to>
                                    </p:set>
                                    <p:animEffect transition="in" filter="fade">
                                      <p:cBhvr>
                                        <p:cTn id="35" dur="500"/>
                                        <p:tgtEl>
                                          <p:spTgt spid="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xEl>
                                              <p:pRg st="7" end="7"/>
                                            </p:txEl>
                                          </p:spTgt>
                                        </p:tgtEl>
                                        <p:attrNameLst>
                                          <p:attrName>style.visibility</p:attrName>
                                        </p:attrNameLst>
                                      </p:cBhvr>
                                      <p:to>
                                        <p:strVal val="visible"/>
                                      </p:to>
                                    </p:set>
                                    <p:animEffect transition="in" filter="fade">
                                      <p:cBhvr>
                                        <p:cTn id="39" dur="500"/>
                                        <p:tgtEl>
                                          <p:spTgt spid="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
                                            <p:txEl>
                                              <p:pRg st="8" end="8"/>
                                            </p:txEl>
                                          </p:spTgt>
                                        </p:tgtEl>
                                        <p:attrNameLst>
                                          <p:attrName>style.visibility</p:attrName>
                                        </p:attrNameLst>
                                      </p:cBhvr>
                                      <p:to>
                                        <p:strVal val="visible"/>
                                      </p:to>
                                    </p:set>
                                    <p:animEffect transition="in" filter="fade">
                                      <p:cBhvr>
                                        <p:cTn id="43" dur="500"/>
                                        <p:tgtEl>
                                          <p:spTgt spid="2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Tree>
  </p:cSld>
  <p:clrMapOvr>
    <a:masterClrMapping/>
  </p:clrMapOvr>
  <p:extLst>
    <p:ext uri="{DCECCB84-F9BA-43D5-87BE-67443E8EF086}">
      <p15:sldGuideLst xmlns=""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on Bottom">
  <p:cSld name="Picture on Bottom">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Lat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1" name="Google Shape;31;p7"/>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32" name="Google Shape;32;p7"/>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animEffect transition="in" filter="fade">
                                      <p:cBhvr>
                                        <p:cTn id="11" dur="500"/>
                                        <p:tgtEl>
                                          <p:spTgt spid="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animEffect transition="in" filter="fade">
                                      <p:cBhvr>
                                        <p:cTn id="19" dur="500"/>
                                        <p:tgtEl>
                                          <p:spTgt spid="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
                                            <p:txEl>
                                              <p:pRg st="3" end="3"/>
                                            </p:txEl>
                                          </p:spTgt>
                                        </p:tgtEl>
                                        <p:attrNameLst>
                                          <p:attrName>style.visibility</p:attrName>
                                        </p:attrNameLst>
                                      </p:cBhvr>
                                      <p:to>
                                        <p:strVal val="visible"/>
                                      </p:to>
                                    </p:set>
                                    <p:animEffect transition="in" filter="fade">
                                      <p:cBhvr>
                                        <p:cTn id="23" dur="500"/>
                                        <p:tgtEl>
                                          <p:spTgt spid="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fade">
                                      <p:cBhvr>
                                        <p:cTn id="27" dur="500"/>
                                        <p:tgtEl>
                                          <p:spTgt spid="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
                                            <p:txEl>
                                              <p:pRg st="5" end="5"/>
                                            </p:txEl>
                                          </p:spTgt>
                                        </p:tgtEl>
                                        <p:attrNameLst>
                                          <p:attrName>style.visibility</p:attrName>
                                        </p:attrNameLst>
                                      </p:cBhvr>
                                      <p:to>
                                        <p:strVal val="visible"/>
                                      </p:to>
                                    </p:set>
                                    <p:animEffect transition="in" filter="fade">
                                      <p:cBhvr>
                                        <p:cTn id="31" dur="500"/>
                                        <p:tgtEl>
                                          <p:spTgt spid="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
                                            <p:txEl>
                                              <p:pRg st="6" end="6"/>
                                            </p:txEl>
                                          </p:spTgt>
                                        </p:tgtEl>
                                        <p:attrNameLst>
                                          <p:attrName>style.visibility</p:attrName>
                                        </p:attrNameLst>
                                      </p:cBhvr>
                                      <p:to>
                                        <p:strVal val="visible"/>
                                      </p:to>
                                    </p:set>
                                    <p:animEffect transition="in" filter="fade">
                                      <p:cBhvr>
                                        <p:cTn id="35" dur="500"/>
                                        <p:tgtEl>
                                          <p:spTgt spid="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
                                            <p:txEl>
                                              <p:pRg st="7" end="7"/>
                                            </p:txEl>
                                          </p:spTgt>
                                        </p:tgtEl>
                                        <p:attrNameLst>
                                          <p:attrName>style.visibility</p:attrName>
                                        </p:attrNameLst>
                                      </p:cBhvr>
                                      <p:to>
                                        <p:strVal val="visible"/>
                                      </p:to>
                                    </p:set>
                                    <p:animEffect transition="in" filter="fade">
                                      <p:cBhvr>
                                        <p:cTn id="39" dur="500"/>
                                        <p:tgtEl>
                                          <p:spTgt spid="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
                                            <p:txEl>
                                              <p:pRg st="8" end="8"/>
                                            </p:txEl>
                                          </p:spTgt>
                                        </p:tgtEl>
                                        <p:attrNameLst>
                                          <p:attrName>style.visibility</p:attrName>
                                        </p:attrNameLst>
                                      </p:cBhvr>
                                      <p:to>
                                        <p:strVal val="visible"/>
                                      </p:to>
                                    </p:set>
                                    <p:animEffect transition="in" filter="fade">
                                      <p:cBhvr>
                                        <p:cTn id="43" dur="500"/>
                                        <p:tgtEl>
                                          <p:spTgt spid="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spTree>
      <p:nvGrpSpPr>
        <p:cNvPr id="1"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cxnSp>
        <p:nvCxnSpPr>
          <p:cNvPr id="35" name="Google Shape;35;p9"/>
          <p:cNvCxnSpPr/>
          <p:nvPr/>
        </p:nvCxnSpPr>
        <p:spPr>
          <a:xfrm>
            <a:off x="730940" y="2233289"/>
            <a:ext cx="932760" cy="0"/>
          </a:xfrm>
          <a:prstGeom prst="straightConnector1">
            <a:avLst/>
          </a:prstGeom>
          <a:noFill/>
          <a:ln w="12700" cap="flat" cmpd="sng">
            <a:solidFill>
              <a:schemeClr val="dk1"/>
            </a:solidFill>
            <a:prstDash val="solid"/>
            <a:miter lim="800000"/>
            <a:headEnd type="none" w="sm" len="sm"/>
            <a:tailEnd type="none" w="sm" len="sm"/>
          </a:ln>
        </p:spPr>
      </p:cxnSp>
      <p:sp>
        <p:nvSpPr>
          <p:cNvPr id="36" name="Google Shape;36;p9"/>
          <p:cNvSpPr txBox="1">
            <a:spLocks noGrp="1"/>
          </p:cNvSpPr>
          <p:nvPr>
            <p:ph type="body" idx="1"/>
          </p:nvPr>
        </p:nvSpPr>
        <p:spPr>
          <a:xfrm>
            <a:off x="628650" y="1504950"/>
            <a:ext cx="5029200" cy="714375"/>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38" name="Google Shape;38;p9"/>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39" name="Google Shape;39;p9"/>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40" name="Google Shape;40;p9"/>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animEffect transition="in" filter="fade">
                                      <p:cBhvr>
                                        <p:cTn id="11" dur="500"/>
                                        <p:tgtEl>
                                          <p:spTgt spid="3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animEffect transition="in" filter="fade">
                                      <p:cBhvr>
                                        <p:cTn id="19" dur="500"/>
                                        <p:tgtEl>
                                          <p:spTgt spid="3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xEl>
                                              <p:pRg st="5" end="5"/>
                                            </p:txEl>
                                          </p:spTgt>
                                        </p:tgtEl>
                                        <p:attrNameLst>
                                          <p:attrName>style.visibility</p:attrName>
                                        </p:attrNameLst>
                                      </p:cBhvr>
                                      <p:to>
                                        <p:strVal val="visible"/>
                                      </p:to>
                                    </p:set>
                                    <p:animEffect transition="in" filter="fade">
                                      <p:cBhvr>
                                        <p:cTn id="27" dur="500"/>
                                        <p:tgtEl>
                                          <p:spTgt spid="36">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6">
                                            <p:txEl>
                                              <p:pRg st="6" end="6"/>
                                            </p:txEl>
                                          </p:spTgt>
                                        </p:tgtEl>
                                        <p:attrNameLst>
                                          <p:attrName>style.visibility</p:attrName>
                                        </p:attrNameLst>
                                      </p:cBhvr>
                                      <p:to>
                                        <p:strVal val="visible"/>
                                      </p:to>
                                    </p:set>
                                    <p:animEffect transition="in" filter="fade">
                                      <p:cBhvr>
                                        <p:cTn id="31" dur="500"/>
                                        <p:tgtEl>
                                          <p:spTgt spid="36">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xEl>
                                              <p:pRg st="7" end="7"/>
                                            </p:txEl>
                                          </p:spTgt>
                                        </p:tgtEl>
                                        <p:attrNameLst>
                                          <p:attrName>style.visibility</p:attrName>
                                        </p:attrNameLst>
                                      </p:cBhvr>
                                      <p:to>
                                        <p:strVal val="visible"/>
                                      </p:to>
                                    </p:set>
                                    <p:animEffect transition="in" filter="fade">
                                      <p:cBhvr>
                                        <p:cTn id="35" dur="500"/>
                                        <p:tgtEl>
                                          <p:spTgt spid="36">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6">
                                            <p:txEl>
                                              <p:pRg st="8" end="8"/>
                                            </p:txEl>
                                          </p:spTgt>
                                        </p:tgtEl>
                                        <p:attrNameLst>
                                          <p:attrName>style.visibility</p:attrName>
                                        </p:attrNameLst>
                                      </p:cBhvr>
                                      <p:to>
                                        <p:strVal val="visible"/>
                                      </p:to>
                                    </p:set>
                                    <p:animEffect transition="in" filter="fade">
                                      <p:cBhvr>
                                        <p:cTn id="39" dur="500"/>
                                        <p:tgtEl>
                                          <p:spTgt spid="36">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Picture">
  <p:cSld name="4 Picture">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0" y="0"/>
            <a:ext cx="12192000" cy="32829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43" name="Google Shape;43;p10"/>
          <p:cNvSpPr/>
          <p:nvPr/>
        </p:nvSpPr>
        <p:spPr>
          <a:xfrm>
            <a:off x="1" y="-6430"/>
            <a:ext cx="12192000" cy="16203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Poppins"/>
              <a:ea typeface="Poppins"/>
              <a:cs typeface="Poppins"/>
              <a:sym typeface="Poppins"/>
            </a:endParaRPr>
          </a:p>
        </p:txBody>
      </p:sp>
      <p:pic>
        <p:nvPicPr>
          <p:cNvPr id="44" name="Google Shape;44;p10"/>
          <p:cNvPicPr preferRelativeResize="0"/>
          <p:nvPr/>
        </p:nvPicPr>
        <p:blipFill rotWithShape="1">
          <a:blip r:embed="rId2">
            <a:alphaModFix/>
          </a:blip>
          <a:srcRect t="-5805" b="38529"/>
          <a:stretch/>
        </p:blipFill>
        <p:spPr>
          <a:xfrm>
            <a:off x="8457287" y="-227614"/>
            <a:ext cx="3843806" cy="1802636"/>
          </a:xfrm>
          <a:prstGeom prst="rect">
            <a:avLst/>
          </a:prstGeom>
          <a:noFill/>
          <a:ln>
            <a:noFill/>
          </a:ln>
        </p:spPr>
      </p:pic>
      <p:cxnSp>
        <p:nvCxnSpPr>
          <p:cNvPr id="45" name="Google Shape;45;p10"/>
          <p:cNvCxnSpPr/>
          <p:nvPr/>
        </p:nvCxnSpPr>
        <p:spPr>
          <a:xfrm>
            <a:off x="5163240" y="1141132"/>
            <a:ext cx="932700" cy="0"/>
          </a:xfrm>
          <a:prstGeom prst="straightConnector1">
            <a:avLst/>
          </a:prstGeom>
          <a:noFill/>
          <a:ln w="12700" cap="flat" cmpd="sng">
            <a:solidFill>
              <a:srgbClr val="FFFFFF"/>
            </a:solidFill>
            <a:prstDash val="solid"/>
            <a:miter lim="800000"/>
            <a:headEnd type="none" w="sm" len="sm"/>
            <a:tailEnd type="none" w="sm" len="sm"/>
          </a:ln>
        </p:spPr>
      </p:cxnSp>
      <p:sp>
        <p:nvSpPr>
          <p:cNvPr id="46" name="Google Shape;46;p10"/>
          <p:cNvSpPr txBox="1"/>
          <p:nvPr/>
        </p:nvSpPr>
        <p:spPr>
          <a:xfrm>
            <a:off x="1110350" y="346525"/>
            <a:ext cx="9830100" cy="666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sz="4000">
              <a:solidFill>
                <a:srgbClr val="FFFFFF"/>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Poppins"/>
              <a:buNone/>
              <a:defRPr sz="4400" i="0" u="none" strike="noStrike" cap="non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Poppins"/>
              <a:buChar char="•"/>
              <a:defRPr sz="280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grpSp>
        <p:nvGrpSpPr>
          <p:cNvPr id="12" name="Google Shape;12;p1"/>
          <p:cNvGrpSpPr/>
          <p:nvPr/>
        </p:nvGrpSpPr>
        <p:grpSpPr>
          <a:xfrm>
            <a:off x="-8928" y="6358584"/>
            <a:ext cx="12201014" cy="470414"/>
            <a:chOff x="-8928" y="6325927"/>
            <a:chExt cx="12201014" cy="470414"/>
          </a:xfrm>
        </p:grpSpPr>
        <p:sp>
          <p:nvSpPr>
            <p:cNvPr id="13" name="Google Shape;13;p1"/>
            <p:cNvSpPr/>
            <p:nvPr/>
          </p:nvSpPr>
          <p:spPr>
            <a:xfrm>
              <a:off x="-8928" y="6576629"/>
              <a:ext cx="10470300" cy="456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pic>
          <p:nvPicPr>
            <p:cNvPr id="14" name="Google Shape;14;p1"/>
            <p:cNvPicPr preferRelativeResize="0"/>
            <p:nvPr/>
          </p:nvPicPr>
          <p:blipFill rotWithShape="1">
            <a:blip r:embed="rId19">
              <a:alphaModFix/>
            </a:blip>
            <a:srcRect/>
            <a:stretch/>
          </p:blipFill>
          <p:spPr>
            <a:xfrm>
              <a:off x="10548364" y="6325927"/>
              <a:ext cx="470414" cy="470414"/>
            </a:xfrm>
            <a:prstGeom prst="rect">
              <a:avLst/>
            </a:prstGeom>
            <a:noFill/>
            <a:ln>
              <a:noFill/>
            </a:ln>
          </p:spPr>
        </p:pic>
        <p:sp>
          <p:nvSpPr>
            <p:cNvPr id="15" name="Google Shape;15;p1"/>
            <p:cNvSpPr/>
            <p:nvPr/>
          </p:nvSpPr>
          <p:spPr>
            <a:xfrm rot="10800000" flipH="1">
              <a:off x="11105786" y="6576747"/>
              <a:ext cx="1086300" cy="456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a:ea typeface="Poppins"/>
              <a:cs typeface="Poppins"/>
              <a:sym typeface="Poppins"/>
            </a:endParaRPr>
          </a:p>
        </p:txBody>
      </p:sp>
      <p:pic>
        <p:nvPicPr>
          <p:cNvPr id="118" name="Google Shape;118;p19"/>
          <p:cNvPicPr preferRelativeResize="0"/>
          <p:nvPr/>
        </p:nvPicPr>
        <p:blipFill rotWithShape="1">
          <a:blip r:embed="rId3">
            <a:alphaModFix/>
          </a:blip>
          <a:srcRect/>
          <a:stretch/>
        </p:blipFill>
        <p:spPr>
          <a:xfrm>
            <a:off x="4660055" y="176892"/>
            <a:ext cx="7320998" cy="6008914"/>
          </a:xfrm>
          <a:prstGeom prst="rect">
            <a:avLst/>
          </a:prstGeom>
          <a:noFill/>
          <a:ln>
            <a:noFill/>
          </a:ln>
        </p:spPr>
      </p:pic>
      <p:pic>
        <p:nvPicPr>
          <p:cNvPr id="119" name="Google Shape;119;p19"/>
          <p:cNvPicPr preferRelativeResize="0"/>
          <p:nvPr/>
        </p:nvPicPr>
        <p:blipFill rotWithShape="1">
          <a:blip r:embed="rId3">
            <a:alphaModFix/>
          </a:blip>
          <a:srcRect/>
          <a:stretch/>
        </p:blipFill>
        <p:spPr>
          <a:xfrm rot="10800000">
            <a:off x="293366" y="606880"/>
            <a:ext cx="7320998" cy="6008914"/>
          </a:xfrm>
          <a:prstGeom prst="rect">
            <a:avLst/>
          </a:prstGeom>
          <a:noFill/>
          <a:ln>
            <a:noFill/>
          </a:ln>
        </p:spPr>
      </p:pic>
      <p:sp>
        <p:nvSpPr>
          <p:cNvPr id="120" name="Google Shape;120;p19"/>
          <p:cNvSpPr txBox="1"/>
          <p:nvPr/>
        </p:nvSpPr>
        <p:spPr>
          <a:xfrm>
            <a:off x="3095311" y="2767692"/>
            <a:ext cx="7157700" cy="103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500" b="1" dirty="0">
                <a:solidFill>
                  <a:srgbClr val="EAEAEA"/>
                </a:solidFill>
                <a:latin typeface="Times New Roman"/>
                <a:ea typeface="Times New Roman"/>
                <a:cs typeface="Times New Roman"/>
                <a:sym typeface="Times New Roman"/>
              </a:rPr>
              <a:t>GIT ASSIGNMENT</a:t>
            </a:r>
            <a:endParaRPr sz="2700" b="1" dirty="0">
              <a:solidFill>
                <a:srgbClr val="EAEAEA"/>
              </a:solidFill>
              <a:latin typeface="Times New Roman"/>
              <a:ea typeface="Times New Roman"/>
              <a:cs typeface="Times New Roman"/>
              <a:sym typeface="Times New Roman"/>
            </a:endParaRPr>
          </a:p>
        </p:txBody>
      </p:sp>
      <p:pic>
        <p:nvPicPr>
          <p:cNvPr id="121" name="Google Shape;121;p19" descr="A picture containing clipart&#10;&#10;Description generated with very high confidence"/>
          <p:cNvPicPr preferRelativeResize="0"/>
          <p:nvPr/>
        </p:nvPicPr>
        <p:blipFill rotWithShape="1">
          <a:blip r:embed="rId4">
            <a:alphaModFix/>
          </a:blip>
          <a:srcRect/>
          <a:stretch/>
        </p:blipFill>
        <p:spPr>
          <a:xfrm>
            <a:off x="365396" y="296227"/>
            <a:ext cx="2311950" cy="552858"/>
          </a:xfrm>
          <a:prstGeom prst="rect">
            <a:avLst/>
          </a:prstGeom>
          <a:noFill/>
          <a:ln>
            <a:noFill/>
          </a:ln>
        </p:spPr>
      </p:pic>
      <p:sp>
        <p:nvSpPr>
          <p:cNvPr id="122" name="Google Shape;122;p19"/>
          <p:cNvSpPr txBox="1"/>
          <p:nvPr/>
        </p:nvSpPr>
        <p:spPr>
          <a:xfrm>
            <a:off x="8105625" y="5242622"/>
            <a:ext cx="3843600" cy="121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Poppins"/>
                <a:ea typeface="Poppins"/>
                <a:cs typeface="Poppins"/>
                <a:sym typeface="Poppins"/>
              </a:rPr>
              <a:t>Presented By : Deeksha Tripathi</a:t>
            </a:r>
            <a:endParaRPr sz="1800" b="0" i="0" u="none" strike="noStrike" cap="none">
              <a:solidFill>
                <a:schemeClr val="lt1"/>
              </a:solidFill>
              <a:latin typeface="Poppins"/>
              <a:ea typeface="Poppins"/>
              <a:cs typeface="Poppins"/>
              <a:sym typeface="Poppins"/>
            </a:endParaRPr>
          </a:p>
          <a:p>
            <a:pPr marL="0" marR="0" lvl="0" indent="0" algn="l" rtl="0">
              <a:spcBef>
                <a:spcPts val="0"/>
              </a:spcBef>
              <a:spcAft>
                <a:spcPts val="0"/>
              </a:spcAft>
              <a:buNone/>
            </a:pPr>
            <a:endParaRPr sz="1800">
              <a:solidFill>
                <a:schemeClr val="lt1"/>
              </a:solidFill>
              <a:latin typeface="Poppins"/>
              <a:ea typeface="Poppins"/>
              <a:cs typeface="Poppins"/>
              <a:sym typeface="Poppins"/>
            </a:endParaRPr>
          </a:p>
        </p:txBody>
      </p:sp>
      <p:pic>
        <p:nvPicPr>
          <p:cNvPr id="8" name="Picture 7" descr="git.png"/>
          <p:cNvPicPr>
            <a:picLocks noChangeAspect="1"/>
          </p:cNvPicPr>
          <p:nvPr/>
        </p:nvPicPr>
        <p:blipFill>
          <a:blip r:embed="rId5"/>
          <a:stretch>
            <a:fillRect/>
          </a:stretch>
        </p:blipFill>
        <p:spPr>
          <a:xfrm>
            <a:off x="2079170" y="2416628"/>
            <a:ext cx="1730829"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par>
                                <p:cTn id="12" presetID="10" presetClass="entr" presetSubtype="0"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5316780" y="3275112"/>
            <a:ext cx="4546437" cy="523220"/>
          </a:xfrm>
          <a:prstGeom prst="rect">
            <a:avLst/>
          </a:prstGeom>
        </p:spPr>
        <p:txBody>
          <a:bodyPr wrap="none">
            <a:spAutoFit/>
          </a:bodyPr>
          <a:lstStyle/>
          <a:p>
            <a:pPr algn="ctr"/>
            <a:r>
              <a:rPr lang="en-US" b="1" u="sng" dirty="0" smtClean="0">
                <a:solidFill>
                  <a:schemeClr val="lt1"/>
                </a:solidFill>
                <a:latin typeface="Times New Roman"/>
                <a:ea typeface="Times New Roman"/>
                <a:cs typeface="Times New Roman"/>
                <a:sym typeface="Times New Roman"/>
              </a:rPr>
              <a:t>GIT </a:t>
            </a:r>
            <a:r>
              <a:rPr lang="en-US" b="1" u="sng" dirty="0" err="1" smtClean="0">
                <a:solidFill>
                  <a:schemeClr val="lt1"/>
                </a:solidFill>
                <a:latin typeface="Times New Roman"/>
                <a:ea typeface="Times New Roman"/>
                <a:cs typeface="Times New Roman"/>
                <a:sym typeface="Times New Roman"/>
              </a:rPr>
              <a:t>SGITgggggggggggggggggggggggggggg</a:t>
            </a:r>
            <a:r>
              <a:rPr lang="en-US" b="1" u="sng" dirty="0" smtClean="0">
                <a:solidFill>
                  <a:schemeClr val="lt1"/>
                </a:solidFill>
                <a:latin typeface="Times New Roman"/>
                <a:ea typeface="Times New Roman"/>
                <a:cs typeface="Times New Roman"/>
                <a:sym typeface="Times New Roman"/>
              </a:rPr>
              <a:t> BRANCHES</a:t>
            </a:r>
          </a:p>
          <a:p>
            <a:pPr lvl="0" algn="ctr"/>
            <a:endParaRPr lang="en-US" b="1" u="sng" dirty="0">
              <a:solidFill>
                <a:schemeClr val="lt1"/>
              </a:solidFill>
              <a:latin typeface="Times New Roman"/>
              <a:ea typeface="Times New Roman"/>
              <a:cs typeface="Times New Roman"/>
              <a:sym typeface="Times New Roman"/>
            </a:endParaRPr>
          </a:p>
        </p:txBody>
      </p:sp>
      <p:pic>
        <p:nvPicPr>
          <p:cNvPr id="5" name="Picture 4" descr="download (1).png"/>
          <p:cNvPicPr>
            <a:picLocks noChangeAspect="1"/>
          </p:cNvPicPr>
          <p:nvPr/>
        </p:nvPicPr>
        <p:blipFill>
          <a:blip r:embed="rId2"/>
          <a:stretch>
            <a:fillRect/>
          </a:stretch>
        </p:blipFill>
        <p:spPr>
          <a:xfrm>
            <a:off x="2068284" y="971219"/>
            <a:ext cx="7935687" cy="46893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32"/>
        <p:cNvGrpSpPr/>
        <p:nvPr/>
      </p:nvGrpSpPr>
      <p:grpSpPr>
        <a:xfrm>
          <a:off x="0" y="0"/>
          <a:ext cx="0" cy="0"/>
          <a:chOff x="0" y="0"/>
          <a:chExt cx="0" cy="0"/>
        </a:xfrm>
      </p:grpSpPr>
      <p:pic>
        <p:nvPicPr>
          <p:cNvPr id="233" name="Google Shape;233;p27"/>
          <p:cNvPicPr preferRelativeResize="0">
            <a:picLocks noGrp="1"/>
          </p:cNvPicPr>
          <p:nvPr>
            <p:ph type="pic" idx="2"/>
          </p:nvPr>
        </p:nvPicPr>
        <p:blipFill rotWithShape="1">
          <a:blip r:embed="rId3">
            <a:alphaModFix/>
          </a:blip>
          <a:srcRect t="26065" b="26065"/>
          <a:stretch/>
        </p:blipFill>
        <p:spPr>
          <a:xfrm>
            <a:off x="0" y="-401350"/>
            <a:ext cx="12192000" cy="1914653"/>
          </a:xfrm>
          <a:prstGeom prst="rect">
            <a:avLst/>
          </a:prstGeom>
          <a:noFill/>
          <a:ln>
            <a:noFill/>
          </a:ln>
        </p:spPr>
      </p:pic>
      <p:sp>
        <p:nvSpPr>
          <p:cNvPr id="234" name="Google Shape;234;p27"/>
          <p:cNvSpPr/>
          <p:nvPr/>
        </p:nvSpPr>
        <p:spPr>
          <a:xfrm>
            <a:off x="0" y="-391338"/>
            <a:ext cx="12192000" cy="1904641"/>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u="sng" dirty="0">
                <a:solidFill>
                  <a:schemeClr val="lt1"/>
                </a:solidFill>
                <a:latin typeface="Times New Roman"/>
                <a:ea typeface="Times New Roman"/>
                <a:cs typeface="Times New Roman"/>
                <a:sym typeface="Times New Roman"/>
              </a:rPr>
              <a:t>GIT BRANCHES</a:t>
            </a:r>
            <a:endParaRPr sz="4000" b="1" u="sng" dirty="0">
              <a:solidFill>
                <a:schemeClr val="lt1"/>
              </a:solidFill>
              <a:latin typeface="Times New Roman"/>
              <a:ea typeface="Times New Roman"/>
              <a:cs typeface="Times New Roman"/>
              <a:sym typeface="Times New Roman"/>
            </a:endParaRPr>
          </a:p>
        </p:txBody>
      </p:sp>
      <p:sp>
        <p:nvSpPr>
          <p:cNvPr id="235" name="Google Shape;235;p27"/>
          <p:cNvSpPr/>
          <p:nvPr/>
        </p:nvSpPr>
        <p:spPr>
          <a:xfrm>
            <a:off x="746282" y="4974196"/>
            <a:ext cx="2146677" cy="90024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200">
              <a:solidFill>
                <a:schemeClr val="dk1"/>
              </a:solidFill>
              <a:latin typeface="Poppins"/>
              <a:ea typeface="Poppins"/>
              <a:cs typeface="Poppins"/>
              <a:sym typeface="Poppins"/>
            </a:endParaRPr>
          </a:p>
        </p:txBody>
      </p:sp>
      <p:sp>
        <p:nvSpPr>
          <p:cNvPr id="236" name="Google Shape;236;p27"/>
          <p:cNvSpPr txBox="1"/>
          <p:nvPr/>
        </p:nvSpPr>
        <p:spPr>
          <a:xfrm>
            <a:off x="775839" y="4364169"/>
            <a:ext cx="2087563"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a:solidFill>
                <a:schemeClr val="dk1"/>
              </a:solidFill>
              <a:latin typeface="Lato"/>
              <a:ea typeface="Lato"/>
              <a:cs typeface="Lato"/>
              <a:sym typeface="Lato"/>
            </a:endParaRPr>
          </a:p>
        </p:txBody>
      </p:sp>
      <p:sp>
        <p:nvSpPr>
          <p:cNvPr id="237" name="Google Shape;237;p27"/>
          <p:cNvSpPr txBox="1"/>
          <p:nvPr/>
        </p:nvSpPr>
        <p:spPr>
          <a:xfrm>
            <a:off x="1576400" y="5079964"/>
            <a:ext cx="1905000" cy="1255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38" name="Google Shape;238;p27"/>
          <p:cNvSpPr/>
          <p:nvPr/>
        </p:nvSpPr>
        <p:spPr>
          <a:xfrm>
            <a:off x="3571342" y="4974196"/>
            <a:ext cx="2146677" cy="90024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200">
              <a:solidFill>
                <a:schemeClr val="dk1"/>
              </a:solidFill>
              <a:latin typeface="Poppins"/>
              <a:ea typeface="Poppins"/>
              <a:cs typeface="Poppins"/>
              <a:sym typeface="Poppins"/>
            </a:endParaRPr>
          </a:p>
        </p:txBody>
      </p:sp>
      <p:sp>
        <p:nvSpPr>
          <p:cNvPr id="239" name="Google Shape;239;p27"/>
          <p:cNvSpPr txBox="1"/>
          <p:nvPr/>
        </p:nvSpPr>
        <p:spPr>
          <a:xfrm>
            <a:off x="3600899" y="4364169"/>
            <a:ext cx="2087563"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40" name="Google Shape;240;p27"/>
          <p:cNvSpPr txBox="1"/>
          <p:nvPr/>
        </p:nvSpPr>
        <p:spPr>
          <a:xfrm>
            <a:off x="3701360" y="4722746"/>
            <a:ext cx="1905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41" name="Google Shape;241;p27"/>
          <p:cNvSpPr/>
          <p:nvPr/>
        </p:nvSpPr>
        <p:spPr>
          <a:xfrm>
            <a:off x="6434502" y="4974196"/>
            <a:ext cx="2146677" cy="90024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200">
              <a:solidFill>
                <a:schemeClr val="dk1"/>
              </a:solidFill>
              <a:latin typeface="Poppins"/>
              <a:ea typeface="Poppins"/>
              <a:cs typeface="Poppins"/>
              <a:sym typeface="Poppins"/>
            </a:endParaRPr>
          </a:p>
        </p:txBody>
      </p:sp>
      <p:sp>
        <p:nvSpPr>
          <p:cNvPr id="242" name="Google Shape;242;p27"/>
          <p:cNvSpPr txBox="1"/>
          <p:nvPr/>
        </p:nvSpPr>
        <p:spPr>
          <a:xfrm>
            <a:off x="6464059" y="4364169"/>
            <a:ext cx="2087563"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a:solidFill>
                <a:schemeClr val="dk1"/>
              </a:solidFill>
              <a:latin typeface="Lato"/>
              <a:ea typeface="Lato"/>
              <a:cs typeface="Lato"/>
              <a:sym typeface="Lato"/>
            </a:endParaRPr>
          </a:p>
        </p:txBody>
      </p:sp>
      <p:sp>
        <p:nvSpPr>
          <p:cNvPr id="243" name="Google Shape;243;p27"/>
          <p:cNvSpPr txBox="1"/>
          <p:nvPr/>
        </p:nvSpPr>
        <p:spPr>
          <a:xfrm>
            <a:off x="6564520" y="4722746"/>
            <a:ext cx="1905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244" name="Google Shape;244;p27"/>
          <p:cNvSpPr/>
          <p:nvPr/>
        </p:nvSpPr>
        <p:spPr>
          <a:xfrm>
            <a:off x="9297652" y="4974196"/>
            <a:ext cx="2146800" cy="900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endParaRPr sz="1200">
              <a:solidFill>
                <a:schemeClr val="dk1"/>
              </a:solidFill>
              <a:latin typeface="Poppins"/>
              <a:ea typeface="Poppins"/>
              <a:cs typeface="Poppins"/>
              <a:sym typeface="Poppins"/>
            </a:endParaRPr>
          </a:p>
        </p:txBody>
      </p:sp>
      <p:sp>
        <p:nvSpPr>
          <p:cNvPr id="245" name="Google Shape;245;p27"/>
          <p:cNvSpPr txBox="1"/>
          <p:nvPr/>
        </p:nvSpPr>
        <p:spPr>
          <a:xfrm>
            <a:off x="9321559" y="4364169"/>
            <a:ext cx="2087563"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a:solidFill>
                <a:schemeClr val="dk1"/>
              </a:solidFill>
              <a:latin typeface="Lato"/>
              <a:ea typeface="Lato"/>
              <a:cs typeface="Lato"/>
              <a:sym typeface="Lato"/>
            </a:endParaRPr>
          </a:p>
        </p:txBody>
      </p:sp>
      <p:sp>
        <p:nvSpPr>
          <p:cNvPr id="246" name="Google Shape;246;p27"/>
          <p:cNvSpPr txBox="1"/>
          <p:nvPr/>
        </p:nvSpPr>
        <p:spPr>
          <a:xfrm>
            <a:off x="9422020" y="4722746"/>
            <a:ext cx="19050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Poppins"/>
                <a:ea typeface="Poppins"/>
                <a:cs typeface="Poppins"/>
                <a:sym typeface="Poppins"/>
              </a:rPr>
              <a:t>r</a:t>
            </a:r>
            <a:endParaRPr/>
          </a:p>
        </p:txBody>
      </p:sp>
      <p:sp>
        <p:nvSpPr>
          <p:cNvPr id="247" name="Google Shape;247;p27"/>
          <p:cNvSpPr txBox="1"/>
          <p:nvPr/>
        </p:nvSpPr>
        <p:spPr>
          <a:xfrm>
            <a:off x="0" y="2388054"/>
            <a:ext cx="11887200" cy="360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450" dirty="0">
                <a:solidFill>
                  <a:srgbClr val="181E20"/>
                </a:solidFill>
              </a:rPr>
              <a:t>This document is an in-depth review of the </a:t>
            </a:r>
            <a:r>
              <a:rPr lang="en-US" sz="2400" dirty="0" err="1">
                <a:solidFill>
                  <a:srgbClr val="181E20"/>
                </a:solidFill>
              </a:rPr>
              <a:t>git</a:t>
            </a:r>
            <a:r>
              <a:rPr lang="en-US" sz="2400" dirty="0">
                <a:solidFill>
                  <a:srgbClr val="181E20"/>
                </a:solidFill>
              </a:rPr>
              <a:t> branch</a:t>
            </a:r>
            <a:r>
              <a:rPr lang="en-US" sz="2450" dirty="0">
                <a:solidFill>
                  <a:srgbClr val="181E20"/>
                </a:solidFill>
              </a:rPr>
              <a:t> command and a discussion of the overall Git branching model. Branching is a feature available in most modern version control systems. Branching in other VCS's can be an expensive operation in both time and disk space. In Git, branches are a part of your everyday development process. Git branches are effectively a pointer to a snapshot of your changes. When you want to add a new feature or fix a </a:t>
            </a:r>
            <a:r>
              <a:rPr lang="en-US" sz="2450" dirty="0" smtClean="0">
                <a:solidFill>
                  <a:srgbClr val="181E20"/>
                </a:solidFill>
              </a:rPr>
              <a:t>bug no </a:t>
            </a:r>
            <a:r>
              <a:rPr lang="en-US" sz="2450" dirty="0">
                <a:solidFill>
                  <a:srgbClr val="181E20"/>
                </a:solidFill>
              </a:rPr>
              <a:t>matter how big or how </a:t>
            </a:r>
            <a:r>
              <a:rPr lang="en-US" sz="2450" dirty="0" smtClean="0">
                <a:solidFill>
                  <a:srgbClr val="181E20"/>
                </a:solidFill>
              </a:rPr>
              <a:t>small you </a:t>
            </a:r>
            <a:r>
              <a:rPr lang="en-US" sz="2450" dirty="0">
                <a:solidFill>
                  <a:srgbClr val="181E20"/>
                </a:solidFill>
              </a:rPr>
              <a:t>spawn a new branch to encapsulate your changes. This makes it harder for unstable code to get merged into the main code base, and it gives you the chance to clean up your future's history before merging it into the main branch</a:t>
            </a:r>
            <a:r>
              <a:rPr lang="en-US" sz="2650" dirty="0">
                <a:solidFill>
                  <a:srgbClr val="181E20"/>
                </a:solidFill>
                <a:latin typeface="Roboto"/>
                <a:ea typeface="Roboto"/>
                <a:cs typeface="Roboto"/>
                <a:sym typeface="Roboto"/>
              </a:rPr>
              <a:t>.</a:t>
            </a:r>
            <a:endParaRPr sz="2700" dirty="0">
              <a:solidFill>
                <a:srgbClr val="181E2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6"/>
                                        </p:tgtEl>
                                        <p:attrNameLst>
                                          <p:attrName>style.visibility</p:attrName>
                                        </p:attrNameLst>
                                      </p:cBhvr>
                                      <p:to>
                                        <p:strVal val="visible"/>
                                      </p:to>
                                    </p:set>
                                    <p:animEffect transition="in" filter="fade">
                                      <p:cBhvr>
                                        <p:cTn id="11" dur="500"/>
                                        <p:tgtEl>
                                          <p:spTgt spid="236"/>
                                        </p:tgtEl>
                                      </p:cBhvr>
                                    </p:animEffect>
                                  </p:childTnLst>
                                </p:cTn>
                              </p:par>
                              <p:par>
                                <p:cTn id="12" presetID="10" presetClass="entr" presetSubtype="0" fill="hold" nodeType="withEffect">
                                  <p:stCondLst>
                                    <p:cond delay="0"/>
                                  </p:stCondLst>
                                  <p:childTnLst>
                                    <p:set>
                                      <p:cBhvr>
                                        <p:cTn id="13" dur="1" fill="hold">
                                          <p:stCondLst>
                                            <p:cond delay="0"/>
                                          </p:stCondLst>
                                        </p:cTn>
                                        <p:tgtEl>
                                          <p:spTgt spid="239"/>
                                        </p:tgtEl>
                                        <p:attrNameLst>
                                          <p:attrName>style.visibility</p:attrName>
                                        </p:attrNameLst>
                                      </p:cBhvr>
                                      <p:to>
                                        <p:strVal val="visible"/>
                                      </p:to>
                                    </p:set>
                                    <p:animEffect transition="in" filter="fade">
                                      <p:cBhvr>
                                        <p:cTn id="14" dur="500"/>
                                        <p:tgtEl>
                                          <p:spTgt spid="239"/>
                                        </p:tgtEl>
                                      </p:cBhvr>
                                    </p:animEffect>
                                  </p:childTnLst>
                                </p:cTn>
                              </p:par>
                              <p:par>
                                <p:cTn id="15" presetID="10" presetClass="entr" presetSubtype="0" fill="hold" nodeType="with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par>
                                <p:cTn id="18" presetID="10" presetClass="entr" presetSubtype="0" fill="hold" nodeType="withEffect">
                                  <p:stCondLst>
                                    <p:cond delay="0"/>
                                  </p:stCondLst>
                                  <p:childTnLst>
                                    <p:set>
                                      <p:cBhvr>
                                        <p:cTn id="19" dur="1" fill="hold">
                                          <p:stCondLst>
                                            <p:cond delay="0"/>
                                          </p:stCondLst>
                                        </p:cTn>
                                        <p:tgtEl>
                                          <p:spTgt spid="245"/>
                                        </p:tgtEl>
                                        <p:attrNameLst>
                                          <p:attrName>style.visibility</p:attrName>
                                        </p:attrNameLst>
                                      </p:cBhvr>
                                      <p:to>
                                        <p:strVal val="visible"/>
                                      </p:to>
                                    </p:set>
                                    <p:animEffect transition="in" filter="fade">
                                      <p:cBhvr>
                                        <p:cTn id="20" dur="500"/>
                                        <p:tgtEl>
                                          <p:spTgt spid="24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37"/>
                                        </p:tgtEl>
                                        <p:attrNameLst>
                                          <p:attrName>style.visibility</p:attrName>
                                        </p:attrNameLst>
                                      </p:cBhvr>
                                      <p:to>
                                        <p:strVal val="visible"/>
                                      </p:to>
                                    </p:set>
                                    <p:animEffect transition="in" filter="fade">
                                      <p:cBhvr>
                                        <p:cTn id="24" dur="500"/>
                                        <p:tgtEl>
                                          <p:spTgt spid="237"/>
                                        </p:tgtEl>
                                      </p:cBhvr>
                                    </p:animEffect>
                                  </p:childTnLst>
                                </p:cTn>
                              </p:par>
                              <p:par>
                                <p:cTn id="25" presetID="10" presetClass="entr" presetSubtype="0" fill="hold" nodeType="with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fade">
                                      <p:cBhvr>
                                        <p:cTn id="27" dur="500"/>
                                        <p:tgtEl>
                                          <p:spTgt spid="240"/>
                                        </p:tgtEl>
                                      </p:cBhvr>
                                    </p:animEffect>
                                  </p:childTnLst>
                                </p:cTn>
                              </p:par>
                              <p:par>
                                <p:cTn id="28" presetID="10" presetClass="entr" presetSubtype="0" fill="hold" nodeType="withEffect">
                                  <p:stCondLst>
                                    <p:cond delay="0"/>
                                  </p:stCondLst>
                                  <p:childTnLst>
                                    <p:set>
                                      <p:cBhvr>
                                        <p:cTn id="29" dur="1" fill="hold">
                                          <p:stCondLst>
                                            <p:cond delay="0"/>
                                          </p:stCondLst>
                                        </p:cTn>
                                        <p:tgtEl>
                                          <p:spTgt spid="243"/>
                                        </p:tgtEl>
                                        <p:attrNameLst>
                                          <p:attrName>style.visibility</p:attrName>
                                        </p:attrNameLst>
                                      </p:cBhvr>
                                      <p:to>
                                        <p:strVal val="visible"/>
                                      </p:to>
                                    </p:set>
                                    <p:animEffect transition="in" filter="fade">
                                      <p:cBhvr>
                                        <p:cTn id="30" dur="500"/>
                                        <p:tgtEl>
                                          <p:spTgt spid="243"/>
                                        </p:tgtEl>
                                      </p:cBhvr>
                                    </p:animEffect>
                                  </p:childTnLst>
                                </p:cTn>
                              </p:par>
                              <p:par>
                                <p:cTn id="31" presetID="10" presetClass="entr" presetSubtype="0" fill="hold" nodeType="withEffect">
                                  <p:stCondLst>
                                    <p:cond delay="0"/>
                                  </p:stCondLst>
                                  <p:childTnLst>
                                    <p:set>
                                      <p:cBhvr>
                                        <p:cTn id="32" dur="1" fill="hold">
                                          <p:stCondLst>
                                            <p:cond delay="0"/>
                                          </p:stCondLst>
                                        </p:cTn>
                                        <p:tgtEl>
                                          <p:spTgt spid="246"/>
                                        </p:tgtEl>
                                        <p:attrNameLst>
                                          <p:attrName>style.visibility</p:attrName>
                                        </p:attrNameLst>
                                      </p:cBhvr>
                                      <p:to>
                                        <p:strVal val="visible"/>
                                      </p:to>
                                    </p:set>
                                    <p:animEffect transition="in" filter="fade">
                                      <p:cBhvr>
                                        <p:cTn id="33" dur="500"/>
                                        <p:tgtEl>
                                          <p:spTgt spid="246"/>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fade">
                                      <p:cBhvr>
                                        <p:cTn id="37" dur="500"/>
                                        <p:tgtEl>
                                          <p:spTgt spid="235"/>
                                        </p:tgtEl>
                                      </p:cBhvr>
                                    </p:animEffect>
                                  </p:childTnLst>
                                </p:cTn>
                              </p:par>
                              <p:par>
                                <p:cTn id="38" presetID="10"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animEffect transition="in" filter="fade">
                                      <p:cBhvr>
                                        <p:cTn id="40" dur="500"/>
                                        <p:tgtEl>
                                          <p:spTgt spid="238"/>
                                        </p:tgtEl>
                                      </p:cBhvr>
                                    </p:animEffect>
                                  </p:childTnLst>
                                </p:cTn>
                              </p:par>
                              <p:par>
                                <p:cTn id="41" presetID="10" presetClass="entr" presetSubtype="0" fill="hold" nodeType="withEffect">
                                  <p:stCondLst>
                                    <p:cond delay="0"/>
                                  </p:stCondLst>
                                  <p:childTnLst>
                                    <p:set>
                                      <p:cBhvr>
                                        <p:cTn id="42" dur="1" fill="hold">
                                          <p:stCondLst>
                                            <p:cond delay="0"/>
                                          </p:stCondLst>
                                        </p:cTn>
                                        <p:tgtEl>
                                          <p:spTgt spid="241"/>
                                        </p:tgtEl>
                                        <p:attrNameLst>
                                          <p:attrName>style.visibility</p:attrName>
                                        </p:attrNameLst>
                                      </p:cBhvr>
                                      <p:to>
                                        <p:strVal val="visible"/>
                                      </p:to>
                                    </p:set>
                                    <p:animEffect transition="in" filter="fade">
                                      <p:cBhvr>
                                        <p:cTn id="43" dur="500"/>
                                        <p:tgtEl>
                                          <p:spTgt spid="241"/>
                                        </p:tgtEl>
                                      </p:cBhvr>
                                    </p:animEffect>
                                  </p:childTnLst>
                                </p:cTn>
                              </p:par>
                              <p:par>
                                <p:cTn id="44" presetID="10" presetClass="entr" presetSubtype="0" fill="hold" nodeType="withEffect">
                                  <p:stCondLst>
                                    <p:cond delay="0"/>
                                  </p:stCondLst>
                                  <p:childTnLst>
                                    <p:set>
                                      <p:cBhvr>
                                        <p:cTn id="45" dur="1" fill="hold">
                                          <p:stCondLst>
                                            <p:cond delay="0"/>
                                          </p:stCondLst>
                                        </p:cTn>
                                        <p:tgtEl>
                                          <p:spTgt spid="244"/>
                                        </p:tgtEl>
                                        <p:attrNameLst>
                                          <p:attrName>style.visibility</p:attrName>
                                        </p:attrNameLst>
                                      </p:cBhvr>
                                      <p:to>
                                        <p:strVal val="visible"/>
                                      </p:to>
                                    </p:set>
                                    <p:animEffect transition="in" filter="fade">
                                      <p:cBhvr>
                                        <p:cTn id="46"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52"/>
        <p:cNvGrpSpPr/>
        <p:nvPr/>
      </p:nvGrpSpPr>
      <p:grpSpPr>
        <a:xfrm>
          <a:off x="0" y="0"/>
          <a:ext cx="0" cy="0"/>
          <a:chOff x="0" y="0"/>
          <a:chExt cx="0" cy="0"/>
        </a:xfrm>
      </p:grpSpPr>
      <p:sp>
        <p:nvSpPr>
          <p:cNvPr id="253" name="Google Shape;253;p28"/>
          <p:cNvSpPr>
            <a:spLocks noGrp="1"/>
          </p:cNvSpPr>
          <p:nvPr>
            <p:ph type="pic" idx="2"/>
          </p:nvPr>
        </p:nvSpPr>
        <p:spPr>
          <a:xfrm>
            <a:off x="0" y="0"/>
            <a:ext cx="12192000" cy="1638300"/>
          </a:xfrm>
          <a:prstGeom prst="rect">
            <a:avLst/>
          </a:prstGeom>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00"/>
              </a:buClr>
              <a:buFont typeface="Arial"/>
              <a:buNone/>
            </a:pPr>
            <a:endParaRPr sz="4000" b="1" u="sng" dirty="0">
              <a:solidFill>
                <a:schemeClr val="lt1"/>
              </a:solidFill>
              <a:latin typeface="Times New Roman"/>
              <a:ea typeface="Times New Roman"/>
              <a:cs typeface="Times New Roman"/>
              <a:sym typeface="Times New Roman"/>
            </a:endParaRPr>
          </a:p>
          <a:p>
            <a:pPr marL="0" lvl="0" indent="0" algn="ctr" rtl="0">
              <a:spcBef>
                <a:spcPts val="1000"/>
              </a:spcBef>
              <a:spcAft>
                <a:spcPts val="0"/>
              </a:spcAft>
              <a:buNone/>
            </a:pPr>
            <a:r>
              <a:rPr lang="en-US" sz="4000" b="1" dirty="0">
                <a:solidFill>
                  <a:schemeClr val="lt2"/>
                </a:solidFill>
                <a:latin typeface="Times New Roman"/>
                <a:ea typeface="Times New Roman"/>
                <a:cs typeface="Times New Roman"/>
                <a:sym typeface="Times New Roman"/>
              </a:rPr>
              <a:t>Common Options used in </a:t>
            </a:r>
            <a:r>
              <a:rPr lang="en-US" sz="4000" b="1" dirty="0" smtClean="0">
                <a:solidFill>
                  <a:schemeClr val="lt2"/>
                </a:solidFill>
                <a:latin typeface="Times New Roman"/>
                <a:ea typeface="Times New Roman"/>
                <a:cs typeface="Times New Roman"/>
                <a:sym typeface="Times New Roman"/>
              </a:rPr>
              <a:t>Branch</a:t>
            </a:r>
            <a:endParaRPr sz="4000" b="1" dirty="0">
              <a:solidFill>
                <a:schemeClr val="lt2"/>
              </a:solidFill>
              <a:latin typeface="Times New Roman"/>
              <a:ea typeface="Times New Roman"/>
              <a:cs typeface="Times New Roman"/>
              <a:sym typeface="Times New Roman"/>
            </a:endParaRPr>
          </a:p>
        </p:txBody>
      </p:sp>
      <p:pic>
        <p:nvPicPr>
          <p:cNvPr id="254" name="Google Shape;254;p28"/>
          <p:cNvPicPr preferRelativeResize="0"/>
          <p:nvPr/>
        </p:nvPicPr>
        <p:blipFill>
          <a:blip r:embed="rId3">
            <a:alphaModFix/>
          </a:blip>
          <a:stretch>
            <a:fillRect/>
          </a:stretch>
        </p:blipFill>
        <p:spPr>
          <a:xfrm>
            <a:off x="4579025" y="4218907"/>
            <a:ext cx="7200901" cy="2100250"/>
          </a:xfrm>
          <a:prstGeom prst="rect">
            <a:avLst/>
          </a:prstGeom>
          <a:noFill/>
          <a:ln>
            <a:noFill/>
          </a:ln>
        </p:spPr>
      </p:pic>
      <p:sp>
        <p:nvSpPr>
          <p:cNvPr id="255" name="Google Shape;255;p28"/>
          <p:cNvSpPr txBox="1"/>
          <p:nvPr/>
        </p:nvSpPr>
        <p:spPr>
          <a:xfrm>
            <a:off x="0" y="1663807"/>
            <a:ext cx="8958000" cy="25551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Poppins"/>
              <a:buChar char="●"/>
            </a:pPr>
            <a:r>
              <a:rPr lang="en-US" sz="2200" dirty="0">
                <a:latin typeface="Poppins"/>
                <a:ea typeface="Poppins"/>
                <a:cs typeface="Poppins"/>
                <a:sym typeface="Poppins"/>
              </a:rPr>
              <a:t>Git Branch</a:t>
            </a:r>
            <a:endParaRPr sz="2200" dirty="0">
              <a:latin typeface="Poppins"/>
              <a:ea typeface="Poppins"/>
              <a:cs typeface="Poppins"/>
              <a:sym typeface="Poppins"/>
            </a:endParaRPr>
          </a:p>
          <a:p>
            <a:pPr marL="457200" lvl="0" indent="-368300" algn="l" rtl="0">
              <a:spcBef>
                <a:spcPts val="0"/>
              </a:spcBef>
              <a:spcAft>
                <a:spcPts val="0"/>
              </a:spcAft>
              <a:buSzPts val="2200"/>
              <a:buFont typeface="Poppins"/>
              <a:buChar char="●"/>
            </a:pPr>
            <a:r>
              <a:rPr lang="en-US" sz="2200" dirty="0">
                <a:latin typeface="Poppins"/>
                <a:ea typeface="Poppins"/>
                <a:cs typeface="Poppins"/>
                <a:sym typeface="Poppins"/>
              </a:rPr>
              <a:t>Creating new Branch</a:t>
            </a:r>
            <a:endParaRPr sz="2200" dirty="0">
              <a:latin typeface="Poppins"/>
              <a:ea typeface="Poppins"/>
              <a:cs typeface="Poppins"/>
              <a:sym typeface="Poppins"/>
            </a:endParaRPr>
          </a:p>
          <a:p>
            <a:pPr marL="457200" lvl="0" indent="-368300" algn="l" rtl="0">
              <a:spcBef>
                <a:spcPts val="0"/>
              </a:spcBef>
              <a:spcAft>
                <a:spcPts val="0"/>
              </a:spcAft>
              <a:buSzPts val="2200"/>
              <a:buFont typeface="Poppins"/>
              <a:buChar char="●"/>
            </a:pPr>
            <a:r>
              <a:rPr lang="en-US" sz="2200" dirty="0">
                <a:latin typeface="Poppins"/>
                <a:ea typeface="Poppins"/>
                <a:cs typeface="Poppins"/>
                <a:sym typeface="Poppins"/>
              </a:rPr>
              <a:t>Switching Branch</a:t>
            </a:r>
            <a:endParaRPr sz="2200" dirty="0">
              <a:latin typeface="Poppins"/>
              <a:ea typeface="Poppins"/>
              <a:cs typeface="Poppins"/>
              <a:sym typeface="Poppins"/>
            </a:endParaRPr>
          </a:p>
          <a:p>
            <a:pPr marL="457200" lvl="0" indent="-368300" algn="l" rtl="0">
              <a:spcBef>
                <a:spcPts val="0"/>
              </a:spcBef>
              <a:spcAft>
                <a:spcPts val="0"/>
              </a:spcAft>
              <a:buSzPts val="2200"/>
              <a:buFont typeface="Poppins"/>
              <a:buChar char="●"/>
            </a:pPr>
            <a:r>
              <a:rPr lang="en-US" sz="2200" dirty="0">
                <a:latin typeface="Poppins"/>
                <a:ea typeface="Poppins"/>
                <a:cs typeface="Poppins"/>
                <a:sym typeface="Poppins"/>
              </a:rPr>
              <a:t>Merging Branch </a:t>
            </a:r>
            <a:endParaRPr sz="2200" dirty="0">
              <a:latin typeface="Poppins"/>
              <a:ea typeface="Poppins"/>
              <a:cs typeface="Poppins"/>
              <a:sym typeface="Poppins"/>
            </a:endParaRPr>
          </a:p>
          <a:p>
            <a:pPr marL="457200" lvl="0" indent="-368300" algn="l" rtl="0">
              <a:spcBef>
                <a:spcPts val="0"/>
              </a:spcBef>
              <a:spcAft>
                <a:spcPts val="0"/>
              </a:spcAft>
              <a:buSzPts val="2200"/>
              <a:buFont typeface="Poppins"/>
              <a:buChar char="●"/>
            </a:pPr>
            <a:r>
              <a:rPr lang="en-US" sz="2200" dirty="0">
                <a:latin typeface="Poppins"/>
                <a:ea typeface="Poppins"/>
                <a:cs typeface="Poppins"/>
                <a:sym typeface="Poppins"/>
              </a:rPr>
              <a:t>Deleting Branch</a:t>
            </a:r>
            <a:endParaRPr sz="2200" dirty="0">
              <a:latin typeface="Poppins"/>
              <a:ea typeface="Poppins"/>
              <a:cs typeface="Poppins"/>
              <a:sym typeface="Poppins"/>
            </a:endParaRPr>
          </a:p>
          <a:p>
            <a:pPr marL="0" lvl="0" indent="0" algn="l" rtl="0">
              <a:spcBef>
                <a:spcPts val="0"/>
              </a:spcBef>
              <a:spcAft>
                <a:spcPts val="0"/>
              </a:spcAft>
              <a:buNone/>
            </a:pPr>
            <a:endParaRPr sz="2200" dirty="0">
              <a:latin typeface="Poppins"/>
              <a:ea typeface="Poppins"/>
              <a:cs typeface="Poppins"/>
              <a:sym typeface="Poppins"/>
            </a:endParaRPr>
          </a:p>
          <a:p>
            <a:pPr marL="457200" lvl="0" indent="-368300" algn="l" rtl="0">
              <a:spcBef>
                <a:spcPts val="0"/>
              </a:spcBef>
              <a:spcAft>
                <a:spcPts val="0"/>
              </a:spcAft>
              <a:buSzPts val="2200"/>
              <a:buFont typeface="Poppins"/>
              <a:buChar char="❏"/>
            </a:pPr>
            <a:r>
              <a:rPr lang="en-US" sz="2200" b="1" u="sng" dirty="0">
                <a:latin typeface="Poppins"/>
                <a:ea typeface="Poppins"/>
                <a:cs typeface="Poppins"/>
                <a:sym typeface="Poppins"/>
              </a:rPr>
              <a:t>GIT BRANCH :</a:t>
            </a:r>
            <a:r>
              <a:rPr lang="en-US" sz="2200" b="1" dirty="0">
                <a:latin typeface="Poppins"/>
                <a:ea typeface="Poppins"/>
                <a:cs typeface="Poppins"/>
                <a:sym typeface="Poppins"/>
              </a:rPr>
              <a:t> </a:t>
            </a:r>
            <a:r>
              <a:rPr lang="en-US" sz="2200" dirty="0">
                <a:latin typeface="Poppins"/>
                <a:ea typeface="Poppins"/>
                <a:cs typeface="Poppins"/>
                <a:sym typeface="Poppins"/>
              </a:rPr>
              <a:t>It lists all the branches in your repository</a:t>
            </a:r>
            <a:endParaRPr sz="22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a:xfrm>
            <a:off x="0" y="110834"/>
            <a:ext cx="12192000" cy="707886"/>
          </a:xfrm>
          <a:prstGeom prst="rect">
            <a:avLst/>
          </a:prstGeom>
        </p:spPr>
        <p:txBody>
          <a:bodyPr wrap="square">
            <a:spAutoFit/>
          </a:bodyPr>
          <a:lstStyle/>
          <a:p>
            <a:pPr marL="76200" lvl="0">
              <a:spcBef>
                <a:spcPts val="1000"/>
              </a:spcBef>
              <a:buSzPts val="2400"/>
              <a:buFont typeface="Wingdings" pitchFamily="2" charset="2"/>
              <a:buChar char="q"/>
            </a:pPr>
            <a:r>
              <a:rPr lang="en-US" sz="2000" b="1" u="sng" dirty="0">
                <a:solidFill>
                  <a:schemeClr val="tx1">
                    <a:lumMod val="50000"/>
                  </a:schemeClr>
                </a:solidFill>
                <a:latin typeface="Times New Roman"/>
                <a:ea typeface="Times New Roman"/>
                <a:cs typeface="Times New Roman"/>
                <a:sym typeface="Times New Roman"/>
              </a:rPr>
              <a:t>Creating  a New Branch :</a:t>
            </a:r>
            <a:r>
              <a:rPr lang="en-US" sz="2000" dirty="0">
                <a:solidFill>
                  <a:schemeClr val="tx1">
                    <a:lumMod val="50000"/>
                  </a:schemeClr>
                </a:solidFill>
                <a:latin typeface="Times New Roman"/>
                <a:ea typeface="Times New Roman"/>
                <a:cs typeface="Times New Roman"/>
                <a:sym typeface="Times New Roman"/>
              </a:rPr>
              <a:t>  </a:t>
            </a:r>
            <a:r>
              <a:rPr lang="en-US" sz="2000" dirty="0" smtClean="0">
                <a:solidFill>
                  <a:schemeClr val="tx1">
                    <a:lumMod val="50000"/>
                  </a:schemeClr>
                </a:solidFill>
                <a:latin typeface="Times New Roman"/>
                <a:ea typeface="Times New Roman"/>
                <a:cs typeface="Times New Roman"/>
                <a:sym typeface="Times New Roman"/>
              </a:rPr>
              <a:t>It </a:t>
            </a:r>
            <a:r>
              <a:rPr lang="en-US" sz="2000" dirty="0">
                <a:solidFill>
                  <a:schemeClr val="tx1">
                    <a:lumMod val="50000"/>
                  </a:schemeClr>
                </a:solidFill>
                <a:latin typeface="Times New Roman"/>
                <a:ea typeface="Times New Roman"/>
                <a:cs typeface="Times New Roman"/>
                <a:sym typeface="Times New Roman"/>
              </a:rPr>
              <a:t>will </a:t>
            </a:r>
            <a:r>
              <a:rPr lang="en-US" sz="2000" dirty="0">
                <a:solidFill>
                  <a:schemeClr val="tx1">
                    <a:lumMod val="50000"/>
                  </a:schemeClr>
                </a:solidFill>
              </a:rPr>
              <a:t>Create a new branch called ＜branch＞. This does not check </a:t>
            </a:r>
            <a:r>
              <a:rPr lang="en-US" sz="2000" dirty="0" smtClean="0">
                <a:solidFill>
                  <a:schemeClr val="tx1">
                    <a:lumMod val="50000"/>
                  </a:schemeClr>
                </a:solidFill>
              </a:rPr>
              <a:t>out the </a:t>
            </a:r>
            <a:r>
              <a:rPr lang="en-US" sz="2000" dirty="0">
                <a:solidFill>
                  <a:schemeClr val="tx1">
                    <a:lumMod val="50000"/>
                  </a:schemeClr>
                </a:solidFill>
              </a:rPr>
              <a:t>new branch.</a:t>
            </a:r>
          </a:p>
        </p:txBody>
      </p:sp>
      <p:pic>
        <p:nvPicPr>
          <p:cNvPr id="4" name="Google Shape;262;p29"/>
          <p:cNvPicPr preferRelativeResize="0"/>
          <p:nvPr/>
        </p:nvPicPr>
        <p:blipFill>
          <a:blip r:embed="rId2">
            <a:alphaModFix/>
          </a:blip>
          <a:stretch>
            <a:fillRect/>
          </a:stretch>
        </p:blipFill>
        <p:spPr>
          <a:xfrm>
            <a:off x="152399" y="883043"/>
            <a:ext cx="10268607" cy="2287600"/>
          </a:xfrm>
          <a:prstGeom prst="rect">
            <a:avLst/>
          </a:prstGeom>
          <a:noFill/>
          <a:ln>
            <a:noFill/>
          </a:ln>
        </p:spPr>
      </p:pic>
      <p:sp>
        <p:nvSpPr>
          <p:cNvPr id="5" name="Rectangle 4"/>
          <p:cNvSpPr/>
          <p:nvPr/>
        </p:nvSpPr>
        <p:spPr>
          <a:xfrm>
            <a:off x="0" y="3376849"/>
            <a:ext cx="7734810" cy="400110"/>
          </a:xfrm>
          <a:prstGeom prst="rect">
            <a:avLst/>
          </a:prstGeom>
        </p:spPr>
        <p:txBody>
          <a:bodyPr wrap="none">
            <a:spAutoFit/>
          </a:bodyPr>
          <a:lstStyle/>
          <a:p>
            <a:pPr marL="76200" lvl="0">
              <a:buSzPts val="2400"/>
              <a:buFont typeface="Wingdings" pitchFamily="2" charset="2"/>
              <a:buChar char="q"/>
            </a:pPr>
            <a:r>
              <a:rPr lang="en-US" sz="2000" b="1" u="sng" dirty="0">
                <a:latin typeface="Times New Roman"/>
                <a:ea typeface="Times New Roman"/>
                <a:cs typeface="Times New Roman"/>
                <a:sym typeface="Times New Roman"/>
              </a:rPr>
              <a:t>Switching Branch </a:t>
            </a:r>
            <a:r>
              <a:rPr lang="en-US" sz="2000" b="1" u="sng" dirty="0" smtClean="0">
                <a:latin typeface="Times New Roman"/>
                <a:ea typeface="Times New Roman"/>
                <a:cs typeface="Times New Roman"/>
                <a:sym typeface="Times New Roman"/>
              </a:rPr>
              <a:t>:</a:t>
            </a:r>
            <a:r>
              <a:rPr lang="en-US" sz="2000" dirty="0" smtClean="0">
                <a:latin typeface="Times New Roman"/>
                <a:ea typeface="Times New Roman"/>
                <a:cs typeface="Times New Roman"/>
                <a:sym typeface="Times New Roman"/>
              </a:rPr>
              <a:t> It </a:t>
            </a:r>
            <a:r>
              <a:rPr lang="en-US" sz="2000" dirty="0">
                <a:latin typeface="Times New Roman"/>
                <a:ea typeface="Times New Roman"/>
                <a:cs typeface="Times New Roman"/>
                <a:sym typeface="Times New Roman"/>
              </a:rPr>
              <a:t>will switch from one branch to another branch.</a:t>
            </a:r>
          </a:p>
        </p:txBody>
      </p:sp>
      <p:pic>
        <p:nvPicPr>
          <p:cNvPr id="6" name="Google Shape;264;p29"/>
          <p:cNvPicPr preferRelativeResize="0"/>
          <p:nvPr/>
        </p:nvPicPr>
        <p:blipFill>
          <a:blip r:embed="rId3">
            <a:alphaModFix/>
          </a:blip>
          <a:stretch>
            <a:fillRect/>
          </a:stretch>
        </p:blipFill>
        <p:spPr>
          <a:xfrm>
            <a:off x="152400" y="4103914"/>
            <a:ext cx="10268607" cy="2425486"/>
          </a:xfrm>
          <a:prstGeom prst="rect">
            <a:avLst/>
          </a:prstGeom>
          <a:noFill/>
          <a:ln>
            <a:noFill/>
          </a:ln>
        </p:spPr>
      </p:pic>
    </p:spTree>
    <p:extLst>
      <p:ext uri="{BB962C8B-B14F-4D97-AF65-F5344CB8AC3E}">
        <p14:creationId xmlns="" xmlns:p14="http://schemas.microsoft.com/office/powerpoint/2010/main" val="2985732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Google Shape;271;p30"/>
          <p:cNvPicPr preferRelativeResize="0"/>
          <p:nvPr/>
        </p:nvPicPr>
        <p:blipFill>
          <a:blip r:embed="rId2">
            <a:alphaModFix/>
          </a:blip>
          <a:stretch>
            <a:fillRect/>
          </a:stretch>
        </p:blipFill>
        <p:spPr>
          <a:xfrm>
            <a:off x="144236" y="642256"/>
            <a:ext cx="10166350" cy="2328975"/>
          </a:xfrm>
          <a:prstGeom prst="rect">
            <a:avLst/>
          </a:prstGeom>
          <a:noFill/>
          <a:ln>
            <a:noFill/>
          </a:ln>
        </p:spPr>
      </p:pic>
      <p:sp>
        <p:nvSpPr>
          <p:cNvPr id="3" name="Rectangle 2"/>
          <p:cNvSpPr/>
          <p:nvPr/>
        </p:nvSpPr>
        <p:spPr>
          <a:xfrm>
            <a:off x="144236" y="153889"/>
            <a:ext cx="7079182" cy="400110"/>
          </a:xfrm>
          <a:prstGeom prst="rect">
            <a:avLst/>
          </a:prstGeom>
        </p:spPr>
        <p:txBody>
          <a:bodyPr wrap="none">
            <a:spAutoFit/>
          </a:bodyPr>
          <a:lstStyle/>
          <a:p>
            <a:pPr marL="76200" lvl="0">
              <a:spcBef>
                <a:spcPts val="1000"/>
              </a:spcBef>
              <a:buClr>
                <a:schemeClr val="lt2"/>
              </a:buClr>
              <a:buSzPts val="2400"/>
              <a:buFont typeface="Wingdings" pitchFamily="2" charset="2"/>
              <a:buChar char="q"/>
            </a:pPr>
            <a:r>
              <a:rPr lang="en-US" sz="2000" b="1" u="sng" dirty="0" smtClean="0">
                <a:solidFill>
                  <a:schemeClr val="tx1">
                    <a:lumMod val="50000"/>
                  </a:schemeClr>
                </a:solidFill>
                <a:latin typeface="Times New Roman"/>
                <a:ea typeface="Times New Roman"/>
                <a:cs typeface="Times New Roman"/>
                <a:sym typeface="Times New Roman"/>
              </a:rPr>
              <a:t>Merging </a:t>
            </a:r>
            <a:r>
              <a:rPr lang="en-US" sz="2000" b="1" u="sng" dirty="0">
                <a:solidFill>
                  <a:schemeClr val="tx1">
                    <a:lumMod val="50000"/>
                  </a:schemeClr>
                </a:solidFill>
                <a:latin typeface="Times New Roman"/>
                <a:ea typeface="Times New Roman"/>
                <a:cs typeface="Times New Roman"/>
                <a:sym typeface="Times New Roman"/>
              </a:rPr>
              <a:t>Branches together :</a:t>
            </a:r>
            <a:r>
              <a:rPr lang="en-US" sz="2000" dirty="0">
                <a:solidFill>
                  <a:schemeClr val="tx1">
                    <a:lumMod val="50000"/>
                  </a:schemeClr>
                </a:solidFill>
                <a:latin typeface="Times New Roman"/>
                <a:ea typeface="Times New Roman"/>
                <a:cs typeface="Times New Roman"/>
                <a:sym typeface="Times New Roman"/>
              </a:rPr>
              <a:t> It will merge branches together .</a:t>
            </a:r>
          </a:p>
        </p:txBody>
      </p:sp>
      <p:sp>
        <p:nvSpPr>
          <p:cNvPr id="4" name="Google Shape;272;p30"/>
          <p:cNvSpPr txBox="1"/>
          <p:nvPr/>
        </p:nvSpPr>
        <p:spPr>
          <a:xfrm>
            <a:off x="144236" y="3392616"/>
            <a:ext cx="11444400" cy="492412"/>
          </a:xfrm>
          <a:prstGeom prst="rect">
            <a:avLst/>
          </a:prstGeom>
          <a:noFill/>
          <a:ln>
            <a:noFill/>
          </a:ln>
        </p:spPr>
        <p:txBody>
          <a:bodyPr spcFirstLastPara="1" wrap="square" lIns="91425" tIns="91425" rIns="91425" bIns="91425" anchor="t" anchorCtr="0">
            <a:spAutoFit/>
          </a:bodyPr>
          <a:lstStyle/>
          <a:p>
            <a:pPr marL="76200" lvl="0" algn="l" rtl="0">
              <a:spcBef>
                <a:spcPts val="0"/>
              </a:spcBef>
              <a:spcAft>
                <a:spcPts val="0"/>
              </a:spcAft>
              <a:buSzPts val="2400"/>
              <a:buFont typeface="Wingdings" pitchFamily="2" charset="2"/>
              <a:buChar char="q"/>
            </a:pPr>
            <a:r>
              <a:rPr lang="en-US" sz="2000" b="1" u="sng" dirty="0">
                <a:latin typeface="Times New Roman"/>
                <a:ea typeface="Times New Roman"/>
                <a:cs typeface="Times New Roman"/>
                <a:sym typeface="Times New Roman"/>
              </a:rPr>
              <a:t>Deleting a </a:t>
            </a:r>
            <a:r>
              <a:rPr lang="en-US" sz="2000" b="1" u="sng" dirty="0" smtClean="0">
                <a:latin typeface="Times New Roman"/>
                <a:ea typeface="Times New Roman"/>
                <a:cs typeface="Times New Roman"/>
                <a:sym typeface="Times New Roman"/>
              </a:rPr>
              <a:t>Branch:</a:t>
            </a:r>
            <a:r>
              <a:rPr lang="en-US" sz="2000" b="1"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This </a:t>
            </a:r>
            <a:r>
              <a:rPr lang="en-US" sz="2000" dirty="0">
                <a:latin typeface="Times New Roman"/>
                <a:ea typeface="Times New Roman"/>
                <a:cs typeface="Times New Roman"/>
                <a:sym typeface="Times New Roman"/>
              </a:rPr>
              <a:t>is helpful in deleting the branch which you don’t want to use.</a:t>
            </a:r>
            <a:endParaRPr sz="2000" dirty="0">
              <a:latin typeface="Times New Roman"/>
              <a:ea typeface="Times New Roman"/>
              <a:cs typeface="Times New Roman"/>
              <a:sym typeface="Times New Roman"/>
            </a:endParaRPr>
          </a:p>
        </p:txBody>
      </p:sp>
      <p:pic>
        <p:nvPicPr>
          <p:cNvPr id="5" name="Google Shape;273;p30"/>
          <p:cNvPicPr preferRelativeResize="0"/>
          <p:nvPr/>
        </p:nvPicPr>
        <p:blipFill>
          <a:blip r:embed="rId3">
            <a:alphaModFix/>
          </a:blip>
          <a:stretch>
            <a:fillRect/>
          </a:stretch>
        </p:blipFill>
        <p:spPr>
          <a:xfrm>
            <a:off x="144236" y="3973285"/>
            <a:ext cx="10166350" cy="2278742"/>
          </a:xfrm>
          <a:prstGeom prst="rect">
            <a:avLst/>
          </a:prstGeom>
          <a:noFill/>
          <a:ln>
            <a:noFill/>
          </a:ln>
        </p:spPr>
      </p:pic>
    </p:spTree>
    <p:extLst>
      <p:ext uri="{BB962C8B-B14F-4D97-AF65-F5344CB8AC3E}">
        <p14:creationId xmlns="" xmlns:p14="http://schemas.microsoft.com/office/powerpoint/2010/main" val="193426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278"/>
        <p:cNvGrpSpPr/>
        <p:nvPr/>
      </p:nvGrpSpPr>
      <p:grpSpPr>
        <a:xfrm>
          <a:off x="0" y="0"/>
          <a:ext cx="0" cy="0"/>
          <a:chOff x="0" y="0"/>
          <a:chExt cx="0" cy="0"/>
        </a:xfrm>
      </p:grpSpPr>
      <p:sp>
        <p:nvSpPr>
          <p:cNvPr id="279" name="Google Shape;279;p31"/>
          <p:cNvSpPr txBox="1">
            <a:spLocks noGrp="1"/>
          </p:cNvSpPr>
          <p:nvPr>
            <p:ph type="body" idx="1"/>
          </p:nvPr>
        </p:nvSpPr>
        <p:spPr>
          <a:xfrm>
            <a:off x="800100" y="542925"/>
            <a:ext cx="9872700" cy="520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4000" b="1" dirty="0">
                <a:solidFill>
                  <a:schemeClr val="lt1"/>
                </a:solidFill>
                <a:latin typeface="Times New Roman"/>
                <a:ea typeface="Times New Roman"/>
                <a:cs typeface="Times New Roman"/>
                <a:sym typeface="Times New Roman"/>
              </a:rPr>
              <a:t>MY GITHUB LINK -</a:t>
            </a:r>
            <a:endParaRPr sz="3000" dirty="0"/>
          </a:p>
          <a:p>
            <a:pPr marL="0" lvl="0" indent="0" algn="l" rtl="0">
              <a:spcBef>
                <a:spcPts val="1000"/>
              </a:spcBef>
              <a:spcAft>
                <a:spcPts val="0"/>
              </a:spcAft>
              <a:buNone/>
            </a:pPr>
            <a:endParaRPr sz="3000" dirty="0"/>
          </a:p>
          <a:p>
            <a:pPr marL="0" lvl="0" indent="0" algn="ctr" rtl="0">
              <a:spcBef>
                <a:spcPts val="1000"/>
              </a:spcBef>
              <a:spcAft>
                <a:spcPts val="0"/>
              </a:spcAft>
              <a:buNone/>
            </a:pPr>
            <a:endParaRPr sz="3000" dirty="0"/>
          </a:p>
          <a:p>
            <a:pPr marL="0" lvl="0" indent="0" algn="ctr" rtl="0">
              <a:spcBef>
                <a:spcPts val="1000"/>
              </a:spcBef>
              <a:spcAft>
                <a:spcPts val="0"/>
              </a:spcAft>
              <a:buNone/>
            </a:pPr>
            <a:r>
              <a:rPr lang="en-US" sz="3000" dirty="0">
                <a:latin typeface="Arial"/>
                <a:ea typeface="Arial"/>
                <a:cs typeface="Arial"/>
                <a:sym typeface="Arial"/>
              </a:rPr>
              <a:t>https://github.com/Deeeeksha/assign_demo.git</a:t>
            </a:r>
            <a:endParaRPr sz="30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2"/>
          <p:cNvPicPr preferRelativeResize="0">
            <a:picLocks noGrp="1"/>
          </p:cNvPicPr>
          <p:nvPr>
            <p:ph type="pic" idx="2"/>
          </p:nvPr>
        </p:nvPicPr>
        <p:blipFill rotWithShape="1">
          <a:blip r:embed="rId3">
            <a:alphaModFix/>
          </a:blip>
          <a:srcRect/>
          <a:stretch/>
        </p:blipFill>
        <p:spPr>
          <a:xfrm>
            <a:off x="0" y="1"/>
            <a:ext cx="12192000" cy="6858000"/>
          </a:xfrm>
          <a:prstGeom prst="rect">
            <a:avLst/>
          </a:prstGeom>
          <a:noFill/>
          <a:ln>
            <a:noFill/>
          </a:ln>
        </p:spPr>
      </p:pic>
      <p:sp>
        <p:nvSpPr>
          <p:cNvPr id="285" name="Google Shape;285;p32"/>
          <p:cNvSpPr/>
          <p:nvPr/>
        </p:nvSpPr>
        <p:spPr>
          <a:xfrm>
            <a:off x="0" y="0"/>
            <a:ext cx="12192000" cy="68580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pic>
        <p:nvPicPr>
          <p:cNvPr id="286" name="Google Shape;286;p32"/>
          <p:cNvPicPr preferRelativeResize="0"/>
          <p:nvPr/>
        </p:nvPicPr>
        <p:blipFill rotWithShape="1">
          <a:blip r:embed="rId4">
            <a:alphaModFix/>
          </a:blip>
          <a:srcRect/>
          <a:stretch/>
        </p:blipFill>
        <p:spPr>
          <a:xfrm>
            <a:off x="4808085" y="298335"/>
            <a:ext cx="6655830" cy="5462959"/>
          </a:xfrm>
          <a:prstGeom prst="rect">
            <a:avLst/>
          </a:prstGeom>
          <a:noFill/>
          <a:ln>
            <a:noFill/>
          </a:ln>
        </p:spPr>
      </p:pic>
      <p:pic>
        <p:nvPicPr>
          <p:cNvPr id="287" name="Google Shape;287;p32"/>
          <p:cNvPicPr preferRelativeResize="0"/>
          <p:nvPr/>
        </p:nvPicPr>
        <p:blipFill rotWithShape="1">
          <a:blip r:embed="rId4">
            <a:alphaModFix/>
          </a:blip>
          <a:srcRect/>
          <a:stretch/>
        </p:blipFill>
        <p:spPr>
          <a:xfrm rot="10800000">
            <a:off x="731763" y="701562"/>
            <a:ext cx="7320998" cy="6008914"/>
          </a:xfrm>
          <a:prstGeom prst="rect">
            <a:avLst/>
          </a:prstGeom>
          <a:noFill/>
          <a:ln>
            <a:noFill/>
          </a:ln>
        </p:spPr>
      </p:pic>
      <p:sp>
        <p:nvSpPr>
          <p:cNvPr id="288" name="Google Shape;288;p32"/>
          <p:cNvSpPr/>
          <p:nvPr/>
        </p:nvSpPr>
        <p:spPr>
          <a:xfrm>
            <a:off x="8565726" y="5443337"/>
            <a:ext cx="311655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89" name="Google Shape;289;p32"/>
          <p:cNvSpPr/>
          <p:nvPr/>
        </p:nvSpPr>
        <p:spPr>
          <a:xfrm>
            <a:off x="8565726" y="6128574"/>
            <a:ext cx="1778051"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290" name="Google Shape;290;p32"/>
          <p:cNvSpPr/>
          <p:nvPr/>
        </p:nvSpPr>
        <p:spPr>
          <a:xfrm>
            <a:off x="8565726" y="4758089"/>
            <a:ext cx="14175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lt2"/>
              </a:solidFill>
              <a:latin typeface="Poppins"/>
              <a:ea typeface="Poppins"/>
              <a:cs typeface="Poppins"/>
              <a:sym typeface="Poppins"/>
            </a:endParaRPr>
          </a:p>
        </p:txBody>
      </p:sp>
      <p:sp>
        <p:nvSpPr>
          <p:cNvPr id="291" name="Google Shape;291;p32"/>
          <p:cNvSpPr txBox="1"/>
          <p:nvPr/>
        </p:nvSpPr>
        <p:spPr>
          <a:xfrm>
            <a:off x="3820886" y="2053500"/>
            <a:ext cx="6262489" cy="1299300"/>
          </a:xfrm>
          <a:prstGeom prst="rect">
            <a:avLst/>
          </a:prstGeom>
          <a:noFill/>
          <a:ln>
            <a:noFill/>
          </a:ln>
        </p:spPr>
        <p:txBody>
          <a:bodyPr spcFirstLastPara="1" wrap="square" lIns="91425" tIns="45700" rIns="91425" bIns="45700" anchor="t" anchorCtr="0">
            <a:noAutofit/>
          </a:bodyPr>
          <a:lstStyle/>
          <a:p>
            <a:pPr marL="0" marR="0" lvl="0" indent="0" algn="l" rtl="0">
              <a:lnSpc>
                <a:spcPct val="166666"/>
              </a:lnSpc>
              <a:spcBef>
                <a:spcPts val="0"/>
              </a:spcBef>
              <a:spcAft>
                <a:spcPts val="0"/>
              </a:spcAft>
              <a:buNone/>
            </a:pPr>
            <a:r>
              <a:rPr lang="en-US" sz="7000" b="1" dirty="0">
                <a:solidFill>
                  <a:schemeClr val="lt2"/>
                </a:solidFill>
                <a:latin typeface="Times New Roman"/>
                <a:ea typeface="Times New Roman"/>
                <a:cs typeface="Times New Roman"/>
                <a:sym typeface="Times New Roman"/>
              </a:rPr>
              <a:t>Thank You!</a:t>
            </a:r>
            <a:endParaRPr sz="3600" b="1">
              <a:latin typeface="Times New Roman"/>
              <a:ea typeface="Times New Roman"/>
              <a:cs typeface="Times New Roman"/>
              <a:sym typeface="Times New Roman"/>
            </a:endParaRPr>
          </a:p>
        </p:txBody>
      </p:sp>
      <p:sp>
        <p:nvSpPr>
          <p:cNvPr id="292" name="Google Shape;292;p32"/>
          <p:cNvSpPr txBox="1"/>
          <p:nvPr/>
        </p:nvSpPr>
        <p:spPr>
          <a:xfrm>
            <a:off x="8059012" y="3445820"/>
            <a:ext cx="1851900" cy="400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6"/>
                                        </p:tgtEl>
                                        <p:attrNameLst>
                                          <p:attrName>style.visibility</p:attrName>
                                        </p:attrNameLst>
                                      </p:cBhvr>
                                      <p:to>
                                        <p:strVal val="visible"/>
                                      </p:to>
                                    </p:set>
                                    <p:animEffect transition="in" filter="fade">
                                      <p:cBhvr>
                                        <p:cTn id="11" dur="500"/>
                                        <p:tgtEl>
                                          <p:spTgt spid="286"/>
                                        </p:tgtEl>
                                      </p:cBhvr>
                                    </p:animEffect>
                                  </p:childTnLst>
                                </p:cTn>
                              </p:par>
                              <p:par>
                                <p:cTn id="12" presetID="10" presetClass="entr" presetSubtype="0" fill="hold" nodeType="withEffect">
                                  <p:stCondLst>
                                    <p:cond delay="0"/>
                                  </p:stCondLst>
                                  <p:childTnLst>
                                    <p:set>
                                      <p:cBhvr>
                                        <p:cTn id="13" dur="1" fill="hold">
                                          <p:stCondLst>
                                            <p:cond delay="0"/>
                                          </p:stCondLst>
                                        </p:cTn>
                                        <p:tgtEl>
                                          <p:spTgt spid="287"/>
                                        </p:tgtEl>
                                        <p:attrNameLst>
                                          <p:attrName>style.visibility</p:attrName>
                                        </p:attrNameLst>
                                      </p:cBhvr>
                                      <p:to>
                                        <p:strVal val="visible"/>
                                      </p:to>
                                    </p:set>
                                    <p:animEffect transition="in" filter="fade">
                                      <p:cBhvr>
                                        <p:cTn id="14" dur="500"/>
                                        <p:tgtEl>
                                          <p:spTgt spid="287"/>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91"/>
                                        </p:tgtEl>
                                        <p:attrNameLst>
                                          <p:attrName>style.visibility</p:attrName>
                                        </p:attrNameLst>
                                      </p:cBhvr>
                                      <p:to>
                                        <p:strVal val="visible"/>
                                      </p:to>
                                    </p:set>
                                    <p:animEffect transition="in" filter="fade">
                                      <p:cBhvr>
                                        <p:cTn id="18" dur="500"/>
                                        <p:tgtEl>
                                          <p:spTgt spid="29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92"/>
                                        </p:tgtEl>
                                        <p:attrNameLst>
                                          <p:attrName>style.visibility</p:attrName>
                                        </p:attrNameLst>
                                      </p:cBhvr>
                                      <p:to>
                                        <p:strVal val="visible"/>
                                      </p:to>
                                    </p:set>
                                    <p:animEffect transition="in" filter="fade">
                                      <p:cBhvr>
                                        <p:cTn id="22" dur="500"/>
                                        <p:tgtEl>
                                          <p:spTgt spid="292"/>
                                        </p:tgtEl>
                                      </p:cBhvr>
                                    </p:animEffect>
                                  </p:childTnLst>
                                </p:cTn>
                              </p:par>
                              <p:par>
                                <p:cTn id="23" presetID="10" presetClass="entr" presetSubtype="0" fill="hold" nodeType="withEffect">
                                  <p:stCondLst>
                                    <p:cond delay="0"/>
                                  </p:stCondLst>
                                  <p:childTnLst>
                                    <p:set>
                                      <p:cBhvr>
                                        <p:cTn id="24" dur="1" fill="hold">
                                          <p:stCondLst>
                                            <p:cond delay="0"/>
                                          </p:stCondLst>
                                        </p:cTn>
                                        <p:tgtEl>
                                          <p:spTgt spid="290"/>
                                        </p:tgtEl>
                                        <p:attrNameLst>
                                          <p:attrName>style.visibility</p:attrName>
                                        </p:attrNameLst>
                                      </p:cBhvr>
                                      <p:to>
                                        <p:strVal val="visible"/>
                                      </p:to>
                                    </p:set>
                                    <p:animEffect transition="in" filter="fade">
                                      <p:cBhvr>
                                        <p:cTn id="25" dur="500"/>
                                        <p:tgtEl>
                                          <p:spTgt spid="290"/>
                                        </p:tgtEl>
                                      </p:cBhvr>
                                    </p:animEffect>
                                  </p:childTnLst>
                                </p:cTn>
                              </p:par>
                              <p:par>
                                <p:cTn id="26" presetID="10" presetClass="entr" presetSubtype="0" fill="hold" nodeType="withEffect">
                                  <p:stCondLst>
                                    <p:cond delay="0"/>
                                  </p:stCondLst>
                                  <p:childTnLst>
                                    <p:set>
                                      <p:cBhvr>
                                        <p:cTn id="27" dur="1" fill="hold">
                                          <p:stCondLst>
                                            <p:cond delay="0"/>
                                          </p:stCondLst>
                                        </p:cTn>
                                        <p:tgtEl>
                                          <p:spTgt spid="288"/>
                                        </p:tgtEl>
                                        <p:attrNameLst>
                                          <p:attrName>style.visibility</p:attrName>
                                        </p:attrNameLst>
                                      </p:cBhvr>
                                      <p:to>
                                        <p:strVal val="visible"/>
                                      </p:to>
                                    </p:set>
                                    <p:animEffect transition="in" filter="fade">
                                      <p:cBhvr>
                                        <p:cTn id="28" dur="500"/>
                                        <p:tgtEl>
                                          <p:spTgt spid="288"/>
                                        </p:tgtEl>
                                      </p:cBhvr>
                                    </p:animEffect>
                                  </p:childTnLst>
                                </p:cTn>
                              </p:par>
                              <p:par>
                                <p:cTn id="29" presetID="10" presetClass="entr" presetSubtype="0" fill="hold" nodeType="withEffect">
                                  <p:stCondLst>
                                    <p:cond delay="0"/>
                                  </p:stCondLst>
                                  <p:childTnLst>
                                    <p:set>
                                      <p:cBhvr>
                                        <p:cTn id="30" dur="1" fill="hold">
                                          <p:stCondLst>
                                            <p:cond delay="0"/>
                                          </p:stCondLst>
                                        </p:cTn>
                                        <p:tgtEl>
                                          <p:spTgt spid="289"/>
                                        </p:tgtEl>
                                        <p:attrNameLst>
                                          <p:attrName>style.visibility</p:attrName>
                                        </p:attrNameLst>
                                      </p:cBhvr>
                                      <p:to>
                                        <p:strVal val="visible"/>
                                      </p:to>
                                    </p:set>
                                    <p:animEffect transition="in" filter="fade">
                                      <p:cBhvr>
                                        <p:cTn id="31"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26"/>
        <p:cNvGrpSpPr/>
        <p:nvPr/>
      </p:nvGrpSpPr>
      <p:grpSpPr>
        <a:xfrm>
          <a:off x="0" y="0"/>
          <a:ext cx="0" cy="0"/>
          <a:chOff x="0" y="0"/>
          <a:chExt cx="0" cy="0"/>
        </a:xfrm>
      </p:grpSpPr>
      <p:grpSp>
        <p:nvGrpSpPr>
          <p:cNvPr id="127" name="Google Shape;127;p20"/>
          <p:cNvGrpSpPr/>
          <p:nvPr/>
        </p:nvGrpSpPr>
        <p:grpSpPr>
          <a:xfrm>
            <a:off x="4479981" y="-762653"/>
            <a:ext cx="8808040" cy="8903353"/>
            <a:chOff x="6764072" y="-336522"/>
            <a:chExt cx="8808040" cy="9131635"/>
          </a:xfrm>
        </p:grpSpPr>
        <p:sp>
          <p:nvSpPr>
            <p:cNvPr id="128" name="Google Shape;128;p20"/>
            <p:cNvSpPr/>
            <p:nvPr/>
          </p:nvSpPr>
          <p:spPr>
            <a:xfrm rot="-2025053">
              <a:off x="7888890" y="1035606"/>
              <a:ext cx="6664841" cy="5687804"/>
            </a:xfrm>
            <a:custGeom>
              <a:avLst/>
              <a:gdLst/>
              <a:ahLst/>
              <a:cxnLst/>
              <a:rect l="l" t="t" r="r" b="b"/>
              <a:pathLst>
                <a:path w="4509" h="3848" extrusionOk="0">
                  <a:moveTo>
                    <a:pt x="1674" y="3848"/>
                  </a:moveTo>
                  <a:lnTo>
                    <a:pt x="1411" y="3026"/>
                  </a:lnTo>
                  <a:lnTo>
                    <a:pt x="0" y="3222"/>
                  </a:lnTo>
                  <a:lnTo>
                    <a:pt x="274" y="1680"/>
                  </a:lnTo>
                  <a:lnTo>
                    <a:pt x="789" y="551"/>
                  </a:lnTo>
                  <a:lnTo>
                    <a:pt x="1104" y="958"/>
                  </a:lnTo>
                  <a:lnTo>
                    <a:pt x="1375" y="0"/>
                  </a:lnTo>
                  <a:lnTo>
                    <a:pt x="2068" y="806"/>
                  </a:lnTo>
                  <a:lnTo>
                    <a:pt x="2458" y="660"/>
                  </a:lnTo>
                  <a:lnTo>
                    <a:pt x="2266" y="1194"/>
                  </a:lnTo>
                  <a:lnTo>
                    <a:pt x="4509" y="1761"/>
                  </a:lnTo>
                  <a:lnTo>
                    <a:pt x="2446" y="3123"/>
                  </a:lnTo>
                  <a:lnTo>
                    <a:pt x="1674" y="3848"/>
                  </a:lnTo>
                  <a:close/>
                </a:path>
              </a:pathLst>
            </a:custGeom>
            <a:gradFill>
              <a:gsLst>
                <a:gs pos="0">
                  <a:srgbClr val="2099D8">
                    <a:alpha val="24705"/>
                  </a:srgbClr>
                </a:gs>
                <a:gs pos="100000">
                  <a:srgbClr val="27A6C2">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29" name="Google Shape;129;p20"/>
            <p:cNvSpPr/>
            <p:nvPr/>
          </p:nvSpPr>
          <p:spPr>
            <a:xfrm rot="-2025053">
              <a:off x="7633537" y="4028946"/>
              <a:ext cx="4410708" cy="3866760"/>
            </a:xfrm>
            <a:custGeom>
              <a:avLst/>
              <a:gdLst/>
              <a:ahLst/>
              <a:cxnLst/>
              <a:rect l="l" t="t" r="r" b="b"/>
              <a:pathLst>
                <a:path w="2984" h="2616" extrusionOk="0">
                  <a:moveTo>
                    <a:pt x="0" y="379"/>
                  </a:moveTo>
                  <a:lnTo>
                    <a:pt x="2984" y="0"/>
                  </a:lnTo>
                  <a:lnTo>
                    <a:pt x="2367" y="2616"/>
                  </a:lnTo>
                  <a:lnTo>
                    <a:pt x="687" y="1954"/>
                  </a:lnTo>
                  <a:lnTo>
                    <a:pt x="0" y="379"/>
                  </a:lnTo>
                  <a:close/>
                </a:path>
              </a:pathLst>
            </a:custGeom>
            <a:solidFill>
              <a:schemeClr val="accent3">
                <a:alpha val="2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0" name="Google Shape;130;p20"/>
            <p:cNvSpPr/>
            <p:nvPr/>
          </p:nvSpPr>
          <p:spPr>
            <a:xfrm rot="-2025053">
              <a:off x="9336552" y="721024"/>
              <a:ext cx="4601386" cy="4449140"/>
            </a:xfrm>
            <a:custGeom>
              <a:avLst/>
              <a:gdLst/>
              <a:ahLst/>
              <a:cxnLst/>
              <a:rect l="l" t="t" r="r" b="b"/>
              <a:pathLst>
                <a:path w="3113" h="3010" extrusionOk="0">
                  <a:moveTo>
                    <a:pt x="0" y="0"/>
                  </a:moveTo>
                  <a:lnTo>
                    <a:pt x="55" y="3010"/>
                  </a:lnTo>
                  <a:lnTo>
                    <a:pt x="3113" y="1765"/>
                  </a:lnTo>
                  <a:lnTo>
                    <a:pt x="0" y="0"/>
                  </a:lnTo>
                  <a:close/>
                </a:path>
              </a:pathLst>
            </a:custGeom>
            <a:solidFill>
              <a:schemeClr val="accent4">
                <a:alpha val="2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1" name="Google Shape;131;p20"/>
            <p:cNvSpPr/>
            <p:nvPr/>
          </p:nvSpPr>
          <p:spPr>
            <a:xfrm rot="-2025053">
              <a:off x="9640452" y="3035295"/>
              <a:ext cx="1720531" cy="3056751"/>
            </a:xfrm>
            <a:custGeom>
              <a:avLst/>
              <a:gdLst/>
              <a:ahLst/>
              <a:cxnLst/>
              <a:rect l="l" t="t" r="r" b="b"/>
              <a:pathLst>
                <a:path w="1164" h="2068" extrusionOk="0">
                  <a:moveTo>
                    <a:pt x="1164" y="236"/>
                  </a:moveTo>
                  <a:lnTo>
                    <a:pt x="308" y="2068"/>
                  </a:lnTo>
                  <a:lnTo>
                    <a:pt x="0" y="0"/>
                  </a:lnTo>
                  <a:lnTo>
                    <a:pt x="1164" y="236"/>
                  </a:lnTo>
                  <a:close/>
                </a:path>
              </a:pathLst>
            </a:custGeom>
            <a:solidFill>
              <a:schemeClr val="accent1">
                <a:alpha val="2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2" name="Google Shape;132;p20"/>
            <p:cNvSpPr/>
            <p:nvPr/>
          </p:nvSpPr>
          <p:spPr>
            <a:xfrm rot="-2025053">
              <a:off x="7301088" y="4321216"/>
              <a:ext cx="3148394" cy="2888245"/>
            </a:xfrm>
            <a:custGeom>
              <a:avLst/>
              <a:gdLst/>
              <a:ahLst/>
              <a:cxnLst/>
              <a:rect l="l" t="t" r="r" b="b"/>
              <a:pathLst>
                <a:path w="2130" h="1954" extrusionOk="0">
                  <a:moveTo>
                    <a:pt x="0" y="525"/>
                  </a:moveTo>
                  <a:lnTo>
                    <a:pt x="2130" y="1954"/>
                  </a:lnTo>
                  <a:lnTo>
                    <a:pt x="1954" y="0"/>
                  </a:lnTo>
                  <a:lnTo>
                    <a:pt x="0" y="525"/>
                  </a:lnTo>
                  <a:close/>
                </a:path>
              </a:pathLst>
            </a:custGeom>
            <a:solidFill>
              <a:schemeClr val="accent2">
                <a:alpha val="2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3" name="Google Shape;133;p20"/>
            <p:cNvSpPr/>
            <p:nvPr/>
          </p:nvSpPr>
          <p:spPr>
            <a:xfrm rot="-2025053">
              <a:off x="7483380" y="4555337"/>
              <a:ext cx="4672336" cy="2285173"/>
            </a:xfrm>
            <a:custGeom>
              <a:avLst/>
              <a:gdLst/>
              <a:ahLst/>
              <a:cxnLst/>
              <a:rect l="l" t="t" r="r" b="b"/>
              <a:pathLst>
                <a:path w="3161" h="1546" extrusionOk="0">
                  <a:moveTo>
                    <a:pt x="0" y="0"/>
                  </a:moveTo>
                  <a:lnTo>
                    <a:pt x="3161" y="1546"/>
                  </a:lnTo>
                  <a:lnTo>
                    <a:pt x="2116" y="1425"/>
                  </a:lnTo>
                  <a:lnTo>
                    <a:pt x="0" y="0"/>
                  </a:lnTo>
                  <a:close/>
                </a:path>
              </a:pathLst>
            </a:custGeom>
            <a:gradFill>
              <a:gsLst>
                <a:gs pos="0">
                  <a:srgbClr val="2099D8">
                    <a:alpha val="20000"/>
                  </a:srgbClr>
                </a:gs>
                <a:gs pos="100000">
                  <a:srgbClr val="27A6C2">
                    <a:alpha val="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4" name="Google Shape;134;p20"/>
            <p:cNvSpPr/>
            <p:nvPr/>
          </p:nvSpPr>
          <p:spPr>
            <a:xfrm rot="-2025053">
              <a:off x="13756706" y="1937413"/>
              <a:ext cx="48778" cy="47300"/>
            </a:xfrm>
            <a:custGeom>
              <a:avLst/>
              <a:gdLst/>
              <a:ahLst/>
              <a:cxnLst/>
              <a:rect l="l" t="t" r="r" b="b"/>
              <a:pathLst>
                <a:path w="30" h="29" extrusionOk="0">
                  <a:moveTo>
                    <a:pt x="28" y="18"/>
                  </a:moveTo>
                  <a:cubicBezTo>
                    <a:pt x="26" y="25"/>
                    <a:pt x="18" y="29"/>
                    <a:pt x="11" y="27"/>
                  </a:cubicBezTo>
                  <a:cubicBezTo>
                    <a:pt x="4" y="25"/>
                    <a:pt x="0" y="18"/>
                    <a:pt x="2" y="11"/>
                  </a:cubicBezTo>
                  <a:cubicBezTo>
                    <a:pt x="5" y="4"/>
                    <a:pt x="12" y="0"/>
                    <a:pt x="19" y="2"/>
                  </a:cubicBezTo>
                  <a:cubicBezTo>
                    <a:pt x="26" y="4"/>
                    <a:pt x="30" y="11"/>
                    <a:pt x="28" y="18"/>
                  </a:cubicBezTo>
                  <a:close/>
                </a:path>
              </a:pathLst>
            </a:custGeom>
            <a:gradFill>
              <a:gsLst>
                <a:gs pos="0">
                  <a:srgbClr val="2099D8">
                    <a:alpha val="20000"/>
                  </a:srgbClr>
                </a:gs>
                <a:gs pos="100000">
                  <a:srgbClr val="27A6C2">
                    <a:alpha val="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sp>
          <p:nvSpPr>
            <p:cNvPr id="135" name="Google Shape;135;p20"/>
            <p:cNvSpPr/>
            <p:nvPr/>
          </p:nvSpPr>
          <p:spPr>
            <a:xfrm rot="-2025053">
              <a:off x="8480575" y="5312429"/>
              <a:ext cx="62081" cy="62081"/>
            </a:xfrm>
            <a:custGeom>
              <a:avLst/>
              <a:gdLst/>
              <a:ahLst/>
              <a:cxnLst/>
              <a:rect l="l" t="t" r="r" b="b"/>
              <a:pathLst>
                <a:path w="39" h="39" extrusionOk="0">
                  <a:moveTo>
                    <a:pt x="4" y="26"/>
                  </a:moveTo>
                  <a:cubicBezTo>
                    <a:pt x="0" y="17"/>
                    <a:pt x="4" y="7"/>
                    <a:pt x="13" y="3"/>
                  </a:cubicBezTo>
                  <a:cubicBezTo>
                    <a:pt x="22" y="0"/>
                    <a:pt x="32" y="4"/>
                    <a:pt x="35" y="13"/>
                  </a:cubicBezTo>
                  <a:cubicBezTo>
                    <a:pt x="39" y="22"/>
                    <a:pt x="35" y="32"/>
                    <a:pt x="26" y="35"/>
                  </a:cubicBezTo>
                  <a:cubicBezTo>
                    <a:pt x="17" y="39"/>
                    <a:pt x="7" y="34"/>
                    <a:pt x="4" y="26"/>
                  </a:cubicBezTo>
                  <a:close/>
                </a:path>
              </a:pathLst>
            </a:custGeom>
            <a:gradFill>
              <a:gsLst>
                <a:gs pos="0">
                  <a:srgbClr val="2099D8">
                    <a:alpha val="20000"/>
                  </a:srgbClr>
                </a:gs>
                <a:gs pos="100000">
                  <a:srgbClr val="27A6C2">
                    <a:alpha val="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00">
                <a:solidFill>
                  <a:schemeClr val="dk1"/>
                </a:solidFill>
                <a:latin typeface="Poppins"/>
                <a:ea typeface="Poppins"/>
                <a:cs typeface="Poppins"/>
                <a:sym typeface="Poppins"/>
              </a:endParaRPr>
            </a:p>
          </p:txBody>
        </p:sp>
      </p:grpSp>
      <p:sp>
        <p:nvSpPr>
          <p:cNvPr id="136" name="Google Shape;136;p20"/>
          <p:cNvSpPr/>
          <p:nvPr/>
        </p:nvSpPr>
        <p:spPr>
          <a:xfrm rot="-2025053">
            <a:off x="4840203" y="318394"/>
            <a:ext cx="7791168" cy="5785360"/>
          </a:xfrm>
          <a:custGeom>
            <a:avLst/>
            <a:gdLst/>
            <a:ahLst/>
            <a:cxnLst/>
            <a:rect l="l" t="t" r="r" b="b"/>
            <a:pathLst>
              <a:path w="4842" h="3592" extrusionOk="0">
                <a:moveTo>
                  <a:pt x="4842" y="1652"/>
                </a:moveTo>
                <a:cubicBezTo>
                  <a:pt x="4842" y="1652"/>
                  <a:pt x="4842" y="1652"/>
                  <a:pt x="4842" y="1652"/>
                </a:cubicBezTo>
                <a:cubicBezTo>
                  <a:pt x="4842" y="1652"/>
                  <a:pt x="4842" y="1652"/>
                  <a:pt x="4842" y="1652"/>
                </a:cubicBezTo>
                <a:cubicBezTo>
                  <a:pt x="4841" y="1645"/>
                  <a:pt x="4841" y="1645"/>
                  <a:pt x="4841" y="1645"/>
                </a:cubicBezTo>
                <a:cubicBezTo>
                  <a:pt x="2812" y="1131"/>
                  <a:pt x="2812" y="1131"/>
                  <a:pt x="2812" y="1131"/>
                </a:cubicBezTo>
                <a:cubicBezTo>
                  <a:pt x="2814" y="1124"/>
                  <a:pt x="2814" y="1117"/>
                  <a:pt x="2811" y="1109"/>
                </a:cubicBezTo>
                <a:cubicBezTo>
                  <a:pt x="2808" y="1103"/>
                  <a:pt x="2803" y="1097"/>
                  <a:pt x="2797" y="1094"/>
                </a:cubicBezTo>
                <a:cubicBezTo>
                  <a:pt x="2950" y="665"/>
                  <a:pt x="2950" y="665"/>
                  <a:pt x="2950" y="665"/>
                </a:cubicBezTo>
                <a:cubicBezTo>
                  <a:pt x="2956" y="666"/>
                  <a:pt x="2961" y="666"/>
                  <a:pt x="2967" y="664"/>
                </a:cubicBezTo>
                <a:cubicBezTo>
                  <a:pt x="2981" y="658"/>
                  <a:pt x="2988" y="641"/>
                  <a:pt x="2982" y="627"/>
                </a:cubicBezTo>
                <a:cubicBezTo>
                  <a:pt x="2976" y="612"/>
                  <a:pt x="2960" y="605"/>
                  <a:pt x="2945" y="611"/>
                </a:cubicBezTo>
                <a:cubicBezTo>
                  <a:pt x="2932" y="616"/>
                  <a:pt x="2925" y="630"/>
                  <a:pt x="2928" y="644"/>
                </a:cubicBezTo>
                <a:cubicBezTo>
                  <a:pt x="2617" y="761"/>
                  <a:pt x="2617" y="761"/>
                  <a:pt x="2617" y="761"/>
                </a:cubicBezTo>
                <a:cubicBezTo>
                  <a:pt x="2617" y="759"/>
                  <a:pt x="2617" y="756"/>
                  <a:pt x="2616" y="754"/>
                </a:cubicBezTo>
                <a:cubicBezTo>
                  <a:pt x="2612" y="744"/>
                  <a:pt x="2601" y="740"/>
                  <a:pt x="2591" y="744"/>
                </a:cubicBezTo>
                <a:cubicBezTo>
                  <a:pt x="2588" y="745"/>
                  <a:pt x="2585" y="747"/>
                  <a:pt x="2583" y="749"/>
                </a:cubicBezTo>
                <a:cubicBezTo>
                  <a:pt x="1983" y="51"/>
                  <a:pt x="1983" y="51"/>
                  <a:pt x="1983" y="51"/>
                </a:cubicBezTo>
                <a:cubicBezTo>
                  <a:pt x="1990" y="43"/>
                  <a:pt x="1992" y="32"/>
                  <a:pt x="1988" y="22"/>
                </a:cubicBezTo>
                <a:cubicBezTo>
                  <a:pt x="1982" y="7"/>
                  <a:pt x="1965" y="0"/>
                  <a:pt x="1951" y="6"/>
                </a:cubicBezTo>
                <a:cubicBezTo>
                  <a:pt x="1936" y="12"/>
                  <a:pt x="1929" y="28"/>
                  <a:pt x="1935" y="43"/>
                </a:cubicBezTo>
                <a:cubicBezTo>
                  <a:pt x="1938" y="50"/>
                  <a:pt x="1944" y="55"/>
                  <a:pt x="1950" y="58"/>
                </a:cubicBezTo>
                <a:cubicBezTo>
                  <a:pt x="1715" y="886"/>
                  <a:pt x="1715" y="886"/>
                  <a:pt x="1715" y="886"/>
                </a:cubicBezTo>
                <a:cubicBezTo>
                  <a:pt x="1713" y="886"/>
                  <a:pt x="1711" y="887"/>
                  <a:pt x="1708" y="888"/>
                </a:cubicBezTo>
                <a:cubicBezTo>
                  <a:pt x="1706" y="889"/>
                  <a:pt x="1704" y="890"/>
                  <a:pt x="1702" y="891"/>
                </a:cubicBezTo>
                <a:cubicBezTo>
                  <a:pt x="1442" y="556"/>
                  <a:pt x="1442" y="556"/>
                  <a:pt x="1442" y="556"/>
                </a:cubicBezTo>
                <a:cubicBezTo>
                  <a:pt x="1450" y="548"/>
                  <a:pt x="1453" y="536"/>
                  <a:pt x="1448" y="525"/>
                </a:cubicBezTo>
                <a:cubicBezTo>
                  <a:pt x="1442" y="511"/>
                  <a:pt x="1426" y="504"/>
                  <a:pt x="1411" y="510"/>
                </a:cubicBezTo>
                <a:cubicBezTo>
                  <a:pt x="1397" y="515"/>
                  <a:pt x="1389" y="532"/>
                  <a:pt x="1395" y="547"/>
                </a:cubicBezTo>
                <a:cubicBezTo>
                  <a:pt x="1398" y="553"/>
                  <a:pt x="1403" y="558"/>
                  <a:pt x="1409" y="561"/>
                </a:cubicBezTo>
                <a:cubicBezTo>
                  <a:pt x="969" y="1525"/>
                  <a:pt x="969" y="1525"/>
                  <a:pt x="969" y="1525"/>
                </a:cubicBezTo>
                <a:cubicBezTo>
                  <a:pt x="80" y="1498"/>
                  <a:pt x="80" y="1498"/>
                  <a:pt x="80" y="1498"/>
                </a:cubicBezTo>
                <a:cubicBezTo>
                  <a:pt x="79" y="1493"/>
                  <a:pt x="79" y="1489"/>
                  <a:pt x="77" y="1485"/>
                </a:cubicBezTo>
                <a:cubicBezTo>
                  <a:pt x="69" y="1466"/>
                  <a:pt x="47" y="1457"/>
                  <a:pt x="28" y="1464"/>
                </a:cubicBezTo>
                <a:cubicBezTo>
                  <a:pt x="9" y="1472"/>
                  <a:pt x="0" y="1494"/>
                  <a:pt x="8" y="1513"/>
                </a:cubicBezTo>
                <a:cubicBezTo>
                  <a:pt x="16" y="1532"/>
                  <a:pt x="37" y="1541"/>
                  <a:pt x="56" y="1533"/>
                </a:cubicBezTo>
                <a:cubicBezTo>
                  <a:pt x="58" y="1533"/>
                  <a:pt x="59" y="1532"/>
                  <a:pt x="60" y="1531"/>
                </a:cubicBezTo>
                <a:cubicBezTo>
                  <a:pt x="683" y="2963"/>
                  <a:pt x="683" y="2963"/>
                  <a:pt x="683" y="2963"/>
                </a:cubicBezTo>
                <a:cubicBezTo>
                  <a:pt x="671" y="2971"/>
                  <a:pt x="666" y="2985"/>
                  <a:pt x="671" y="2998"/>
                </a:cubicBezTo>
                <a:cubicBezTo>
                  <a:pt x="677" y="3013"/>
                  <a:pt x="694" y="3020"/>
                  <a:pt x="708" y="3014"/>
                </a:cubicBezTo>
                <a:cubicBezTo>
                  <a:pt x="719" y="3010"/>
                  <a:pt x="725" y="3000"/>
                  <a:pt x="726" y="2990"/>
                </a:cubicBezTo>
                <a:cubicBezTo>
                  <a:pt x="1970" y="2816"/>
                  <a:pt x="1970" y="2816"/>
                  <a:pt x="1970" y="2816"/>
                </a:cubicBezTo>
                <a:cubicBezTo>
                  <a:pt x="1975" y="2827"/>
                  <a:pt x="1986" y="2832"/>
                  <a:pt x="1997" y="2829"/>
                </a:cubicBezTo>
                <a:cubicBezTo>
                  <a:pt x="2229" y="3553"/>
                  <a:pt x="2229" y="3553"/>
                  <a:pt x="2229" y="3553"/>
                </a:cubicBezTo>
                <a:cubicBezTo>
                  <a:pt x="2227" y="3553"/>
                  <a:pt x="2226" y="3553"/>
                  <a:pt x="2225" y="3554"/>
                </a:cubicBezTo>
                <a:cubicBezTo>
                  <a:pt x="2215" y="3558"/>
                  <a:pt x="2211" y="3568"/>
                  <a:pt x="2214" y="3578"/>
                </a:cubicBezTo>
                <a:cubicBezTo>
                  <a:pt x="2218" y="3587"/>
                  <a:pt x="2229" y="3592"/>
                  <a:pt x="2238" y="3588"/>
                </a:cubicBezTo>
                <a:cubicBezTo>
                  <a:pt x="2248" y="3584"/>
                  <a:pt x="2252" y="3573"/>
                  <a:pt x="2249" y="3564"/>
                </a:cubicBezTo>
                <a:cubicBezTo>
                  <a:pt x="2248" y="3562"/>
                  <a:pt x="2247" y="3561"/>
                  <a:pt x="2246" y="3559"/>
                </a:cubicBezTo>
                <a:cubicBezTo>
                  <a:pt x="2931" y="2917"/>
                  <a:pt x="2931" y="2917"/>
                  <a:pt x="2931" y="2917"/>
                </a:cubicBezTo>
                <a:cubicBezTo>
                  <a:pt x="2938" y="2922"/>
                  <a:pt x="2947" y="2924"/>
                  <a:pt x="2955" y="2920"/>
                </a:cubicBezTo>
                <a:cubicBezTo>
                  <a:pt x="2967" y="2915"/>
                  <a:pt x="2973" y="2901"/>
                  <a:pt x="2968" y="2889"/>
                </a:cubicBezTo>
                <a:cubicBezTo>
                  <a:pt x="2968" y="2889"/>
                  <a:pt x="2968" y="2889"/>
                  <a:pt x="2968" y="2889"/>
                </a:cubicBezTo>
                <a:cubicBezTo>
                  <a:pt x="3490" y="2544"/>
                  <a:pt x="3490" y="2544"/>
                  <a:pt x="3490" y="2544"/>
                </a:cubicBezTo>
                <a:lnTo>
                  <a:pt x="4842" y="1652"/>
                </a:lnTo>
                <a:close/>
                <a:moveTo>
                  <a:pt x="2233" y="3553"/>
                </a:moveTo>
                <a:cubicBezTo>
                  <a:pt x="2001" y="2828"/>
                  <a:pt x="2001" y="2828"/>
                  <a:pt x="2001" y="2828"/>
                </a:cubicBezTo>
                <a:cubicBezTo>
                  <a:pt x="2007" y="2825"/>
                  <a:pt x="2011" y="2820"/>
                  <a:pt x="2013" y="2815"/>
                </a:cubicBezTo>
                <a:cubicBezTo>
                  <a:pt x="2922" y="2900"/>
                  <a:pt x="2922" y="2900"/>
                  <a:pt x="2922" y="2900"/>
                </a:cubicBezTo>
                <a:cubicBezTo>
                  <a:pt x="2922" y="2902"/>
                  <a:pt x="2923" y="2905"/>
                  <a:pt x="2924" y="2907"/>
                </a:cubicBezTo>
                <a:cubicBezTo>
                  <a:pt x="2925" y="2910"/>
                  <a:pt x="2926" y="2913"/>
                  <a:pt x="2928" y="2915"/>
                </a:cubicBezTo>
                <a:cubicBezTo>
                  <a:pt x="2243" y="3557"/>
                  <a:pt x="2243" y="3557"/>
                  <a:pt x="2243" y="3557"/>
                </a:cubicBezTo>
                <a:cubicBezTo>
                  <a:pt x="2240" y="3554"/>
                  <a:pt x="2237" y="3553"/>
                  <a:pt x="2233" y="3553"/>
                </a:cubicBezTo>
                <a:close/>
                <a:moveTo>
                  <a:pt x="726" y="2986"/>
                </a:moveTo>
                <a:cubicBezTo>
                  <a:pt x="726" y="2983"/>
                  <a:pt x="725" y="2980"/>
                  <a:pt x="724" y="2977"/>
                </a:cubicBezTo>
                <a:cubicBezTo>
                  <a:pt x="720" y="2968"/>
                  <a:pt x="712" y="2962"/>
                  <a:pt x="704" y="2960"/>
                </a:cubicBezTo>
                <a:cubicBezTo>
                  <a:pt x="866" y="2049"/>
                  <a:pt x="866" y="2049"/>
                  <a:pt x="866" y="2049"/>
                </a:cubicBezTo>
                <a:cubicBezTo>
                  <a:pt x="1972" y="2794"/>
                  <a:pt x="1972" y="2794"/>
                  <a:pt x="1972" y="2794"/>
                </a:cubicBezTo>
                <a:cubicBezTo>
                  <a:pt x="1969" y="2799"/>
                  <a:pt x="1967" y="2806"/>
                  <a:pt x="1969" y="2812"/>
                </a:cubicBezTo>
                <a:lnTo>
                  <a:pt x="726" y="2986"/>
                </a:lnTo>
                <a:close/>
                <a:moveTo>
                  <a:pt x="891" y="1910"/>
                </a:moveTo>
                <a:cubicBezTo>
                  <a:pt x="1463" y="2187"/>
                  <a:pt x="1463" y="2187"/>
                  <a:pt x="1463" y="2187"/>
                </a:cubicBezTo>
                <a:cubicBezTo>
                  <a:pt x="1973" y="2789"/>
                  <a:pt x="1973" y="2789"/>
                  <a:pt x="1973" y="2789"/>
                </a:cubicBezTo>
                <a:cubicBezTo>
                  <a:pt x="867" y="2045"/>
                  <a:pt x="867" y="2045"/>
                  <a:pt x="867" y="2045"/>
                </a:cubicBezTo>
                <a:lnTo>
                  <a:pt x="891" y="1910"/>
                </a:lnTo>
                <a:close/>
                <a:moveTo>
                  <a:pt x="863" y="2042"/>
                </a:moveTo>
                <a:cubicBezTo>
                  <a:pt x="100" y="1529"/>
                  <a:pt x="100" y="1529"/>
                  <a:pt x="100" y="1529"/>
                </a:cubicBezTo>
                <a:cubicBezTo>
                  <a:pt x="887" y="1908"/>
                  <a:pt x="887" y="1908"/>
                  <a:pt x="887" y="1908"/>
                </a:cubicBezTo>
                <a:lnTo>
                  <a:pt x="863" y="2042"/>
                </a:lnTo>
                <a:close/>
                <a:moveTo>
                  <a:pt x="1972" y="59"/>
                </a:moveTo>
                <a:cubicBezTo>
                  <a:pt x="1975" y="58"/>
                  <a:pt x="1977" y="57"/>
                  <a:pt x="1979" y="55"/>
                </a:cubicBezTo>
                <a:cubicBezTo>
                  <a:pt x="2521" y="780"/>
                  <a:pt x="2521" y="780"/>
                  <a:pt x="2521" y="780"/>
                </a:cubicBezTo>
                <a:cubicBezTo>
                  <a:pt x="1971" y="867"/>
                  <a:pt x="1971" y="867"/>
                  <a:pt x="1971" y="867"/>
                </a:cubicBezTo>
                <a:cubicBezTo>
                  <a:pt x="1962" y="61"/>
                  <a:pt x="1962" y="61"/>
                  <a:pt x="1962" y="61"/>
                </a:cubicBezTo>
                <a:cubicBezTo>
                  <a:pt x="1965" y="61"/>
                  <a:pt x="1969" y="60"/>
                  <a:pt x="1972" y="59"/>
                </a:cubicBezTo>
                <a:close/>
                <a:moveTo>
                  <a:pt x="2524" y="784"/>
                </a:moveTo>
                <a:cubicBezTo>
                  <a:pt x="2757" y="1096"/>
                  <a:pt x="2757" y="1096"/>
                  <a:pt x="2757" y="1096"/>
                </a:cubicBezTo>
                <a:cubicBezTo>
                  <a:pt x="2751" y="1101"/>
                  <a:pt x="2746" y="1108"/>
                  <a:pt x="2745" y="1116"/>
                </a:cubicBezTo>
                <a:cubicBezTo>
                  <a:pt x="1973" y="960"/>
                  <a:pt x="1973" y="960"/>
                  <a:pt x="1973" y="960"/>
                </a:cubicBezTo>
                <a:cubicBezTo>
                  <a:pt x="1972" y="871"/>
                  <a:pt x="1972" y="871"/>
                  <a:pt x="1972" y="871"/>
                </a:cubicBezTo>
                <a:lnTo>
                  <a:pt x="2524" y="784"/>
                </a:lnTo>
                <a:close/>
                <a:moveTo>
                  <a:pt x="2602" y="781"/>
                </a:moveTo>
                <a:cubicBezTo>
                  <a:pt x="2763" y="1092"/>
                  <a:pt x="2763" y="1092"/>
                  <a:pt x="2763" y="1092"/>
                </a:cubicBezTo>
                <a:cubicBezTo>
                  <a:pt x="2762" y="1092"/>
                  <a:pt x="2761" y="1093"/>
                  <a:pt x="2760" y="1093"/>
                </a:cubicBezTo>
                <a:cubicBezTo>
                  <a:pt x="2528" y="783"/>
                  <a:pt x="2528" y="783"/>
                  <a:pt x="2528" y="783"/>
                </a:cubicBezTo>
                <a:cubicBezTo>
                  <a:pt x="2584" y="775"/>
                  <a:pt x="2584" y="775"/>
                  <a:pt x="2584" y="775"/>
                </a:cubicBezTo>
                <a:cubicBezTo>
                  <a:pt x="2588" y="780"/>
                  <a:pt x="2595" y="782"/>
                  <a:pt x="2602" y="781"/>
                </a:cubicBezTo>
                <a:close/>
                <a:moveTo>
                  <a:pt x="2014" y="2811"/>
                </a:moveTo>
                <a:cubicBezTo>
                  <a:pt x="2015" y="2807"/>
                  <a:pt x="2014" y="2802"/>
                  <a:pt x="2013" y="2798"/>
                </a:cubicBezTo>
                <a:cubicBezTo>
                  <a:pt x="2012" y="2795"/>
                  <a:pt x="2010" y="2793"/>
                  <a:pt x="2007" y="2791"/>
                </a:cubicBezTo>
                <a:cubicBezTo>
                  <a:pt x="2138" y="2512"/>
                  <a:pt x="2138" y="2512"/>
                  <a:pt x="2138" y="2512"/>
                </a:cubicBezTo>
                <a:cubicBezTo>
                  <a:pt x="2923" y="2892"/>
                  <a:pt x="2923" y="2892"/>
                  <a:pt x="2923" y="2892"/>
                </a:cubicBezTo>
                <a:cubicBezTo>
                  <a:pt x="2922" y="2893"/>
                  <a:pt x="2922" y="2894"/>
                  <a:pt x="2922" y="2896"/>
                </a:cubicBezTo>
                <a:lnTo>
                  <a:pt x="2014" y="2811"/>
                </a:lnTo>
                <a:close/>
                <a:moveTo>
                  <a:pt x="1726" y="931"/>
                </a:moveTo>
                <a:cubicBezTo>
                  <a:pt x="1732" y="928"/>
                  <a:pt x="1737" y="923"/>
                  <a:pt x="1739" y="917"/>
                </a:cubicBezTo>
                <a:cubicBezTo>
                  <a:pt x="1969" y="963"/>
                  <a:pt x="1969" y="963"/>
                  <a:pt x="1969" y="963"/>
                </a:cubicBezTo>
                <a:cubicBezTo>
                  <a:pt x="1976" y="1556"/>
                  <a:pt x="1976" y="1556"/>
                  <a:pt x="1976" y="1556"/>
                </a:cubicBezTo>
                <a:cubicBezTo>
                  <a:pt x="1807" y="1551"/>
                  <a:pt x="1807" y="1551"/>
                  <a:pt x="1807" y="1551"/>
                </a:cubicBezTo>
                <a:cubicBezTo>
                  <a:pt x="1715" y="933"/>
                  <a:pt x="1715" y="933"/>
                  <a:pt x="1715" y="933"/>
                </a:cubicBezTo>
                <a:cubicBezTo>
                  <a:pt x="1719" y="933"/>
                  <a:pt x="1722" y="932"/>
                  <a:pt x="1726" y="931"/>
                </a:cubicBezTo>
                <a:close/>
                <a:moveTo>
                  <a:pt x="2134" y="2511"/>
                </a:moveTo>
                <a:cubicBezTo>
                  <a:pt x="2004" y="2788"/>
                  <a:pt x="2004" y="2788"/>
                  <a:pt x="2004" y="2788"/>
                </a:cubicBezTo>
                <a:cubicBezTo>
                  <a:pt x="2001" y="2786"/>
                  <a:pt x="1998" y="2785"/>
                  <a:pt x="1994" y="2784"/>
                </a:cubicBezTo>
                <a:cubicBezTo>
                  <a:pt x="1990" y="2441"/>
                  <a:pt x="1990" y="2441"/>
                  <a:pt x="1990" y="2441"/>
                </a:cubicBezTo>
                <a:lnTo>
                  <a:pt x="2134" y="2511"/>
                </a:lnTo>
                <a:close/>
                <a:moveTo>
                  <a:pt x="1990" y="2437"/>
                </a:moveTo>
                <a:cubicBezTo>
                  <a:pt x="1980" y="1560"/>
                  <a:pt x="1980" y="1560"/>
                  <a:pt x="1980" y="1560"/>
                </a:cubicBezTo>
                <a:cubicBezTo>
                  <a:pt x="2570" y="1578"/>
                  <a:pt x="2570" y="1578"/>
                  <a:pt x="2570" y="1578"/>
                </a:cubicBezTo>
                <a:cubicBezTo>
                  <a:pt x="2136" y="2507"/>
                  <a:pt x="2136" y="2507"/>
                  <a:pt x="2136" y="2507"/>
                </a:cubicBezTo>
                <a:lnTo>
                  <a:pt x="1990" y="2437"/>
                </a:lnTo>
                <a:close/>
                <a:moveTo>
                  <a:pt x="2747" y="1135"/>
                </a:moveTo>
                <a:cubicBezTo>
                  <a:pt x="2751" y="1145"/>
                  <a:pt x="2759" y="1152"/>
                  <a:pt x="2768" y="1155"/>
                </a:cubicBezTo>
                <a:cubicBezTo>
                  <a:pt x="2572" y="1574"/>
                  <a:pt x="2572" y="1574"/>
                  <a:pt x="2572" y="1574"/>
                </a:cubicBezTo>
                <a:cubicBezTo>
                  <a:pt x="1980" y="1556"/>
                  <a:pt x="1980" y="1556"/>
                  <a:pt x="1980" y="1556"/>
                </a:cubicBezTo>
                <a:cubicBezTo>
                  <a:pt x="1973" y="964"/>
                  <a:pt x="1973" y="964"/>
                  <a:pt x="1973" y="964"/>
                </a:cubicBezTo>
                <a:cubicBezTo>
                  <a:pt x="2745" y="1120"/>
                  <a:pt x="2745" y="1120"/>
                  <a:pt x="2745" y="1120"/>
                </a:cubicBezTo>
                <a:cubicBezTo>
                  <a:pt x="2744" y="1125"/>
                  <a:pt x="2745" y="1130"/>
                  <a:pt x="2747" y="1135"/>
                </a:cubicBezTo>
                <a:close/>
                <a:moveTo>
                  <a:pt x="1976" y="1560"/>
                </a:moveTo>
                <a:cubicBezTo>
                  <a:pt x="1986" y="2435"/>
                  <a:pt x="1986" y="2435"/>
                  <a:pt x="1986" y="2435"/>
                </a:cubicBezTo>
                <a:cubicBezTo>
                  <a:pt x="1935" y="2410"/>
                  <a:pt x="1935" y="2410"/>
                  <a:pt x="1935" y="2410"/>
                </a:cubicBezTo>
                <a:cubicBezTo>
                  <a:pt x="1808" y="1555"/>
                  <a:pt x="1808" y="1555"/>
                  <a:pt x="1808" y="1555"/>
                </a:cubicBezTo>
                <a:lnTo>
                  <a:pt x="1976" y="1560"/>
                </a:lnTo>
                <a:close/>
                <a:moveTo>
                  <a:pt x="1986" y="2439"/>
                </a:moveTo>
                <a:cubicBezTo>
                  <a:pt x="1990" y="2780"/>
                  <a:pt x="1990" y="2780"/>
                  <a:pt x="1990" y="2780"/>
                </a:cubicBezTo>
                <a:cubicBezTo>
                  <a:pt x="1936" y="2415"/>
                  <a:pt x="1936" y="2415"/>
                  <a:pt x="1936" y="2415"/>
                </a:cubicBezTo>
                <a:lnTo>
                  <a:pt x="1986" y="2439"/>
                </a:lnTo>
                <a:close/>
                <a:moveTo>
                  <a:pt x="1987" y="2785"/>
                </a:moveTo>
                <a:cubicBezTo>
                  <a:pt x="1985" y="2785"/>
                  <a:pt x="1984" y="2785"/>
                  <a:pt x="1983" y="2786"/>
                </a:cubicBezTo>
                <a:cubicBezTo>
                  <a:pt x="1981" y="2787"/>
                  <a:pt x="1979" y="2788"/>
                  <a:pt x="1978" y="2789"/>
                </a:cubicBezTo>
                <a:cubicBezTo>
                  <a:pt x="1472" y="2191"/>
                  <a:pt x="1472" y="2191"/>
                  <a:pt x="1472" y="2191"/>
                </a:cubicBezTo>
                <a:cubicBezTo>
                  <a:pt x="1932" y="2413"/>
                  <a:pt x="1932" y="2413"/>
                  <a:pt x="1932" y="2413"/>
                </a:cubicBezTo>
                <a:lnTo>
                  <a:pt x="1987" y="2785"/>
                </a:lnTo>
                <a:close/>
                <a:moveTo>
                  <a:pt x="2937" y="2876"/>
                </a:moveTo>
                <a:cubicBezTo>
                  <a:pt x="2931" y="2878"/>
                  <a:pt x="2927" y="2883"/>
                  <a:pt x="2924" y="2888"/>
                </a:cubicBezTo>
                <a:cubicBezTo>
                  <a:pt x="2139" y="2509"/>
                  <a:pt x="2139" y="2509"/>
                  <a:pt x="2139" y="2509"/>
                </a:cubicBezTo>
                <a:cubicBezTo>
                  <a:pt x="2575" y="1579"/>
                  <a:pt x="2575" y="1579"/>
                  <a:pt x="2575" y="1579"/>
                </a:cubicBezTo>
                <a:cubicBezTo>
                  <a:pt x="2824" y="1586"/>
                  <a:pt x="2824" y="1586"/>
                  <a:pt x="2824" y="1586"/>
                </a:cubicBezTo>
                <a:cubicBezTo>
                  <a:pt x="2944" y="2874"/>
                  <a:pt x="2944" y="2874"/>
                  <a:pt x="2944" y="2874"/>
                </a:cubicBezTo>
                <a:cubicBezTo>
                  <a:pt x="2941" y="2874"/>
                  <a:pt x="2939" y="2875"/>
                  <a:pt x="2937" y="2876"/>
                </a:cubicBezTo>
                <a:close/>
                <a:moveTo>
                  <a:pt x="2576" y="1575"/>
                </a:moveTo>
                <a:cubicBezTo>
                  <a:pt x="2772" y="1156"/>
                  <a:pt x="2772" y="1156"/>
                  <a:pt x="2772" y="1156"/>
                </a:cubicBezTo>
                <a:cubicBezTo>
                  <a:pt x="2776" y="1157"/>
                  <a:pt x="2780" y="1157"/>
                  <a:pt x="2784" y="1156"/>
                </a:cubicBezTo>
                <a:cubicBezTo>
                  <a:pt x="2823" y="1582"/>
                  <a:pt x="2823" y="1582"/>
                  <a:pt x="2823" y="1582"/>
                </a:cubicBezTo>
                <a:lnTo>
                  <a:pt x="2576" y="1575"/>
                </a:lnTo>
                <a:close/>
                <a:moveTo>
                  <a:pt x="1969" y="959"/>
                </a:moveTo>
                <a:cubicBezTo>
                  <a:pt x="1740" y="913"/>
                  <a:pt x="1740" y="913"/>
                  <a:pt x="1740" y="913"/>
                </a:cubicBezTo>
                <a:cubicBezTo>
                  <a:pt x="1740" y="911"/>
                  <a:pt x="1741" y="909"/>
                  <a:pt x="1740" y="907"/>
                </a:cubicBezTo>
                <a:cubicBezTo>
                  <a:pt x="1968" y="871"/>
                  <a:pt x="1968" y="871"/>
                  <a:pt x="1968" y="871"/>
                </a:cubicBezTo>
                <a:lnTo>
                  <a:pt x="1969" y="959"/>
                </a:lnTo>
                <a:close/>
                <a:moveTo>
                  <a:pt x="1711" y="932"/>
                </a:moveTo>
                <a:cubicBezTo>
                  <a:pt x="1803" y="1551"/>
                  <a:pt x="1803" y="1551"/>
                  <a:pt x="1803" y="1551"/>
                </a:cubicBezTo>
                <a:cubicBezTo>
                  <a:pt x="1006" y="1526"/>
                  <a:pt x="1006" y="1526"/>
                  <a:pt x="1006" y="1526"/>
                </a:cubicBezTo>
                <a:cubicBezTo>
                  <a:pt x="1698" y="923"/>
                  <a:pt x="1698" y="923"/>
                  <a:pt x="1698" y="923"/>
                </a:cubicBezTo>
                <a:cubicBezTo>
                  <a:pt x="1702" y="928"/>
                  <a:pt x="1706" y="931"/>
                  <a:pt x="1711" y="932"/>
                </a:cubicBezTo>
                <a:close/>
                <a:moveTo>
                  <a:pt x="1804" y="1555"/>
                </a:moveTo>
                <a:cubicBezTo>
                  <a:pt x="1931" y="2408"/>
                  <a:pt x="1931" y="2408"/>
                  <a:pt x="1931" y="2408"/>
                </a:cubicBezTo>
                <a:cubicBezTo>
                  <a:pt x="1465" y="2183"/>
                  <a:pt x="1465" y="2183"/>
                  <a:pt x="1465" y="2183"/>
                </a:cubicBezTo>
                <a:cubicBezTo>
                  <a:pt x="950" y="1575"/>
                  <a:pt x="950" y="1575"/>
                  <a:pt x="950" y="1575"/>
                </a:cubicBezTo>
                <a:cubicBezTo>
                  <a:pt x="1002" y="1530"/>
                  <a:pt x="1002" y="1530"/>
                  <a:pt x="1002" y="1530"/>
                </a:cubicBezTo>
                <a:lnTo>
                  <a:pt x="1804" y="1555"/>
                </a:lnTo>
                <a:close/>
                <a:moveTo>
                  <a:pt x="954" y="1566"/>
                </a:moveTo>
                <a:cubicBezTo>
                  <a:pt x="971" y="1529"/>
                  <a:pt x="971" y="1529"/>
                  <a:pt x="971" y="1529"/>
                </a:cubicBezTo>
                <a:cubicBezTo>
                  <a:pt x="996" y="1530"/>
                  <a:pt x="996" y="1530"/>
                  <a:pt x="996" y="1530"/>
                </a:cubicBezTo>
                <a:lnTo>
                  <a:pt x="954" y="1566"/>
                </a:lnTo>
                <a:close/>
                <a:moveTo>
                  <a:pt x="950" y="1580"/>
                </a:moveTo>
                <a:cubicBezTo>
                  <a:pt x="1457" y="2179"/>
                  <a:pt x="1457" y="2179"/>
                  <a:pt x="1457" y="2179"/>
                </a:cubicBezTo>
                <a:cubicBezTo>
                  <a:pt x="891" y="1906"/>
                  <a:pt x="891" y="1906"/>
                  <a:pt x="891" y="1906"/>
                </a:cubicBezTo>
                <a:lnTo>
                  <a:pt x="950" y="1580"/>
                </a:lnTo>
                <a:close/>
                <a:moveTo>
                  <a:pt x="2966" y="2885"/>
                </a:moveTo>
                <a:cubicBezTo>
                  <a:pt x="2962" y="2879"/>
                  <a:pt x="2955" y="2875"/>
                  <a:pt x="2948" y="2874"/>
                </a:cubicBezTo>
                <a:cubicBezTo>
                  <a:pt x="2828" y="1586"/>
                  <a:pt x="2828" y="1586"/>
                  <a:pt x="2828" y="1586"/>
                </a:cubicBezTo>
                <a:cubicBezTo>
                  <a:pt x="4840" y="1649"/>
                  <a:pt x="4840" y="1649"/>
                  <a:pt x="4840" y="1649"/>
                </a:cubicBezTo>
                <a:lnTo>
                  <a:pt x="2966" y="2885"/>
                </a:lnTo>
                <a:close/>
                <a:moveTo>
                  <a:pt x="4822" y="1644"/>
                </a:moveTo>
                <a:cubicBezTo>
                  <a:pt x="2827" y="1582"/>
                  <a:pt x="2827" y="1582"/>
                  <a:pt x="2827" y="1582"/>
                </a:cubicBezTo>
                <a:cubicBezTo>
                  <a:pt x="2788" y="1156"/>
                  <a:pt x="2788" y="1156"/>
                  <a:pt x="2788" y="1156"/>
                </a:cubicBezTo>
                <a:cubicBezTo>
                  <a:pt x="2789" y="1155"/>
                  <a:pt x="2790" y="1155"/>
                  <a:pt x="2792" y="1154"/>
                </a:cubicBezTo>
                <a:cubicBezTo>
                  <a:pt x="2801" y="1151"/>
                  <a:pt x="2807" y="1144"/>
                  <a:pt x="2811" y="1135"/>
                </a:cubicBezTo>
                <a:lnTo>
                  <a:pt x="4822" y="1644"/>
                </a:lnTo>
                <a:close/>
                <a:moveTo>
                  <a:pt x="2929" y="648"/>
                </a:moveTo>
                <a:cubicBezTo>
                  <a:pt x="2933" y="656"/>
                  <a:pt x="2939" y="662"/>
                  <a:pt x="2947" y="664"/>
                </a:cubicBezTo>
                <a:cubicBezTo>
                  <a:pt x="2794" y="1092"/>
                  <a:pt x="2794" y="1092"/>
                  <a:pt x="2794" y="1092"/>
                </a:cubicBezTo>
                <a:cubicBezTo>
                  <a:pt x="2786" y="1087"/>
                  <a:pt x="2776" y="1087"/>
                  <a:pt x="2766" y="1090"/>
                </a:cubicBezTo>
                <a:cubicBezTo>
                  <a:pt x="2606" y="779"/>
                  <a:pt x="2606" y="779"/>
                  <a:pt x="2606" y="779"/>
                </a:cubicBezTo>
                <a:cubicBezTo>
                  <a:pt x="2612" y="777"/>
                  <a:pt x="2616" y="771"/>
                  <a:pt x="2617" y="765"/>
                </a:cubicBezTo>
                <a:cubicBezTo>
                  <a:pt x="2929" y="648"/>
                  <a:pt x="2929" y="648"/>
                  <a:pt x="2929" y="648"/>
                </a:cubicBezTo>
                <a:cubicBezTo>
                  <a:pt x="2929" y="648"/>
                  <a:pt x="2929" y="648"/>
                  <a:pt x="2929" y="648"/>
                </a:cubicBezTo>
                <a:close/>
                <a:moveTo>
                  <a:pt x="2580" y="769"/>
                </a:moveTo>
                <a:cubicBezTo>
                  <a:pt x="2580" y="770"/>
                  <a:pt x="2581" y="770"/>
                  <a:pt x="2581" y="771"/>
                </a:cubicBezTo>
                <a:cubicBezTo>
                  <a:pt x="2526" y="780"/>
                  <a:pt x="2526" y="780"/>
                  <a:pt x="2526" y="780"/>
                </a:cubicBezTo>
                <a:cubicBezTo>
                  <a:pt x="2000" y="77"/>
                  <a:pt x="2000" y="77"/>
                  <a:pt x="2000" y="77"/>
                </a:cubicBezTo>
                <a:cubicBezTo>
                  <a:pt x="2581" y="752"/>
                  <a:pt x="2581" y="752"/>
                  <a:pt x="2581" y="752"/>
                </a:cubicBezTo>
                <a:cubicBezTo>
                  <a:pt x="2578" y="757"/>
                  <a:pt x="2578" y="763"/>
                  <a:pt x="2580" y="769"/>
                </a:cubicBezTo>
                <a:close/>
                <a:moveTo>
                  <a:pt x="1958" y="61"/>
                </a:moveTo>
                <a:cubicBezTo>
                  <a:pt x="1968" y="867"/>
                  <a:pt x="1968" y="867"/>
                  <a:pt x="1968" y="867"/>
                </a:cubicBezTo>
                <a:cubicBezTo>
                  <a:pt x="1740" y="903"/>
                  <a:pt x="1740" y="903"/>
                  <a:pt x="1740" y="903"/>
                </a:cubicBezTo>
                <a:cubicBezTo>
                  <a:pt x="1739" y="902"/>
                  <a:pt x="1739" y="901"/>
                  <a:pt x="1739" y="901"/>
                </a:cubicBezTo>
                <a:cubicBezTo>
                  <a:pt x="1735" y="892"/>
                  <a:pt x="1728" y="887"/>
                  <a:pt x="1719" y="886"/>
                </a:cubicBezTo>
                <a:cubicBezTo>
                  <a:pt x="1954" y="60"/>
                  <a:pt x="1954" y="60"/>
                  <a:pt x="1954" y="60"/>
                </a:cubicBezTo>
                <a:cubicBezTo>
                  <a:pt x="1955" y="60"/>
                  <a:pt x="1957" y="60"/>
                  <a:pt x="1958" y="61"/>
                </a:cubicBezTo>
                <a:close/>
                <a:moveTo>
                  <a:pt x="1412" y="563"/>
                </a:moveTo>
                <a:cubicBezTo>
                  <a:pt x="1419" y="565"/>
                  <a:pt x="1426" y="565"/>
                  <a:pt x="1433" y="562"/>
                </a:cubicBezTo>
                <a:cubicBezTo>
                  <a:pt x="1435" y="561"/>
                  <a:pt x="1437" y="560"/>
                  <a:pt x="1439" y="558"/>
                </a:cubicBezTo>
                <a:cubicBezTo>
                  <a:pt x="1699" y="894"/>
                  <a:pt x="1699" y="894"/>
                  <a:pt x="1699" y="894"/>
                </a:cubicBezTo>
                <a:cubicBezTo>
                  <a:pt x="1694" y="901"/>
                  <a:pt x="1692" y="910"/>
                  <a:pt x="1695" y="918"/>
                </a:cubicBezTo>
                <a:cubicBezTo>
                  <a:pt x="1696" y="919"/>
                  <a:pt x="1696" y="919"/>
                  <a:pt x="1696" y="920"/>
                </a:cubicBezTo>
                <a:cubicBezTo>
                  <a:pt x="1000" y="1526"/>
                  <a:pt x="1000" y="1526"/>
                  <a:pt x="1000" y="1526"/>
                </a:cubicBezTo>
                <a:cubicBezTo>
                  <a:pt x="973" y="1525"/>
                  <a:pt x="973" y="1525"/>
                  <a:pt x="973" y="1525"/>
                </a:cubicBezTo>
                <a:lnTo>
                  <a:pt x="1412" y="563"/>
                </a:lnTo>
                <a:close/>
                <a:moveTo>
                  <a:pt x="947" y="1573"/>
                </a:moveTo>
                <a:cubicBezTo>
                  <a:pt x="947" y="1574"/>
                  <a:pt x="947" y="1574"/>
                  <a:pt x="947" y="1574"/>
                </a:cubicBezTo>
                <a:cubicBezTo>
                  <a:pt x="888" y="1904"/>
                  <a:pt x="888" y="1904"/>
                  <a:pt x="888" y="1904"/>
                </a:cubicBezTo>
                <a:cubicBezTo>
                  <a:pt x="77" y="1513"/>
                  <a:pt x="77" y="1513"/>
                  <a:pt x="77" y="1513"/>
                </a:cubicBezTo>
                <a:cubicBezTo>
                  <a:pt x="78" y="1509"/>
                  <a:pt x="79" y="1505"/>
                  <a:pt x="79" y="1502"/>
                </a:cubicBezTo>
                <a:cubicBezTo>
                  <a:pt x="967" y="1529"/>
                  <a:pt x="967" y="1529"/>
                  <a:pt x="967" y="1529"/>
                </a:cubicBezTo>
                <a:lnTo>
                  <a:pt x="947" y="1573"/>
                </a:lnTo>
                <a:close/>
                <a:moveTo>
                  <a:pt x="64" y="1529"/>
                </a:moveTo>
                <a:cubicBezTo>
                  <a:pt x="69" y="1526"/>
                  <a:pt x="72" y="1522"/>
                  <a:pt x="75" y="1517"/>
                </a:cubicBezTo>
                <a:cubicBezTo>
                  <a:pt x="862" y="2047"/>
                  <a:pt x="862" y="2047"/>
                  <a:pt x="862" y="2047"/>
                </a:cubicBezTo>
                <a:cubicBezTo>
                  <a:pt x="700" y="2959"/>
                  <a:pt x="700" y="2959"/>
                  <a:pt x="700" y="2959"/>
                </a:cubicBezTo>
                <a:cubicBezTo>
                  <a:pt x="695" y="2959"/>
                  <a:pt x="691" y="2959"/>
                  <a:pt x="687" y="2961"/>
                </a:cubicBezTo>
                <a:cubicBezTo>
                  <a:pt x="687" y="2961"/>
                  <a:pt x="686" y="2961"/>
                  <a:pt x="686" y="2962"/>
                </a:cubicBezTo>
                <a:lnTo>
                  <a:pt x="64" y="1529"/>
                </a:lnTo>
                <a:close/>
              </a:path>
            </a:pathLst>
          </a:custGeom>
          <a:solidFill>
            <a:srgbClr val="1772A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oppins"/>
              <a:ea typeface="Poppins"/>
              <a:cs typeface="Poppins"/>
              <a:sym typeface="Poppins"/>
            </a:endParaRPr>
          </a:p>
        </p:txBody>
      </p:sp>
      <p:sp>
        <p:nvSpPr>
          <p:cNvPr id="137" name="Google Shape;137;p20"/>
          <p:cNvSpPr txBox="1"/>
          <p:nvPr/>
        </p:nvSpPr>
        <p:spPr>
          <a:xfrm>
            <a:off x="893051" y="283029"/>
            <a:ext cx="10051200" cy="92528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200" b="1" u="sng" dirty="0">
                <a:solidFill>
                  <a:schemeClr val="dk1"/>
                </a:solidFill>
                <a:latin typeface="Times New Roman"/>
                <a:ea typeface="Times New Roman"/>
                <a:cs typeface="Times New Roman"/>
                <a:sym typeface="Times New Roman"/>
              </a:rPr>
              <a:t>AGENDA</a:t>
            </a:r>
            <a:endParaRPr sz="300" b="1" u="sng">
              <a:latin typeface="Times New Roman"/>
              <a:ea typeface="Times New Roman"/>
              <a:cs typeface="Times New Roman"/>
              <a:sym typeface="Times New Roman"/>
            </a:endParaRPr>
          </a:p>
        </p:txBody>
      </p:sp>
      <p:sp>
        <p:nvSpPr>
          <p:cNvPr id="138" name="Google Shape;138;p20"/>
          <p:cNvSpPr/>
          <p:nvPr/>
        </p:nvSpPr>
        <p:spPr>
          <a:xfrm>
            <a:off x="544286" y="881743"/>
            <a:ext cx="10506471" cy="5551714"/>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endParaRPr sz="2200" dirty="0"/>
          </a:p>
          <a:p>
            <a:pPr marL="457200" marR="0" lvl="0" indent="-406400" algn="l" rtl="0">
              <a:lnSpc>
                <a:spcPct val="150000"/>
              </a:lnSpc>
              <a:spcBef>
                <a:spcPts val="0"/>
              </a:spcBef>
              <a:spcAft>
                <a:spcPts val="0"/>
              </a:spcAft>
              <a:buSzPts val="2800"/>
              <a:buChar char="●"/>
            </a:pPr>
            <a:r>
              <a:rPr lang="en-US" sz="2400" dirty="0">
                <a:latin typeface="Times New Roman" pitchFamily="18" charset="0"/>
                <a:cs typeface="Times New Roman" pitchFamily="18" charset="0"/>
              </a:rPr>
              <a:t>Introduction to </a:t>
            </a:r>
            <a:r>
              <a:rPr lang="en-US" sz="2400" dirty="0" smtClean="0">
                <a:latin typeface="Times New Roman" pitchFamily="18" charset="0"/>
                <a:cs typeface="Times New Roman" pitchFamily="18" charset="0"/>
              </a:rPr>
              <a:t>GIT</a:t>
            </a:r>
            <a:endParaRPr lang="en-US" sz="2400" dirty="0">
              <a:latin typeface="Times New Roman" pitchFamily="18" charset="0"/>
              <a:cs typeface="Times New Roman" pitchFamily="18" charset="0"/>
            </a:endParaRPr>
          </a:p>
          <a:p>
            <a:pPr marL="457200" marR="0" lvl="0" indent="-406400" algn="l" rtl="0">
              <a:lnSpc>
                <a:spcPct val="150000"/>
              </a:lnSpc>
              <a:spcBef>
                <a:spcPts val="0"/>
              </a:spcBef>
              <a:spcAft>
                <a:spcPts val="0"/>
              </a:spcAft>
              <a:buSzPts val="2800"/>
              <a:buChar char="●"/>
            </a:pPr>
            <a:r>
              <a:rPr lang="en-US" sz="2400" dirty="0" smtClean="0">
                <a:latin typeface="Times New Roman" pitchFamily="18" charset="0"/>
                <a:cs typeface="Times New Roman" pitchFamily="18" charset="0"/>
              </a:rPr>
              <a:t>About GitHub</a:t>
            </a:r>
          </a:p>
          <a:p>
            <a:pPr marL="457200" marR="0" lvl="0" indent="-406400" algn="l" rtl="0">
              <a:lnSpc>
                <a:spcPct val="150000"/>
              </a:lnSpc>
              <a:spcBef>
                <a:spcPts val="0"/>
              </a:spcBef>
              <a:spcAft>
                <a:spcPts val="0"/>
              </a:spcAft>
              <a:buSzPts val="2800"/>
              <a:buChar char="●"/>
            </a:pPr>
            <a:r>
              <a:rPr lang="en-US" sz="2400" dirty="0" smtClean="0">
                <a:latin typeface="Times New Roman" pitchFamily="18" charset="0"/>
                <a:cs typeface="Times New Roman" pitchFamily="18" charset="0"/>
              </a:rPr>
              <a:t>Git Commands</a:t>
            </a:r>
          </a:p>
          <a:p>
            <a:pPr marL="457200" marR="0" lvl="0" indent="-406400" algn="l" rtl="0">
              <a:lnSpc>
                <a:spcPct val="150000"/>
              </a:lnSpc>
              <a:spcBef>
                <a:spcPts val="0"/>
              </a:spcBef>
              <a:spcAft>
                <a:spcPts val="0"/>
              </a:spcAft>
              <a:buSzPts val="2800"/>
              <a:buChar char="●"/>
            </a:pPr>
            <a:r>
              <a:rPr lang="en-US" sz="2400" dirty="0" smtClean="0">
                <a:latin typeface="Times New Roman" pitchFamily="18" charset="0"/>
                <a:cs typeface="Times New Roman" pitchFamily="18" charset="0"/>
              </a:rPr>
              <a:t>Creating Empty Repository</a:t>
            </a:r>
          </a:p>
          <a:p>
            <a:pPr marL="457200" marR="0" lvl="0" indent="-406400" algn="l" rtl="0">
              <a:lnSpc>
                <a:spcPct val="150000"/>
              </a:lnSpc>
              <a:spcBef>
                <a:spcPts val="0"/>
              </a:spcBef>
              <a:spcAft>
                <a:spcPts val="0"/>
              </a:spcAft>
              <a:buSzPts val="2800"/>
              <a:buChar char="●"/>
            </a:pPr>
            <a:r>
              <a:rPr lang="en-US" sz="2400" dirty="0" smtClean="0">
                <a:latin typeface="Times New Roman" pitchFamily="18" charset="0"/>
                <a:cs typeface="Times New Roman" pitchFamily="18" charset="0"/>
              </a:rPr>
              <a:t>Basic Git workflow</a:t>
            </a:r>
            <a:endParaRPr sz="2400" dirty="0">
              <a:latin typeface="Times New Roman" pitchFamily="18" charset="0"/>
              <a:cs typeface="Times New Roman" pitchFamily="18" charset="0"/>
            </a:endParaRPr>
          </a:p>
          <a:p>
            <a:pPr marL="457200" marR="0" lvl="0" indent="-406400" algn="l" rtl="0">
              <a:lnSpc>
                <a:spcPct val="150000"/>
              </a:lnSpc>
              <a:spcBef>
                <a:spcPts val="0"/>
              </a:spcBef>
              <a:spcAft>
                <a:spcPts val="0"/>
              </a:spcAft>
              <a:buSzPts val="2800"/>
              <a:buChar char="●"/>
            </a:pPr>
            <a:r>
              <a:rPr lang="en-US" sz="2400" dirty="0">
                <a:latin typeface="Times New Roman" pitchFamily="18" charset="0"/>
                <a:cs typeface="Times New Roman" pitchFamily="18" charset="0"/>
              </a:rPr>
              <a:t>Branches </a:t>
            </a:r>
          </a:p>
          <a:p>
            <a:pPr marL="457200" marR="0" lvl="0" indent="-406400" algn="l" rtl="0">
              <a:lnSpc>
                <a:spcPct val="150000"/>
              </a:lnSpc>
              <a:spcBef>
                <a:spcPts val="0"/>
              </a:spcBef>
              <a:spcAft>
                <a:spcPts val="0"/>
              </a:spcAft>
              <a:buSzPts val="2800"/>
              <a:buChar char="●"/>
            </a:pPr>
            <a:r>
              <a:rPr lang="en-US" sz="2400" dirty="0" smtClean="0">
                <a:solidFill>
                  <a:schemeClr val="bg2">
                    <a:lumMod val="50000"/>
                  </a:schemeClr>
                </a:solidFill>
                <a:latin typeface="Times New Roman" pitchFamily="18" charset="0"/>
                <a:ea typeface="Times New Roman"/>
                <a:cs typeface="Times New Roman" pitchFamily="18" charset="0"/>
                <a:sym typeface="Times New Roman"/>
              </a:rPr>
              <a:t>Common Options in branch</a:t>
            </a:r>
          </a:p>
          <a:p>
            <a:pPr marL="457200" marR="0" lvl="0" indent="-406400" algn="l" rtl="0">
              <a:lnSpc>
                <a:spcPct val="150000"/>
              </a:lnSpc>
              <a:spcBef>
                <a:spcPts val="0"/>
              </a:spcBef>
              <a:spcAft>
                <a:spcPts val="0"/>
              </a:spcAft>
              <a:buSzPts val="2800"/>
              <a:buChar char="●"/>
            </a:pPr>
            <a:r>
              <a:rPr lang="en-US" sz="2400" dirty="0" smtClean="0">
                <a:latin typeface="Times New Roman" pitchFamily="18" charset="0"/>
                <a:cs typeface="Times New Roman" pitchFamily="18" charset="0"/>
              </a:rPr>
              <a:t>GitHub </a:t>
            </a:r>
            <a:r>
              <a:rPr lang="en-US" sz="2400" dirty="0">
                <a:latin typeface="Times New Roman" pitchFamily="18" charset="0"/>
                <a:cs typeface="Times New Roman" pitchFamily="18" charset="0"/>
              </a:rPr>
              <a:t>link</a:t>
            </a:r>
            <a:endParaRPr sz="2400" dirty="0">
              <a:latin typeface="Times New Roman" pitchFamily="18" charset="0"/>
              <a:cs typeface="Times New Roman" pitchFamily="18" charset="0"/>
            </a:endParaRPr>
          </a:p>
          <a:p>
            <a:pPr marL="457200" marR="0" lvl="0" indent="-406400" algn="l" rtl="0">
              <a:lnSpc>
                <a:spcPct val="150000"/>
              </a:lnSpc>
              <a:spcBef>
                <a:spcPts val="0"/>
              </a:spcBef>
              <a:spcAft>
                <a:spcPts val="0"/>
              </a:spcAft>
              <a:buSzPts val="2800"/>
              <a:buChar char="●"/>
            </a:pPr>
            <a:r>
              <a:rPr lang="en-US" sz="2400" dirty="0">
                <a:latin typeface="Times New Roman" pitchFamily="18" charset="0"/>
                <a:cs typeface="Times New Roman" pitchFamily="18" charset="0"/>
              </a:rPr>
              <a:t>Conclusion</a:t>
            </a: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500"/>
                                        <p:tgtEl>
                                          <p:spTgt spid="1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43"/>
        <p:cNvGrpSpPr/>
        <p:nvPr/>
      </p:nvGrpSpPr>
      <p:grpSpPr>
        <a:xfrm>
          <a:off x="0" y="0"/>
          <a:ext cx="0" cy="0"/>
          <a:chOff x="0" y="0"/>
          <a:chExt cx="0" cy="0"/>
        </a:xfrm>
      </p:grpSpPr>
      <p:sp>
        <p:nvSpPr>
          <p:cNvPr id="144" name="Google Shape;144;p21"/>
          <p:cNvSpPr/>
          <p:nvPr/>
        </p:nvSpPr>
        <p:spPr>
          <a:xfrm>
            <a:off x="292525" y="2143125"/>
            <a:ext cx="11566200" cy="42567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dirty="0"/>
              <a:t>Git is a </a:t>
            </a:r>
            <a:r>
              <a:rPr lang="en-US" sz="2400" dirty="0" smtClean="0"/>
              <a:t>free, </a:t>
            </a:r>
            <a:r>
              <a:rPr lang="en-US" sz="2400" dirty="0"/>
              <a:t>open source distributed version control system (VCS</a:t>
            </a:r>
            <a:r>
              <a:rPr lang="en-US" sz="2400" dirty="0" smtClean="0"/>
              <a:t>). </a:t>
            </a:r>
            <a:r>
              <a:rPr lang="en-US" sz="2400" dirty="0"/>
              <a:t>It is useful in keeping the tracks of projects and files as they change  over time with the help of different </a:t>
            </a:r>
            <a:r>
              <a:rPr lang="en-US" sz="2400" dirty="0" smtClean="0"/>
              <a:t>contributors. </a:t>
            </a:r>
            <a:r>
              <a:rPr lang="en-US" sz="2400" dirty="0"/>
              <a:t>Git helps keep track of changes  made to a </a:t>
            </a:r>
            <a:r>
              <a:rPr lang="en-US" sz="2400" dirty="0" smtClean="0"/>
              <a:t>code. </a:t>
            </a:r>
            <a:r>
              <a:rPr lang="en-US" sz="2400" dirty="0"/>
              <a:t>It also helps us to see what changes have been made to the code over </a:t>
            </a:r>
            <a:r>
              <a:rPr lang="en-US" sz="2400" dirty="0" smtClean="0"/>
              <a:t>time.</a:t>
            </a:r>
            <a:endParaRPr sz="2400" dirty="0"/>
          </a:p>
          <a:p>
            <a:pPr marL="0" marR="0" lvl="0" indent="0" algn="just" rtl="0">
              <a:lnSpc>
                <a:spcPct val="150000"/>
              </a:lnSpc>
              <a:spcBef>
                <a:spcPts val="0"/>
              </a:spcBef>
              <a:spcAft>
                <a:spcPts val="0"/>
              </a:spcAft>
              <a:buNone/>
            </a:pPr>
            <a:r>
              <a:rPr lang="en-US" sz="2400" dirty="0"/>
              <a:t>Version Control System is a system that records changes to a </a:t>
            </a:r>
            <a:r>
              <a:rPr lang="en-US" sz="2400" dirty="0" smtClean="0"/>
              <a:t>file, </a:t>
            </a:r>
            <a:r>
              <a:rPr lang="en-US" sz="2400" dirty="0"/>
              <a:t>or set of </a:t>
            </a:r>
            <a:r>
              <a:rPr lang="en-US" sz="2400" dirty="0" smtClean="0"/>
              <a:t>files, </a:t>
            </a:r>
            <a:r>
              <a:rPr lang="en-US" sz="2400" dirty="0"/>
              <a:t>over time so that we can recall specific versions </a:t>
            </a:r>
            <a:r>
              <a:rPr lang="en-US" sz="2400" dirty="0" smtClean="0"/>
              <a:t>later.</a:t>
            </a:r>
            <a:endParaRPr sz="2400" dirty="0"/>
          </a:p>
          <a:p>
            <a:pPr marL="0" marR="0" lvl="0" indent="0" algn="just" rtl="0">
              <a:lnSpc>
                <a:spcPct val="150000"/>
              </a:lnSpc>
              <a:spcBef>
                <a:spcPts val="0"/>
              </a:spcBef>
              <a:spcAft>
                <a:spcPts val="0"/>
              </a:spcAft>
              <a:buNone/>
            </a:pPr>
            <a:endParaRPr sz="2400" dirty="0"/>
          </a:p>
        </p:txBody>
      </p:sp>
      <p:sp>
        <p:nvSpPr>
          <p:cNvPr id="145" name="Google Shape;145;p21"/>
          <p:cNvSpPr txBox="1"/>
          <p:nvPr/>
        </p:nvSpPr>
        <p:spPr>
          <a:xfrm>
            <a:off x="1672548" y="4972555"/>
            <a:ext cx="2121442" cy="92333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endParaRPr sz="1200" b="1">
              <a:solidFill>
                <a:schemeClr val="dk1"/>
              </a:solidFill>
              <a:latin typeface="Poppins"/>
              <a:ea typeface="Poppins"/>
              <a:cs typeface="Poppins"/>
              <a:sym typeface="Poppins"/>
            </a:endParaRPr>
          </a:p>
        </p:txBody>
      </p:sp>
      <p:sp>
        <p:nvSpPr>
          <p:cNvPr id="146" name="Google Shape;146;p21"/>
          <p:cNvSpPr txBox="1"/>
          <p:nvPr/>
        </p:nvSpPr>
        <p:spPr>
          <a:xfrm>
            <a:off x="9181567" y="4972555"/>
            <a:ext cx="2121442" cy="92333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endParaRPr sz="1200" b="1">
              <a:solidFill>
                <a:schemeClr val="dk1"/>
              </a:solidFill>
              <a:latin typeface="Poppins"/>
              <a:ea typeface="Poppins"/>
              <a:cs typeface="Poppins"/>
              <a:sym typeface="Poppins"/>
            </a:endParaRPr>
          </a:p>
        </p:txBody>
      </p:sp>
      <p:sp>
        <p:nvSpPr>
          <p:cNvPr id="147" name="Google Shape;147;p21"/>
          <p:cNvSpPr/>
          <p:nvPr/>
        </p:nvSpPr>
        <p:spPr>
          <a:xfrm>
            <a:off x="0" y="0"/>
            <a:ext cx="12192000" cy="1843200"/>
          </a:xfrm>
          <a:prstGeom prst="rect">
            <a:avLst/>
          </a:prstGeom>
          <a:solidFill>
            <a:srgbClr val="004586"/>
          </a:solidFill>
          <a:ln>
            <a:noFill/>
          </a:ln>
        </p:spPr>
        <p:txBody>
          <a:bodyPr spcFirstLastPara="1" wrap="square" lIns="91425" tIns="45700" rIns="91425" bIns="45700" anchor="ctr" anchorCtr="0">
            <a:noAutofit/>
          </a:bodyPr>
          <a:lstStyle/>
          <a:p>
            <a:pPr marL="457200" marR="0" lvl="0" indent="0" algn="ctr" rtl="0">
              <a:spcBef>
                <a:spcPts val="0"/>
              </a:spcBef>
              <a:spcAft>
                <a:spcPts val="0"/>
              </a:spcAft>
              <a:buNone/>
            </a:pPr>
            <a:r>
              <a:rPr lang="en-US" sz="4000" b="1" u="sng" dirty="0">
                <a:solidFill>
                  <a:srgbClr val="EAEAEA"/>
                </a:solidFill>
                <a:latin typeface="Times New Roman"/>
                <a:ea typeface="Times New Roman"/>
                <a:cs typeface="Times New Roman"/>
                <a:sym typeface="Times New Roman"/>
              </a:rPr>
              <a:t>WHAT IS GIT ?</a:t>
            </a:r>
            <a:endParaRPr sz="4000" b="1" u="sng">
              <a:solidFill>
                <a:srgbClr val="EAEAE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500"/>
                                        <p:tgtEl>
                                          <p:spTgt spid="145"/>
                                        </p:tgtEl>
                                      </p:cBhvr>
                                    </p:animEffect>
                                  </p:childTnLst>
                                </p:cTn>
                              </p:par>
                              <p:par>
                                <p:cTn id="12" presetID="10" presetClass="entr" presetSubtype="0" fill="hold" nodeType="withEffect">
                                  <p:stCondLst>
                                    <p:cond delay="0"/>
                                  </p:stCondLst>
                                  <p:childTnLst>
                                    <p:set>
                                      <p:cBhvr>
                                        <p:cTn id="13" dur="1" fill="hold">
                                          <p:stCondLst>
                                            <p:cond delay="0"/>
                                          </p:stCondLst>
                                        </p:cTn>
                                        <p:tgtEl>
                                          <p:spTgt spid="146"/>
                                        </p:tgtEl>
                                        <p:attrNameLst>
                                          <p:attrName>style.visibility</p:attrName>
                                        </p:attrNameLst>
                                      </p:cBhvr>
                                      <p:to>
                                        <p:strVal val="visible"/>
                                      </p:to>
                                    </p:set>
                                    <p:animEffect transition="in" filter="fade">
                                      <p:cBhvr>
                                        <p:cTn id="14"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730950" y="734550"/>
            <a:ext cx="6315000" cy="988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Lato"/>
              <a:buNone/>
            </a:pPr>
            <a:r>
              <a:rPr lang="en-US" sz="4000" b="1" dirty="0">
                <a:latin typeface="Times New Roman"/>
                <a:ea typeface="Times New Roman"/>
                <a:cs typeface="Times New Roman"/>
                <a:sym typeface="Times New Roman"/>
              </a:rPr>
              <a:t>What is GitHub?</a:t>
            </a:r>
            <a:endParaRPr sz="4000" b="1">
              <a:latin typeface="Times New Roman"/>
              <a:ea typeface="Times New Roman"/>
              <a:cs typeface="Times New Roman"/>
              <a:sym typeface="Times New Roman"/>
            </a:endParaRPr>
          </a:p>
        </p:txBody>
      </p:sp>
      <p:sp>
        <p:nvSpPr>
          <p:cNvPr id="153" name="Google Shape;153;p22"/>
          <p:cNvSpPr txBox="1">
            <a:spLocks noGrp="1"/>
          </p:cNvSpPr>
          <p:nvPr>
            <p:ph type="body" idx="1"/>
          </p:nvPr>
        </p:nvSpPr>
        <p:spPr>
          <a:xfrm>
            <a:off x="314325" y="2120900"/>
            <a:ext cx="11712575" cy="42799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2400" dirty="0" smtClean="0">
                <a:solidFill>
                  <a:srgbClr val="000000"/>
                </a:solidFill>
                <a:latin typeface="Arial"/>
                <a:ea typeface="Arial"/>
                <a:cs typeface="Arial"/>
                <a:sym typeface="Arial"/>
              </a:rPr>
              <a:t>GitHub </a:t>
            </a:r>
            <a:r>
              <a:rPr lang="en-US" sz="2400" dirty="0">
                <a:solidFill>
                  <a:srgbClr val="000000"/>
                </a:solidFill>
                <a:latin typeface="Arial"/>
                <a:ea typeface="Arial"/>
                <a:cs typeface="Arial"/>
                <a:sym typeface="Arial"/>
              </a:rPr>
              <a:t>is a code hosting platform for collaboration and version control.  </a:t>
            </a:r>
            <a:endParaRPr sz="2400" dirty="0">
              <a:solidFill>
                <a:srgbClr val="000000"/>
              </a:solidFill>
              <a:latin typeface="Arial"/>
              <a:ea typeface="Arial"/>
              <a:cs typeface="Arial"/>
              <a:sym typeface="Arial"/>
            </a:endParaRPr>
          </a:p>
          <a:p>
            <a:pPr marL="0" lvl="0" indent="0" algn="l" rtl="0">
              <a:lnSpc>
                <a:spcPct val="115000"/>
              </a:lnSpc>
              <a:spcBef>
                <a:spcPts val="1400"/>
              </a:spcBef>
              <a:spcAft>
                <a:spcPts val="0"/>
              </a:spcAft>
              <a:buNone/>
            </a:pPr>
            <a:r>
              <a:rPr lang="en-US" sz="2400" dirty="0">
                <a:solidFill>
                  <a:srgbClr val="000000"/>
                </a:solidFill>
                <a:latin typeface="Arial"/>
                <a:ea typeface="Arial"/>
                <a:cs typeface="Arial"/>
                <a:sym typeface="Arial"/>
              </a:rPr>
              <a:t>GitHub helps us and others to work together on projects.</a:t>
            </a:r>
            <a:endParaRPr sz="2400" dirty="0">
              <a:solidFill>
                <a:srgbClr val="000000"/>
              </a:solidFill>
              <a:latin typeface="Arial"/>
              <a:ea typeface="Arial"/>
              <a:cs typeface="Arial"/>
              <a:sym typeface="Arial"/>
            </a:endParaRPr>
          </a:p>
          <a:p>
            <a:pPr marL="0" lvl="0" indent="0" algn="l" rtl="0">
              <a:lnSpc>
                <a:spcPct val="115000"/>
              </a:lnSpc>
              <a:spcBef>
                <a:spcPts val="1400"/>
              </a:spcBef>
              <a:spcAft>
                <a:spcPts val="0"/>
              </a:spcAft>
              <a:buNone/>
            </a:pPr>
            <a:r>
              <a:rPr lang="en-US" sz="2400" dirty="0">
                <a:solidFill>
                  <a:srgbClr val="000000"/>
                </a:solidFill>
                <a:latin typeface="Arial"/>
                <a:ea typeface="Arial"/>
                <a:cs typeface="Arial"/>
                <a:sym typeface="Arial"/>
              </a:rPr>
              <a:t>GitHub essentials are:</a:t>
            </a:r>
            <a:endParaRPr sz="2400" dirty="0">
              <a:solidFill>
                <a:srgbClr val="000000"/>
              </a:solidFill>
              <a:latin typeface="Arial"/>
              <a:ea typeface="Arial"/>
              <a:cs typeface="Arial"/>
              <a:sym typeface="Arial"/>
            </a:endParaRPr>
          </a:p>
          <a:p>
            <a:pPr marL="457200" lvl="0" indent="-381000" algn="l" rtl="0">
              <a:lnSpc>
                <a:spcPct val="115000"/>
              </a:lnSpc>
              <a:spcBef>
                <a:spcPts val="140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Repositories</a:t>
            </a:r>
            <a:endParaRPr sz="2400" dirty="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Branches</a:t>
            </a:r>
            <a:endParaRPr sz="2400" dirty="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Commits</a:t>
            </a:r>
            <a:endParaRPr sz="2400" dirty="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Pull Requests</a:t>
            </a:r>
            <a:endParaRPr sz="2400" dirty="0">
              <a:solidFill>
                <a:srgbClr val="000000"/>
              </a:solidFill>
              <a:latin typeface="Arial"/>
              <a:ea typeface="Arial"/>
              <a:cs typeface="Arial"/>
              <a:sym typeface="Arial"/>
            </a:endParaRPr>
          </a:p>
          <a:p>
            <a:pPr marL="457200" lvl="0" indent="-381000" algn="l" rtl="0">
              <a:lnSpc>
                <a:spcPct val="115000"/>
              </a:lnSpc>
              <a:spcBef>
                <a:spcPts val="0"/>
              </a:spcBef>
              <a:spcAft>
                <a:spcPts val="0"/>
              </a:spcAft>
              <a:buClr>
                <a:srgbClr val="000000"/>
              </a:buClr>
              <a:buSzPts val="2400"/>
              <a:buFont typeface="Arial"/>
              <a:buChar char="●"/>
            </a:pPr>
            <a:r>
              <a:rPr lang="en-US" sz="2400" dirty="0">
                <a:solidFill>
                  <a:srgbClr val="000000"/>
                </a:solidFill>
                <a:latin typeface="Arial"/>
                <a:ea typeface="Arial"/>
                <a:cs typeface="Arial"/>
                <a:sym typeface="Arial"/>
              </a:rPr>
              <a:t>Git (the version control software GitHub is built on)</a:t>
            </a:r>
            <a:endParaRPr sz="2400" dirty="0">
              <a:solidFill>
                <a:srgbClr val="000000"/>
              </a:solidFill>
              <a:latin typeface="Arial"/>
              <a:ea typeface="Arial"/>
              <a:cs typeface="Arial"/>
              <a:sym typeface="Arial"/>
            </a:endParaRPr>
          </a:p>
          <a:p>
            <a:pPr marL="0" lvl="0" indent="0" algn="l" rtl="0">
              <a:lnSpc>
                <a:spcPct val="115000"/>
              </a:lnSpc>
              <a:spcBef>
                <a:spcPts val="1400"/>
              </a:spcBef>
              <a:spcAft>
                <a:spcPts val="1400"/>
              </a:spcAft>
              <a:buNone/>
            </a:pPr>
            <a:endParaRPr sz="2400" dirty="0">
              <a:solidFill>
                <a:srgbClr val="000000"/>
              </a:solidFill>
              <a:latin typeface="Arial"/>
              <a:ea typeface="Arial"/>
              <a:cs typeface="Arial"/>
              <a:sym typeface="Arial"/>
            </a:endParaRPr>
          </a:p>
        </p:txBody>
      </p:sp>
      <p:pic>
        <p:nvPicPr>
          <p:cNvPr id="154" name="Google Shape;154;p22"/>
          <p:cNvPicPr preferRelativeResize="0"/>
          <p:nvPr/>
        </p:nvPicPr>
        <p:blipFill rotWithShape="1">
          <a:blip r:embed="rId3">
            <a:alphaModFix/>
          </a:blip>
          <a:srcRect/>
          <a:stretch/>
        </p:blipFill>
        <p:spPr>
          <a:xfrm rot="5400000">
            <a:off x="6537376" y="1388835"/>
            <a:ext cx="6007504" cy="4930827"/>
          </a:xfrm>
          <a:prstGeom prst="rect">
            <a:avLst/>
          </a:prstGeom>
          <a:noFill/>
          <a:ln>
            <a:noFill/>
          </a:ln>
        </p:spPr>
      </p:pic>
      <p:sp>
        <p:nvSpPr>
          <p:cNvPr id="155" name="Google Shape;155;p22"/>
          <p:cNvSpPr txBox="1"/>
          <p:nvPr/>
        </p:nvSpPr>
        <p:spPr>
          <a:xfrm>
            <a:off x="3660493" y="5372394"/>
            <a:ext cx="2179356" cy="729208"/>
          </a:xfrm>
          <a:prstGeom prst="rect">
            <a:avLst/>
          </a:prstGeom>
          <a:noFill/>
          <a:ln>
            <a:noFill/>
          </a:ln>
        </p:spPr>
        <p:txBody>
          <a:bodyPr spcFirstLastPara="1" wrap="square" lIns="108725" tIns="54350" rIns="108725" bIns="54350" anchor="t" anchorCtr="0">
            <a:noAutofit/>
          </a:bodyPr>
          <a:lstStyle/>
          <a:p>
            <a:pPr marL="0" marR="0" lvl="0" indent="0" algn="l" rtl="0">
              <a:lnSpc>
                <a:spcPct val="150000"/>
              </a:lnSpc>
              <a:spcBef>
                <a:spcPts val="0"/>
              </a:spcBef>
              <a:spcAft>
                <a:spcPts val="0"/>
              </a:spcAft>
              <a:buClr>
                <a:schemeClr val="dk1"/>
              </a:buClr>
              <a:buSzPts val="1400"/>
              <a:buFont typeface="Arial"/>
              <a:buNone/>
            </a:pPr>
            <a:endParaRPr sz="1400">
              <a:solidFill>
                <a:schemeClr val="dk1"/>
              </a:solidFill>
              <a:latin typeface="Poppins"/>
              <a:ea typeface="Poppins"/>
              <a:cs typeface="Poppins"/>
              <a:sym typeface="Poppins"/>
            </a:endParaRPr>
          </a:p>
        </p:txBody>
      </p:sp>
      <p:sp>
        <p:nvSpPr>
          <p:cNvPr id="156" name="Google Shape;156;p22"/>
          <p:cNvSpPr txBox="1"/>
          <p:nvPr/>
        </p:nvSpPr>
        <p:spPr>
          <a:xfrm>
            <a:off x="800100" y="5372394"/>
            <a:ext cx="2179356" cy="729208"/>
          </a:xfrm>
          <a:prstGeom prst="rect">
            <a:avLst/>
          </a:prstGeom>
          <a:noFill/>
          <a:ln>
            <a:noFill/>
          </a:ln>
        </p:spPr>
        <p:txBody>
          <a:bodyPr spcFirstLastPara="1" wrap="square" lIns="108725" tIns="54350" rIns="108725" bIns="54350" anchor="t" anchorCtr="0">
            <a:noAutofit/>
          </a:bodyPr>
          <a:lstStyle/>
          <a:p>
            <a:pPr marL="0" marR="0" lvl="0" indent="0" algn="l" rtl="0">
              <a:lnSpc>
                <a:spcPct val="150000"/>
              </a:lnSpc>
              <a:spcBef>
                <a:spcPts val="0"/>
              </a:spcBef>
              <a:spcAft>
                <a:spcPts val="0"/>
              </a:spcAft>
              <a:buClr>
                <a:schemeClr val="dk1"/>
              </a:buClr>
              <a:buSzPts val="1400"/>
              <a:buFont typeface="Arial"/>
              <a:buNone/>
            </a:pPr>
            <a:endParaRPr/>
          </a:p>
        </p:txBody>
      </p:sp>
      <p:sp>
        <p:nvSpPr>
          <p:cNvPr id="157" name="Google Shape;157;p22"/>
          <p:cNvSpPr txBox="1"/>
          <p:nvPr/>
        </p:nvSpPr>
        <p:spPr>
          <a:xfrm>
            <a:off x="5025593" y="5404832"/>
            <a:ext cx="1764900" cy="36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a:p>
        </p:txBody>
      </p:sp>
      <p:sp>
        <p:nvSpPr>
          <p:cNvPr id="158" name="Google Shape;158;p22"/>
          <p:cNvSpPr txBox="1"/>
          <p:nvPr/>
        </p:nvSpPr>
        <p:spPr>
          <a:xfrm>
            <a:off x="1152375" y="5181732"/>
            <a:ext cx="880500" cy="369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a:p>
        </p:txBody>
      </p:sp>
      <p:sp>
        <p:nvSpPr>
          <p:cNvPr id="159" name="Google Shape;159;p22"/>
          <p:cNvSpPr txBox="1"/>
          <p:nvPr/>
        </p:nvSpPr>
        <p:spPr>
          <a:xfrm>
            <a:off x="6947079" y="2486616"/>
            <a:ext cx="4777800" cy="230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a:p>
        </p:txBody>
      </p:sp>
      <p:sp>
        <p:nvSpPr>
          <p:cNvPr id="160" name="Google Shape;160;p22"/>
          <p:cNvSpPr txBox="1"/>
          <p:nvPr/>
        </p:nvSpPr>
        <p:spPr>
          <a:xfrm>
            <a:off x="10220150" y="2897100"/>
            <a:ext cx="3824400" cy="1063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a:p>
        </p:txBody>
      </p:sp>
      <p:sp>
        <p:nvSpPr>
          <p:cNvPr id="161" name="Google Shape;161;p22"/>
          <p:cNvSpPr/>
          <p:nvPr/>
        </p:nvSpPr>
        <p:spPr>
          <a:xfrm>
            <a:off x="0" y="0"/>
            <a:ext cx="12192000" cy="1928700"/>
          </a:xfrm>
          <a:prstGeom prst="rect">
            <a:avLst/>
          </a:prstGeom>
          <a:solidFill>
            <a:srgbClr val="004586"/>
          </a:solidFill>
          <a:ln>
            <a:noFill/>
          </a:ln>
        </p:spPr>
        <p:txBody>
          <a:bodyPr spcFirstLastPara="1" wrap="square" lIns="91425" tIns="45700" rIns="91425" bIns="45700" anchor="ctr" anchorCtr="0">
            <a:noAutofit/>
          </a:bodyPr>
          <a:lstStyle/>
          <a:p>
            <a:pPr marL="457200" marR="0" lvl="0" indent="0" algn="ctr" rtl="0">
              <a:spcBef>
                <a:spcPts val="0"/>
              </a:spcBef>
              <a:spcAft>
                <a:spcPts val="0"/>
              </a:spcAft>
              <a:buNone/>
            </a:pPr>
            <a:r>
              <a:rPr lang="en-US" sz="4000" b="1" u="sng" dirty="0">
                <a:solidFill>
                  <a:srgbClr val="EAEAEA"/>
                </a:solidFill>
                <a:latin typeface="Times New Roman"/>
                <a:ea typeface="Times New Roman"/>
                <a:cs typeface="Times New Roman"/>
                <a:sym typeface="Times New Roman"/>
              </a:rPr>
              <a:t>What is GitHub?</a:t>
            </a:r>
            <a:endParaRPr sz="4000" b="1" u="sng">
              <a:solidFill>
                <a:srgbClr val="EAEAEA"/>
              </a:solidFill>
              <a:latin typeface="Times New Roman"/>
              <a:ea typeface="Times New Roman"/>
              <a:cs typeface="Times New Roman"/>
              <a:sym typeface="Times New Roman"/>
            </a:endParaRPr>
          </a:p>
        </p:txBody>
      </p:sp>
      <p:pic>
        <p:nvPicPr>
          <p:cNvPr id="12" name="Picture 11" descr="github.png"/>
          <p:cNvPicPr>
            <a:picLocks noChangeAspect="1"/>
          </p:cNvPicPr>
          <p:nvPr/>
        </p:nvPicPr>
        <p:blipFill>
          <a:blip r:embed="rId4"/>
          <a:stretch>
            <a:fillRect/>
          </a:stretch>
        </p:blipFill>
        <p:spPr>
          <a:xfrm>
            <a:off x="7884522" y="3707130"/>
            <a:ext cx="3001191" cy="1703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60"/>
                                        </p:tgtEl>
                                        <p:attrNameLst>
                                          <p:attrName>style.visibility</p:attrName>
                                        </p:attrNameLst>
                                      </p:cBhvr>
                                      <p:to>
                                        <p:strVal val="visible"/>
                                      </p:to>
                                    </p:set>
                                    <p:anim calcmode="lin" valueType="num">
                                      <p:cBhvr additive="base">
                                        <p:cTn id="11" dur="500"/>
                                        <p:tgtEl>
                                          <p:spTgt spid="160"/>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59"/>
                                        </p:tgtEl>
                                        <p:attrNameLst>
                                          <p:attrName>style.visibility</p:attrName>
                                        </p:attrNameLst>
                                      </p:cBhvr>
                                      <p:to>
                                        <p:strVal val="visible"/>
                                      </p:to>
                                    </p:set>
                                    <p:anim calcmode="lin" valueType="num">
                                      <p:cBhvr additive="base">
                                        <p:cTn id="15" dur="500"/>
                                        <p:tgtEl>
                                          <p:spTgt spid="15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par>
                                <p:cTn id="19" presetID="10" presetClass="entr" presetSubtype="0" fill="hold" nodeType="with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childTnLst>
                                </p:cTn>
                              </p:par>
                              <p:par>
                                <p:cTn id="22" presetID="10" presetClass="entr" presetSubtype="0" fill="hold" nodeType="withEffect">
                                  <p:stCondLst>
                                    <p:cond delay="0"/>
                                  </p:stCondLst>
                                  <p:childTnLst>
                                    <p:set>
                                      <p:cBhvr>
                                        <p:cTn id="23" dur="1" fill="hold">
                                          <p:stCondLst>
                                            <p:cond delay="0"/>
                                          </p:stCondLst>
                                        </p:cTn>
                                        <p:tgtEl>
                                          <p:spTgt spid="156"/>
                                        </p:tgtEl>
                                        <p:attrNameLst>
                                          <p:attrName>style.visibility</p:attrName>
                                        </p:attrNameLst>
                                      </p:cBhvr>
                                      <p:to>
                                        <p:strVal val="visible"/>
                                      </p:to>
                                    </p:set>
                                    <p:animEffect transition="in" filter="fade">
                                      <p:cBhvr>
                                        <p:cTn id="24" dur="500"/>
                                        <p:tgtEl>
                                          <p:spTgt spid="156"/>
                                        </p:tgtEl>
                                      </p:cBhvr>
                                    </p:animEffect>
                                  </p:childTnLst>
                                </p:cTn>
                              </p:par>
                              <p:par>
                                <p:cTn id="25" presetID="10" presetClass="entr" presetSubtype="0" fill="hold" nodeType="with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774370"/>
          </a:xfrm>
        </p:spPr>
        <p:txBody>
          <a:bodyPr/>
          <a:lstStyle/>
          <a:p>
            <a:pPr algn="ctr"/>
            <a:r>
              <a:rPr lang="en-US" sz="4000" b="1" dirty="0" smtClean="0">
                <a:latin typeface="Times New Roman" pitchFamily="18" charset="0"/>
                <a:cs typeface="Times New Roman" pitchFamily="18" charset="0"/>
              </a:rPr>
              <a:t>GIT COMMANDS</a:t>
            </a:r>
            <a:endParaRPr lang="en-US" sz="4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ctr"/>
            <a:endParaRPr lang="en-US" dirty="0"/>
          </a:p>
        </p:txBody>
      </p:sp>
      <p:pic>
        <p:nvPicPr>
          <p:cNvPr id="4" name="Picture 3" descr="WhatsApp Image 2021-07-30 at 08.26.42.jpeg"/>
          <p:cNvPicPr>
            <a:picLocks noChangeAspect="1"/>
          </p:cNvPicPr>
          <p:nvPr/>
        </p:nvPicPr>
        <p:blipFill>
          <a:blip r:embed="rId2"/>
          <a:stretch>
            <a:fillRect/>
          </a:stretch>
        </p:blipFill>
        <p:spPr>
          <a:xfrm>
            <a:off x="957946" y="1883228"/>
            <a:ext cx="6847112" cy="42236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65"/>
        <p:cNvGrpSpPr/>
        <p:nvPr/>
      </p:nvGrpSpPr>
      <p:grpSpPr>
        <a:xfrm>
          <a:off x="0" y="0"/>
          <a:ext cx="0" cy="0"/>
          <a:chOff x="0" y="0"/>
          <a:chExt cx="0" cy="0"/>
        </a:xfrm>
      </p:grpSpPr>
      <p:sp>
        <p:nvSpPr>
          <p:cNvPr id="166" name="Google Shape;166;p23"/>
          <p:cNvSpPr txBox="1"/>
          <p:nvPr/>
        </p:nvSpPr>
        <p:spPr>
          <a:xfrm>
            <a:off x="4999813" y="1879068"/>
            <a:ext cx="2535231" cy="3231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100">
              <a:solidFill>
                <a:schemeClr val="dk2"/>
              </a:solidFill>
              <a:latin typeface="Poppins"/>
              <a:ea typeface="Poppins"/>
              <a:cs typeface="Poppins"/>
              <a:sym typeface="Poppins"/>
            </a:endParaRPr>
          </a:p>
        </p:txBody>
      </p:sp>
      <p:sp>
        <p:nvSpPr>
          <p:cNvPr id="167" name="Google Shape;167;p23"/>
          <p:cNvSpPr txBox="1"/>
          <p:nvPr/>
        </p:nvSpPr>
        <p:spPr>
          <a:xfrm>
            <a:off x="4999813" y="2268293"/>
            <a:ext cx="2535231" cy="421526"/>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endParaRPr sz="1100">
              <a:solidFill>
                <a:schemeClr val="dk2"/>
              </a:solidFill>
              <a:latin typeface="Poppins"/>
              <a:ea typeface="Poppins"/>
              <a:cs typeface="Poppins"/>
              <a:sym typeface="Poppins"/>
            </a:endParaRPr>
          </a:p>
        </p:txBody>
      </p:sp>
      <p:sp>
        <p:nvSpPr>
          <p:cNvPr id="168" name="Google Shape;168;p23"/>
          <p:cNvSpPr txBox="1"/>
          <p:nvPr/>
        </p:nvSpPr>
        <p:spPr>
          <a:xfrm>
            <a:off x="6490449" y="2992676"/>
            <a:ext cx="2535231" cy="3231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100">
              <a:solidFill>
                <a:schemeClr val="dk2"/>
              </a:solidFill>
              <a:latin typeface="Poppins"/>
              <a:ea typeface="Poppins"/>
              <a:cs typeface="Poppins"/>
              <a:sym typeface="Poppins"/>
            </a:endParaRPr>
          </a:p>
        </p:txBody>
      </p:sp>
      <p:sp>
        <p:nvSpPr>
          <p:cNvPr id="169" name="Google Shape;169;p23"/>
          <p:cNvSpPr txBox="1"/>
          <p:nvPr/>
        </p:nvSpPr>
        <p:spPr>
          <a:xfrm>
            <a:off x="6490449" y="3381901"/>
            <a:ext cx="2535231" cy="421526"/>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endParaRPr sz="1100">
              <a:solidFill>
                <a:schemeClr val="dk2"/>
              </a:solidFill>
              <a:latin typeface="Poppins"/>
              <a:ea typeface="Poppins"/>
              <a:cs typeface="Poppins"/>
              <a:sym typeface="Poppins"/>
            </a:endParaRPr>
          </a:p>
        </p:txBody>
      </p:sp>
      <p:sp>
        <p:nvSpPr>
          <p:cNvPr id="170" name="Google Shape;170;p23"/>
          <p:cNvSpPr txBox="1"/>
          <p:nvPr/>
        </p:nvSpPr>
        <p:spPr>
          <a:xfrm>
            <a:off x="8336878" y="4051455"/>
            <a:ext cx="2535231" cy="32316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100">
              <a:solidFill>
                <a:schemeClr val="dk2"/>
              </a:solidFill>
              <a:latin typeface="Poppins"/>
              <a:ea typeface="Poppins"/>
              <a:cs typeface="Poppins"/>
              <a:sym typeface="Poppins"/>
            </a:endParaRPr>
          </a:p>
        </p:txBody>
      </p:sp>
      <p:sp>
        <p:nvSpPr>
          <p:cNvPr id="171" name="Google Shape;171;p23"/>
          <p:cNvSpPr txBox="1"/>
          <p:nvPr/>
        </p:nvSpPr>
        <p:spPr>
          <a:xfrm>
            <a:off x="8336878" y="4440680"/>
            <a:ext cx="2535231" cy="421526"/>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None/>
            </a:pPr>
            <a:endParaRPr sz="1100">
              <a:solidFill>
                <a:schemeClr val="dk2"/>
              </a:solidFill>
              <a:latin typeface="Poppins"/>
              <a:ea typeface="Poppins"/>
              <a:cs typeface="Poppins"/>
              <a:sym typeface="Poppins"/>
            </a:endParaRPr>
          </a:p>
        </p:txBody>
      </p:sp>
      <p:sp>
        <p:nvSpPr>
          <p:cNvPr id="172" name="Google Shape;172;p23"/>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a:buNone/>
            </a:pPr>
            <a:endParaRPr sz="4400">
              <a:solidFill>
                <a:schemeClr val="dk1"/>
              </a:solidFill>
              <a:latin typeface="Lato"/>
              <a:ea typeface="Lato"/>
              <a:cs typeface="Lato"/>
              <a:sym typeface="Lato"/>
            </a:endParaRPr>
          </a:p>
        </p:txBody>
      </p:sp>
      <p:sp>
        <p:nvSpPr>
          <p:cNvPr id="173" name="Google Shape;173;p23"/>
          <p:cNvSpPr txBox="1"/>
          <p:nvPr/>
        </p:nvSpPr>
        <p:spPr>
          <a:xfrm>
            <a:off x="4765863" y="1642294"/>
            <a:ext cx="2535300" cy="323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100">
              <a:solidFill>
                <a:schemeClr val="dk2"/>
              </a:solidFill>
              <a:latin typeface="Poppins"/>
              <a:ea typeface="Poppins"/>
              <a:cs typeface="Poppins"/>
              <a:sym typeface="Poppins"/>
            </a:endParaRPr>
          </a:p>
        </p:txBody>
      </p:sp>
      <p:sp>
        <p:nvSpPr>
          <p:cNvPr id="174" name="Google Shape;174;p23"/>
          <p:cNvSpPr/>
          <p:nvPr/>
        </p:nvSpPr>
        <p:spPr>
          <a:xfrm>
            <a:off x="-100" y="0"/>
            <a:ext cx="12192000" cy="20574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u="sng" dirty="0">
                <a:solidFill>
                  <a:srgbClr val="EAEAEA"/>
                </a:solidFill>
                <a:latin typeface="Times New Roman"/>
                <a:ea typeface="Times New Roman"/>
                <a:cs typeface="Times New Roman"/>
                <a:sym typeface="Times New Roman"/>
              </a:rPr>
              <a:t>CREATING AN EMPTY REPOSITORY ON </a:t>
            </a:r>
            <a:r>
              <a:rPr lang="en-US" sz="4000" b="1" u="sng" dirty="0" smtClean="0">
                <a:solidFill>
                  <a:srgbClr val="EAEAEA"/>
                </a:solidFill>
                <a:latin typeface="Times New Roman"/>
                <a:ea typeface="Times New Roman"/>
                <a:cs typeface="Times New Roman"/>
                <a:sym typeface="Times New Roman"/>
              </a:rPr>
              <a:t>GITHUB</a:t>
            </a:r>
            <a:endParaRPr sz="4000" b="1" u="sng" dirty="0">
              <a:solidFill>
                <a:srgbClr val="EAEAEA"/>
              </a:solidFill>
              <a:latin typeface="Times New Roman"/>
              <a:ea typeface="Times New Roman"/>
              <a:cs typeface="Times New Roman"/>
              <a:sym typeface="Times New Roman"/>
            </a:endParaRPr>
          </a:p>
        </p:txBody>
      </p:sp>
      <p:pic>
        <p:nvPicPr>
          <p:cNvPr id="175" name="Google Shape;175;p23"/>
          <p:cNvPicPr preferRelativeResize="0"/>
          <p:nvPr/>
        </p:nvPicPr>
        <p:blipFill>
          <a:blip r:embed="rId3">
            <a:alphaModFix/>
          </a:blip>
          <a:stretch>
            <a:fillRect/>
          </a:stretch>
        </p:blipFill>
        <p:spPr>
          <a:xfrm>
            <a:off x="1114425" y="2294174"/>
            <a:ext cx="10372723" cy="4015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628650" y="685800"/>
            <a:ext cx="6315075" cy="91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Lato"/>
              <a:buNone/>
            </a:pPr>
            <a:endParaRPr/>
          </a:p>
        </p:txBody>
      </p:sp>
      <p:pic>
        <p:nvPicPr>
          <p:cNvPr id="181" name="Google Shape;181;p24"/>
          <p:cNvPicPr preferRelativeResize="0"/>
          <p:nvPr/>
        </p:nvPicPr>
        <p:blipFill rotWithShape="1">
          <a:blip r:embed="rId3">
            <a:alphaModFix/>
          </a:blip>
          <a:srcRect r="20789" b="39622"/>
          <a:stretch/>
        </p:blipFill>
        <p:spPr>
          <a:xfrm rot="10800000">
            <a:off x="-1" y="4256749"/>
            <a:ext cx="4496239" cy="2812953"/>
          </a:xfrm>
          <a:prstGeom prst="rect">
            <a:avLst/>
          </a:prstGeom>
          <a:noFill/>
          <a:ln>
            <a:noFill/>
          </a:ln>
        </p:spPr>
      </p:pic>
      <p:sp>
        <p:nvSpPr>
          <p:cNvPr id="182" name="Google Shape;182;p24"/>
          <p:cNvSpPr txBox="1"/>
          <p:nvPr/>
        </p:nvSpPr>
        <p:spPr>
          <a:xfrm>
            <a:off x="3735684" y="5399186"/>
            <a:ext cx="2116652" cy="640723"/>
          </a:xfrm>
          <a:prstGeom prst="rect">
            <a:avLst/>
          </a:prstGeom>
          <a:noFill/>
          <a:ln>
            <a:noFill/>
          </a:ln>
        </p:spPr>
        <p:txBody>
          <a:bodyPr spcFirstLastPara="1" wrap="square" lIns="108725" tIns="54350" rIns="108725" bIns="54350" anchor="t" anchorCtr="0">
            <a:noAutofit/>
          </a:bodyPr>
          <a:lstStyle/>
          <a:p>
            <a:pPr marL="0" marR="0" lvl="0" indent="0" algn="ctr" rtl="0">
              <a:lnSpc>
                <a:spcPct val="150000"/>
              </a:lnSpc>
              <a:spcBef>
                <a:spcPts val="0"/>
              </a:spcBef>
              <a:spcAft>
                <a:spcPts val="0"/>
              </a:spcAft>
              <a:buClr>
                <a:schemeClr val="lt2"/>
              </a:buClr>
              <a:buSzPts val="1200"/>
              <a:buFont typeface="Arial"/>
              <a:buNone/>
            </a:pPr>
            <a:endParaRPr/>
          </a:p>
        </p:txBody>
      </p:sp>
      <p:sp>
        <p:nvSpPr>
          <p:cNvPr id="183" name="Google Shape;183;p24"/>
          <p:cNvSpPr txBox="1"/>
          <p:nvPr/>
        </p:nvSpPr>
        <p:spPr>
          <a:xfrm>
            <a:off x="3674390" y="5105325"/>
            <a:ext cx="2220481"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184" name="Google Shape;184;p24"/>
          <p:cNvSpPr/>
          <p:nvPr/>
        </p:nvSpPr>
        <p:spPr>
          <a:xfrm>
            <a:off x="4358432" y="4535490"/>
            <a:ext cx="875241" cy="474489"/>
          </a:xfrm>
          <a:prstGeom prst="rect">
            <a:avLst/>
          </a:prstGeom>
          <a:noFill/>
          <a:ln>
            <a:noFill/>
          </a:ln>
        </p:spPr>
        <p:txBody>
          <a:bodyPr spcFirstLastPara="1" wrap="square" lIns="0" tIns="0" rIns="0" bIns="0" anchor="ctr" anchorCtr="0">
            <a:noAutofit/>
          </a:bodyPr>
          <a:lstStyle/>
          <a:p>
            <a:pPr marL="0" marR="0" lvl="0" indent="0" algn="ctr" rtl="0">
              <a:lnSpc>
                <a:spcPct val="105714"/>
              </a:lnSpc>
              <a:spcBef>
                <a:spcPts val="0"/>
              </a:spcBef>
              <a:spcAft>
                <a:spcPts val="0"/>
              </a:spcAft>
              <a:buNone/>
            </a:pPr>
            <a:endParaRPr/>
          </a:p>
        </p:txBody>
      </p:sp>
      <p:sp>
        <p:nvSpPr>
          <p:cNvPr id="185" name="Google Shape;185;p24"/>
          <p:cNvSpPr txBox="1"/>
          <p:nvPr/>
        </p:nvSpPr>
        <p:spPr>
          <a:xfrm>
            <a:off x="9008802" y="5399186"/>
            <a:ext cx="2116652" cy="640723"/>
          </a:xfrm>
          <a:prstGeom prst="rect">
            <a:avLst/>
          </a:prstGeom>
          <a:noFill/>
          <a:ln>
            <a:noFill/>
          </a:ln>
        </p:spPr>
        <p:txBody>
          <a:bodyPr spcFirstLastPara="1" wrap="square" lIns="108725" tIns="54350" rIns="108725" bIns="54350" anchor="t" anchorCtr="0">
            <a:noAutofit/>
          </a:bodyPr>
          <a:lstStyle/>
          <a:p>
            <a:pPr marL="0" marR="0" lvl="0" indent="0" algn="ctr" rtl="0">
              <a:lnSpc>
                <a:spcPct val="150000"/>
              </a:lnSpc>
              <a:spcBef>
                <a:spcPts val="0"/>
              </a:spcBef>
              <a:spcAft>
                <a:spcPts val="0"/>
              </a:spcAft>
              <a:buClr>
                <a:schemeClr val="lt2"/>
              </a:buClr>
              <a:buSzPts val="1200"/>
              <a:buFont typeface="Arial"/>
              <a:buNone/>
            </a:pPr>
            <a:endParaRPr/>
          </a:p>
        </p:txBody>
      </p:sp>
      <p:sp>
        <p:nvSpPr>
          <p:cNvPr id="186" name="Google Shape;186;p24"/>
          <p:cNvSpPr txBox="1"/>
          <p:nvPr/>
        </p:nvSpPr>
        <p:spPr>
          <a:xfrm>
            <a:off x="9692103" y="5105325"/>
            <a:ext cx="731290"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187" name="Google Shape;187;p24"/>
          <p:cNvSpPr/>
          <p:nvPr/>
        </p:nvSpPr>
        <p:spPr>
          <a:xfrm>
            <a:off x="9415946" y="4535490"/>
            <a:ext cx="1306448" cy="474489"/>
          </a:xfrm>
          <a:prstGeom prst="rect">
            <a:avLst/>
          </a:prstGeom>
          <a:noFill/>
          <a:ln>
            <a:noFill/>
          </a:ln>
        </p:spPr>
        <p:txBody>
          <a:bodyPr spcFirstLastPara="1" wrap="square" lIns="0" tIns="0" rIns="0" bIns="0" anchor="ctr" anchorCtr="0">
            <a:noAutofit/>
          </a:bodyPr>
          <a:lstStyle/>
          <a:p>
            <a:pPr marL="0" marR="0" lvl="0" indent="0" algn="ctr" rtl="0">
              <a:lnSpc>
                <a:spcPct val="105714"/>
              </a:lnSpc>
              <a:spcBef>
                <a:spcPts val="0"/>
              </a:spcBef>
              <a:spcAft>
                <a:spcPts val="0"/>
              </a:spcAft>
              <a:buNone/>
            </a:pPr>
            <a:endParaRPr/>
          </a:p>
        </p:txBody>
      </p:sp>
      <p:sp>
        <p:nvSpPr>
          <p:cNvPr id="188" name="Google Shape;188;p24"/>
          <p:cNvSpPr txBox="1"/>
          <p:nvPr/>
        </p:nvSpPr>
        <p:spPr>
          <a:xfrm>
            <a:off x="1075905" y="5399186"/>
            <a:ext cx="2116652" cy="640723"/>
          </a:xfrm>
          <a:prstGeom prst="rect">
            <a:avLst/>
          </a:prstGeom>
          <a:noFill/>
          <a:ln>
            <a:noFill/>
          </a:ln>
        </p:spPr>
        <p:txBody>
          <a:bodyPr spcFirstLastPara="1" wrap="square" lIns="108725" tIns="54350" rIns="108725" bIns="54350" anchor="t" anchorCtr="0">
            <a:noAutofit/>
          </a:bodyPr>
          <a:lstStyle/>
          <a:p>
            <a:pPr marL="0" marR="0" lvl="0" indent="0" algn="l" rtl="0">
              <a:lnSpc>
                <a:spcPct val="150000"/>
              </a:lnSpc>
              <a:spcBef>
                <a:spcPts val="0"/>
              </a:spcBef>
              <a:spcAft>
                <a:spcPts val="0"/>
              </a:spcAft>
              <a:buClr>
                <a:schemeClr val="lt2"/>
              </a:buClr>
              <a:buSzPts val="1200"/>
              <a:buFont typeface="Arial"/>
              <a:buNone/>
            </a:pPr>
            <a:endParaRPr/>
          </a:p>
        </p:txBody>
      </p:sp>
      <p:sp>
        <p:nvSpPr>
          <p:cNvPr id="189" name="Google Shape;189;p24"/>
          <p:cNvSpPr/>
          <p:nvPr/>
        </p:nvSpPr>
        <p:spPr>
          <a:xfrm>
            <a:off x="1481008" y="4535490"/>
            <a:ext cx="1306448" cy="474489"/>
          </a:xfrm>
          <a:prstGeom prst="rect">
            <a:avLst/>
          </a:prstGeom>
          <a:noFill/>
          <a:ln>
            <a:noFill/>
          </a:ln>
        </p:spPr>
        <p:txBody>
          <a:bodyPr spcFirstLastPara="1" wrap="square" lIns="0" tIns="0" rIns="0" bIns="0" anchor="ctr" anchorCtr="0">
            <a:noAutofit/>
          </a:bodyPr>
          <a:lstStyle/>
          <a:p>
            <a:pPr marL="0" marR="0" lvl="0" indent="0" algn="ctr" rtl="0">
              <a:lnSpc>
                <a:spcPct val="105714"/>
              </a:lnSpc>
              <a:spcBef>
                <a:spcPts val="0"/>
              </a:spcBef>
              <a:spcAft>
                <a:spcPts val="0"/>
              </a:spcAft>
              <a:buNone/>
            </a:pPr>
            <a:endParaRPr/>
          </a:p>
        </p:txBody>
      </p:sp>
      <p:sp>
        <p:nvSpPr>
          <p:cNvPr id="190" name="Google Shape;190;p24"/>
          <p:cNvSpPr txBox="1"/>
          <p:nvPr/>
        </p:nvSpPr>
        <p:spPr>
          <a:xfrm>
            <a:off x="6395463" y="5399186"/>
            <a:ext cx="2116652" cy="640723"/>
          </a:xfrm>
          <a:prstGeom prst="rect">
            <a:avLst/>
          </a:prstGeom>
          <a:noFill/>
          <a:ln>
            <a:noFill/>
          </a:ln>
        </p:spPr>
        <p:txBody>
          <a:bodyPr spcFirstLastPara="1" wrap="square" lIns="108725" tIns="54350" rIns="108725" bIns="54350" anchor="t" anchorCtr="0">
            <a:noAutofit/>
          </a:bodyPr>
          <a:lstStyle/>
          <a:p>
            <a:pPr marL="0" marR="0" lvl="0" indent="0" algn="ctr" rtl="0">
              <a:lnSpc>
                <a:spcPct val="150000"/>
              </a:lnSpc>
              <a:spcBef>
                <a:spcPts val="0"/>
              </a:spcBef>
              <a:spcAft>
                <a:spcPts val="0"/>
              </a:spcAft>
              <a:buClr>
                <a:schemeClr val="lt2"/>
              </a:buClr>
              <a:buSzPts val="1200"/>
              <a:buFont typeface="Arial"/>
              <a:buNone/>
            </a:pPr>
            <a:endParaRPr/>
          </a:p>
        </p:txBody>
      </p:sp>
      <p:sp>
        <p:nvSpPr>
          <p:cNvPr id="191" name="Google Shape;191;p24"/>
          <p:cNvSpPr/>
          <p:nvPr/>
        </p:nvSpPr>
        <p:spPr>
          <a:xfrm>
            <a:off x="6656734" y="4535490"/>
            <a:ext cx="1598194" cy="474489"/>
          </a:xfrm>
          <a:prstGeom prst="rect">
            <a:avLst/>
          </a:prstGeom>
          <a:noFill/>
          <a:ln>
            <a:noFill/>
          </a:ln>
        </p:spPr>
        <p:txBody>
          <a:bodyPr spcFirstLastPara="1" wrap="square" lIns="0" tIns="0" rIns="0" bIns="0" anchor="ctr" anchorCtr="0">
            <a:noAutofit/>
          </a:bodyPr>
          <a:lstStyle/>
          <a:p>
            <a:pPr marL="0" marR="0" lvl="0" indent="0" algn="ctr" rtl="0">
              <a:lnSpc>
                <a:spcPct val="105714"/>
              </a:lnSpc>
              <a:spcBef>
                <a:spcPts val="0"/>
              </a:spcBef>
              <a:spcAft>
                <a:spcPts val="0"/>
              </a:spcAft>
              <a:buNone/>
            </a:pPr>
            <a:endParaRPr/>
          </a:p>
        </p:txBody>
      </p:sp>
      <p:sp>
        <p:nvSpPr>
          <p:cNvPr id="192" name="Google Shape;192;p24"/>
          <p:cNvSpPr txBox="1"/>
          <p:nvPr/>
        </p:nvSpPr>
        <p:spPr>
          <a:xfrm>
            <a:off x="0" y="2361666"/>
            <a:ext cx="12192000" cy="42963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50" dirty="0">
                <a:solidFill>
                  <a:schemeClr val="dk2"/>
                </a:solidFill>
              </a:rPr>
              <a:t>A Git workflow is a recipe or recommendation for how to use Git to accomplish work in a consistent and productive manner. Git workflows encourage developers and </a:t>
            </a:r>
            <a:r>
              <a:rPr lang="en-US" sz="1850" dirty="0" err="1" smtClean="0">
                <a:solidFill>
                  <a:schemeClr val="bg2"/>
                </a:solidFill>
                <a:uFill>
                  <a:noFill/>
                </a:uFill>
              </a:rPr>
              <a:t>DevOps</a:t>
            </a:r>
            <a:r>
              <a:rPr lang="en-US" sz="1850" dirty="0" smtClean="0">
                <a:solidFill>
                  <a:schemeClr val="dk2"/>
                </a:solidFill>
              </a:rPr>
              <a:t> </a:t>
            </a:r>
            <a:r>
              <a:rPr lang="en-US" sz="1850" dirty="0">
                <a:solidFill>
                  <a:schemeClr val="dk2"/>
                </a:solidFill>
              </a:rPr>
              <a:t>teams to leverage Git effectively and consistently</a:t>
            </a:r>
            <a:r>
              <a:rPr lang="en-US" sz="1850" dirty="0" smtClean="0">
                <a:solidFill>
                  <a:schemeClr val="dk2"/>
                </a:solidFill>
              </a:rPr>
              <a:t>. The </a:t>
            </a:r>
            <a:r>
              <a:rPr lang="en-US" sz="1850" dirty="0">
                <a:solidFill>
                  <a:schemeClr val="dk2"/>
                </a:solidFill>
              </a:rPr>
              <a:t>Centralized Workflow is a great Git workflow for teams transitioning from SVN. Like Subversion, the Centralized Workflow uses a central repository to serve as the single point-of-entry  for all changes to the project. Instead of </a:t>
            </a:r>
            <a:r>
              <a:rPr lang="en-US" sz="1800" dirty="0">
                <a:solidFill>
                  <a:schemeClr val="dk2"/>
                </a:solidFill>
              </a:rPr>
              <a:t>trunk</a:t>
            </a:r>
            <a:r>
              <a:rPr lang="en-US" sz="1850" dirty="0">
                <a:solidFill>
                  <a:schemeClr val="dk2"/>
                </a:solidFill>
              </a:rPr>
              <a:t>, the default development branch is called </a:t>
            </a:r>
            <a:r>
              <a:rPr lang="en-US" sz="1800" dirty="0">
                <a:solidFill>
                  <a:schemeClr val="dk2"/>
                </a:solidFill>
              </a:rPr>
              <a:t>main</a:t>
            </a:r>
            <a:r>
              <a:rPr lang="en-US" sz="1850" dirty="0">
                <a:solidFill>
                  <a:schemeClr val="dk2"/>
                </a:solidFill>
              </a:rPr>
              <a:t> and all changes are committed into this  branch. This workflow doesn’t require any other branches besides </a:t>
            </a:r>
            <a:r>
              <a:rPr lang="en-US" sz="1800" dirty="0">
                <a:solidFill>
                  <a:schemeClr val="dk2"/>
                </a:solidFill>
              </a:rPr>
              <a:t>main</a:t>
            </a:r>
            <a:r>
              <a:rPr lang="en-US" sz="1850" dirty="0">
                <a:solidFill>
                  <a:schemeClr val="dk2"/>
                </a:solidFill>
              </a:rPr>
              <a:t>.</a:t>
            </a:r>
            <a:endParaRPr sz="1850" dirty="0">
              <a:solidFill>
                <a:schemeClr val="dk2"/>
              </a:solidFill>
            </a:endParaRPr>
          </a:p>
          <a:p>
            <a:pPr marL="0" marR="0" lvl="0" indent="0" algn="just" rtl="0">
              <a:spcBef>
                <a:spcPts val="0"/>
              </a:spcBef>
              <a:spcAft>
                <a:spcPts val="0"/>
              </a:spcAft>
              <a:buNone/>
            </a:pPr>
            <a:endParaRPr sz="1850" dirty="0">
              <a:solidFill>
                <a:schemeClr val="dk2"/>
              </a:solidFill>
            </a:endParaRPr>
          </a:p>
          <a:p>
            <a:pPr marL="0" marR="0" lvl="0" indent="0" algn="just" rtl="0">
              <a:spcBef>
                <a:spcPts val="0"/>
              </a:spcBef>
              <a:spcAft>
                <a:spcPts val="0"/>
              </a:spcAft>
              <a:buNone/>
            </a:pPr>
            <a:r>
              <a:rPr lang="en-US" sz="1850" dirty="0">
                <a:solidFill>
                  <a:schemeClr val="dk2"/>
                </a:solidFill>
              </a:rPr>
              <a:t>Developers start by cloning the central repository. In their own local copies of the project, they edit files and commit changes as they would with SVN; however, these new commits are stored locally - they’re completely isolated from the central repository. This lets developers defer synchronizing upstream until they’re at a convenient break point</a:t>
            </a:r>
            <a:r>
              <a:rPr lang="en-US" sz="1850" dirty="0" smtClean="0">
                <a:solidFill>
                  <a:schemeClr val="dk2"/>
                </a:solidFill>
              </a:rPr>
              <a:t>. To </a:t>
            </a:r>
            <a:r>
              <a:rPr lang="en-US" sz="1850" dirty="0">
                <a:solidFill>
                  <a:schemeClr val="dk2"/>
                </a:solidFill>
              </a:rPr>
              <a:t>publish changes to the official project, developers "push" their local </a:t>
            </a:r>
            <a:r>
              <a:rPr lang="en-US" sz="1800" dirty="0">
                <a:solidFill>
                  <a:schemeClr val="dk2"/>
                </a:solidFill>
              </a:rPr>
              <a:t>main</a:t>
            </a:r>
            <a:r>
              <a:rPr lang="en-US" sz="1850" dirty="0">
                <a:solidFill>
                  <a:schemeClr val="dk2"/>
                </a:solidFill>
              </a:rPr>
              <a:t> branch to the central repository. This is the equivalent of </a:t>
            </a:r>
            <a:r>
              <a:rPr lang="en-US" sz="1800" dirty="0" err="1">
                <a:solidFill>
                  <a:schemeClr val="dk2"/>
                </a:solidFill>
              </a:rPr>
              <a:t>svn</a:t>
            </a:r>
            <a:r>
              <a:rPr lang="en-US" sz="1800" dirty="0">
                <a:solidFill>
                  <a:schemeClr val="dk2"/>
                </a:solidFill>
              </a:rPr>
              <a:t> commit</a:t>
            </a:r>
            <a:r>
              <a:rPr lang="en-US" sz="1850" dirty="0">
                <a:solidFill>
                  <a:schemeClr val="dk2"/>
                </a:solidFill>
              </a:rPr>
              <a:t>, except that it adds all of the local commits that aren’t already in the central </a:t>
            </a:r>
            <a:r>
              <a:rPr lang="en-US" sz="1800" dirty="0">
                <a:solidFill>
                  <a:schemeClr val="dk2"/>
                </a:solidFill>
              </a:rPr>
              <a:t>main</a:t>
            </a:r>
            <a:r>
              <a:rPr lang="en-US" sz="1850" dirty="0">
                <a:solidFill>
                  <a:schemeClr val="dk2"/>
                </a:solidFill>
              </a:rPr>
              <a:t> branch.</a:t>
            </a:r>
            <a:endParaRPr sz="1850" dirty="0">
              <a:solidFill>
                <a:schemeClr val="dk2"/>
              </a:solidFill>
            </a:endParaRPr>
          </a:p>
          <a:p>
            <a:pPr marL="0" marR="0" lvl="0" indent="0" algn="just" rtl="0">
              <a:spcBef>
                <a:spcPts val="0"/>
              </a:spcBef>
              <a:spcAft>
                <a:spcPts val="0"/>
              </a:spcAft>
              <a:buNone/>
            </a:pPr>
            <a:endParaRPr sz="1850" dirty="0">
              <a:solidFill>
                <a:schemeClr val="dk2"/>
              </a:solidFill>
              <a:highlight>
                <a:srgbClr val="F5F5F5"/>
              </a:highlight>
            </a:endParaRPr>
          </a:p>
        </p:txBody>
      </p:sp>
      <p:sp>
        <p:nvSpPr>
          <p:cNvPr id="193" name="Google Shape;193;p24"/>
          <p:cNvSpPr txBox="1"/>
          <p:nvPr/>
        </p:nvSpPr>
        <p:spPr>
          <a:xfrm>
            <a:off x="3673611" y="2521111"/>
            <a:ext cx="1911849"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94" name="Google Shape;194;p24"/>
          <p:cNvSpPr txBox="1"/>
          <p:nvPr/>
        </p:nvSpPr>
        <p:spPr>
          <a:xfrm>
            <a:off x="1181043" y="3156729"/>
            <a:ext cx="1911849"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95" name="Google Shape;195;p24"/>
          <p:cNvSpPr txBox="1"/>
          <p:nvPr/>
        </p:nvSpPr>
        <p:spPr>
          <a:xfrm>
            <a:off x="3673611" y="3156729"/>
            <a:ext cx="1911849"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96" name="Google Shape;196;p24"/>
          <p:cNvSpPr/>
          <p:nvPr/>
        </p:nvSpPr>
        <p:spPr>
          <a:xfrm>
            <a:off x="0" y="-76200"/>
            <a:ext cx="12192000" cy="1990800"/>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u="sng" dirty="0">
                <a:solidFill>
                  <a:schemeClr val="lt1"/>
                </a:solidFill>
                <a:latin typeface="Times New Roman"/>
                <a:ea typeface="Times New Roman"/>
                <a:cs typeface="Times New Roman"/>
                <a:sym typeface="Times New Roman"/>
              </a:rPr>
              <a:t>BASIC GIT </a:t>
            </a:r>
            <a:r>
              <a:rPr lang="en-US" sz="4000" b="1" u="sng" dirty="0" smtClean="0">
                <a:solidFill>
                  <a:schemeClr val="lt1"/>
                </a:solidFill>
                <a:latin typeface="Times New Roman"/>
                <a:ea typeface="Times New Roman"/>
                <a:cs typeface="Times New Roman"/>
                <a:sym typeface="Times New Roman"/>
              </a:rPr>
              <a:t>WORKFLOW</a:t>
            </a:r>
            <a:endParaRPr sz="4000" b="1" u="sng" dirty="0">
              <a:solidFill>
                <a:schemeClr val="lt1"/>
              </a:solidFill>
              <a:latin typeface="Times New Roman"/>
              <a:ea typeface="Times New Roman"/>
              <a:cs typeface="Times New Roman"/>
              <a:sym typeface="Times New Roman"/>
            </a:endParaRPr>
          </a:p>
        </p:txBody>
      </p:sp>
      <p:pic>
        <p:nvPicPr>
          <p:cNvPr id="19" name="Picture 18" descr="image11.png"/>
          <p:cNvPicPr>
            <a:picLocks noChangeAspect="1"/>
          </p:cNvPicPr>
          <p:nvPr/>
        </p:nvPicPr>
        <p:blipFill>
          <a:blip r:embed="rId4"/>
          <a:stretch>
            <a:fillRect/>
          </a:stretch>
        </p:blipFill>
        <p:spPr>
          <a:xfrm>
            <a:off x="144781" y="213904"/>
            <a:ext cx="2609306" cy="13975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 calcmode="lin" valueType="num">
                                      <p:cBhvr additive="base">
                                        <p:cTn id="11" dur="500"/>
                                        <p:tgtEl>
                                          <p:spTgt spid="184"/>
                                        </p:tgtEl>
                                        <p:attrNameLst>
                                          <p:attrName>ppt_w</p:attrName>
                                        </p:attrNameLst>
                                      </p:cBhvr>
                                      <p:tavLst>
                                        <p:tav tm="0">
                                          <p:val>
                                            <p:strVal val="0"/>
                                          </p:val>
                                        </p:tav>
                                        <p:tav tm="100000">
                                          <p:val>
                                            <p:strVal val="#ppt_w"/>
                                          </p:val>
                                        </p:tav>
                                      </p:tavLst>
                                    </p:anim>
                                    <p:anim calcmode="lin" valueType="num">
                                      <p:cBhvr additive="base">
                                        <p:cTn id="12" dur="500"/>
                                        <p:tgtEl>
                                          <p:spTgt spid="184"/>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anim calcmode="lin" valueType="num">
                                      <p:cBhvr additive="base">
                                        <p:cTn id="15" dur="500"/>
                                        <p:tgtEl>
                                          <p:spTgt spid="187"/>
                                        </p:tgtEl>
                                        <p:attrNameLst>
                                          <p:attrName>ppt_w</p:attrName>
                                        </p:attrNameLst>
                                      </p:cBhvr>
                                      <p:tavLst>
                                        <p:tav tm="0">
                                          <p:val>
                                            <p:strVal val="0"/>
                                          </p:val>
                                        </p:tav>
                                        <p:tav tm="100000">
                                          <p:val>
                                            <p:strVal val="#ppt_w"/>
                                          </p:val>
                                        </p:tav>
                                      </p:tavLst>
                                    </p:anim>
                                    <p:anim calcmode="lin" valueType="num">
                                      <p:cBhvr additive="base">
                                        <p:cTn id="16" dur="500"/>
                                        <p:tgtEl>
                                          <p:spTgt spid="18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89"/>
                                        </p:tgtEl>
                                        <p:attrNameLst>
                                          <p:attrName>style.visibility</p:attrName>
                                        </p:attrNameLst>
                                      </p:cBhvr>
                                      <p:to>
                                        <p:strVal val="visible"/>
                                      </p:to>
                                    </p:set>
                                    <p:anim calcmode="lin" valueType="num">
                                      <p:cBhvr additive="base">
                                        <p:cTn id="19" dur="500"/>
                                        <p:tgtEl>
                                          <p:spTgt spid="189"/>
                                        </p:tgtEl>
                                        <p:attrNameLst>
                                          <p:attrName>ppt_w</p:attrName>
                                        </p:attrNameLst>
                                      </p:cBhvr>
                                      <p:tavLst>
                                        <p:tav tm="0">
                                          <p:val>
                                            <p:strVal val="0"/>
                                          </p:val>
                                        </p:tav>
                                        <p:tav tm="100000">
                                          <p:val>
                                            <p:strVal val="#ppt_w"/>
                                          </p:val>
                                        </p:tav>
                                      </p:tavLst>
                                    </p:anim>
                                    <p:anim calcmode="lin" valueType="num">
                                      <p:cBhvr additive="base">
                                        <p:cTn id="20" dur="500"/>
                                        <p:tgtEl>
                                          <p:spTgt spid="18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91"/>
                                        </p:tgtEl>
                                        <p:attrNameLst>
                                          <p:attrName>style.visibility</p:attrName>
                                        </p:attrNameLst>
                                      </p:cBhvr>
                                      <p:to>
                                        <p:strVal val="visible"/>
                                      </p:to>
                                    </p:set>
                                    <p:anim calcmode="lin" valueType="num">
                                      <p:cBhvr additive="base">
                                        <p:cTn id="23" dur="500"/>
                                        <p:tgtEl>
                                          <p:spTgt spid="191"/>
                                        </p:tgtEl>
                                        <p:attrNameLst>
                                          <p:attrName>ppt_w</p:attrName>
                                        </p:attrNameLst>
                                      </p:cBhvr>
                                      <p:tavLst>
                                        <p:tav tm="0">
                                          <p:val>
                                            <p:strVal val="0"/>
                                          </p:val>
                                        </p:tav>
                                        <p:tav tm="100000">
                                          <p:val>
                                            <p:strVal val="#ppt_w"/>
                                          </p:val>
                                        </p:tav>
                                      </p:tavLst>
                                    </p:anim>
                                    <p:anim calcmode="lin" valueType="num">
                                      <p:cBhvr additive="base">
                                        <p:cTn id="24" dur="500"/>
                                        <p:tgtEl>
                                          <p:spTgt spid="191"/>
                                        </p:tgtEl>
                                        <p:attrNameLst>
                                          <p:attrName>ppt_h</p:attrName>
                                        </p:attrNameLst>
                                      </p:cBhvr>
                                      <p:tavLst>
                                        <p:tav tm="0">
                                          <p:val>
                                            <p:strVal val="0"/>
                                          </p:val>
                                        </p:tav>
                                        <p:tav tm="100000">
                                          <p:val>
                                            <p:strVal val="#ppt_h"/>
                                          </p:val>
                                        </p:tav>
                                      </p:tavLst>
                                    </p:anim>
                                  </p:childTnLst>
                                </p:cTn>
                              </p:par>
                              <p:par>
                                <p:cTn id="25" presetID="10" presetClass="entr" presetSubtype="0" fill="hold" nodeType="with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500"/>
                                        <p:tgtEl>
                                          <p:spTgt spid="183"/>
                                        </p:tgtEl>
                                      </p:cBhvr>
                                    </p:animEffect>
                                  </p:childTnLst>
                                </p:cTn>
                              </p:par>
                              <p:par>
                                <p:cTn id="28" presetID="10" presetClass="entr" presetSubtype="0" fill="hold" nodeType="withEffect">
                                  <p:stCondLst>
                                    <p:cond delay="0"/>
                                  </p:stCondLst>
                                  <p:childTnLst>
                                    <p:set>
                                      <p:cBhvr>
                                        <p:cTn id="29" dur="1" fill="hold">
                                          <p:stCondLst>
                                            <p:cond delay="0"/>
                                          </p:stCondLst>
                                        </p:cTn>
                                        <p:tgtEl>
                                          <p:spTgt spid="186"/>
                                        </p:tgtEl>
                                        <p:attrNameLst>
                                          <p:attrName>style.visibility</p:attrName>
                                        </p:attrNameLst>
                                      </p:cBhvr>
                                      <p:to>
                                        <p:strVal val="visible"/>
                                      </p:to>
                                    </p:set>
                                    <p:animEffect transition="in" filter="fade">
                                      <p:cBhvr>
                                        <p:cTn id="30" dur="500"/>
                                        <p:tgtEl>
                                          <p:spTgt spid="186"/>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nodeType="with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fade">
                                      <p:cBhvr>
                                        <p:cTn id="37" dur="500"/>
                                        <p:tgtEl>
                                          <p:spTgt spid="182"/>
                                        </p:tgtEl>
                                      </p:cBhvr>
                                    </p:animEffect>
                                  </p:childTnLst>
                                </p:cTn>
                              </p:par>
                              <p:par>
                                <p:cTn id="38" presetID="10" presetClass="entr" presetSubtype="0" fill="hold" nodeType="withEffect">
                                  <p:stCondLst>
                                    <p:cond delay="0"/>
                                  </p:stCondLst>
                                  <p:childTnLst>
                                    <p:set>
                                      <p:cBhvr>
                                        <p:cTn id="39" dur="1" fill="hold">
                                          <p:stCondLst>
                                            <p:cond delay="0"/>
                                          </p:stCondLst>
                                        </p:cTn>
                                        <p:tgtEl>
                                          <p:spTgt spid="190"/>
                                        </p:tgtEl>
                                        <p:attrNameLst>
                                          <p:attrName>style.visibility</p:attrName>
                                        </p:attrNameLst>
                                      </p:cBhvr>
                                      <p:to>
                                        <p:strVal val="visible"/>
                                      </p:to>
                                    </p:set>
                                    <p:animEffect transition="in" filter="fade">
                                      <p:cBhvr>
                                        <p:cTn id="40" dur="500"/>
                                        <p:tgtEl>
                                          <p:spTgt spid="190"/>
                                        </p:tgtEl>
                                      </p:cBhvr>
                                    </p:animEffect>
                                  </p:childTnLst>
                                </p:cTn>
                              </p:par>
                              <p:par>
                                <p:cTn id="41" presetID="10" presetClass="entr" presetSubtype="0" fill="hold" nodeType="with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fade">
                                      <p:cBhvr>
                                        <p:cTn id="43" dur="500"/>
                                        <p:tgtEl>
                                          <p:spTgt spid="185"/>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192"/>
                                        </p:tgtEl>
                                        <p:attrNameLst>
                                          <p:attrName>style.visibility</p:attrName>
                                        </p:attrNameLst>
                                      </p:cBhvr>
                                      <p:to>
                                        <p:strVal val="visible"/>
                                      </p:to>
                                    </p:set>
                                    <p:animEffect transition="in" filter="fade">
                                      <p:cBhvr>
                                        <p:cTn id="47" dur="500"/>
                                        <p:tgtEl>
                                          <p:spTgt spid="192"/>
                                        </p:tgtEl>
                                      </p:cBhvr>
                                    </p:animEffect>
                                  </p:childTnLst>
                                </p:cTn>
                              </p:par>
                              <p:par>
                                <p:cTn id="48" presetID="10" presetClass="entr" presetSubtype="0" fill="hold" nodeType="withEffect">
                                  <p:stCondLst>
                                    <p:cond delay="0"/>
                                  </p:stCondLst>
                                  <p:childTnLst>
                                    <p:set>
                                      <p:cBhvr>
                                        <p:cTn id="49" dur="1" fill="hold">
                                          <p:stCondLst>
                                            <p:cond delay="0"/>
                                          </p:stCondLst>
                                        </p:cTn>
                                        <p:tgtEl>
                                          <p:spTgt spid="193"/>
                                        </p:tgtEl>
                                        <p:attrNameLst>
                                          <p:attrName>style.visibility</p:attrName>
                                        </p:attrNameLst>
                                      </p:cBhvr>
                                      <p:to>
                                        <p:strVal val="visible"/>
                                      </p:to>
                                    </p:set>
                                    <p:animEffect transition="in" filter="fade">
                                      <p:cBhvr>
                                        <p:cTn id="50" dur="500"/>
                                        <p:tgtEl>
                                          <p:spTgt spid="193"/>
                                        </p:tgtEl>
                                      </p:cBhvr>
                                    </p:animEffect>
                                  </p:childTnLst>
                                </p:cTn>
                              </p:par>
                              <p:par>
                                <p:cTn id="51" presetID="10" presetClass="entr" presetSubtype="0" fill="hold" nodeType="withEffect">
                                  <p:stCondLst>
                                    <p:cond delay="0"/>
                                  </p:stCondLst>
                                  <p:childTnLst>
                                    <p:set>
                                      <p:cBhvr>
                                        <p:cTn id="52" dur="1" fill="hold">
                                          <p:stCondLst>
                                            <p:cond delay="0"/>
                                          </p:stCondLst>
                                        </p:cTn>
                                        <p:tgtEl>
                                          <p:spTgt spid="194"/>
                                        </p:tgtEl>
                                        <p:attrNameLst>
                                          <p:attrName>style.visibility</p:attrName>
                                        </p:attrNameLst>
                                      </p:cBhvr>
                                      <p:to>
                                        <p:strVal val="visible"/>
                                      </p:to>
                                    </p:set>
                                    <p:animEffect transition="in" filter="fade">
                                      <p:cBhvr>
                                        <p:cTn id="53" dur="500"/>
                                        <p:tgtEl>
                                          <p:spTgt spid="194"/>
                                        </p:tgtEl>
                                      </p:cBhvr>
                                    </p:animEffect>
                                  </p:childTnLst>
                                </p:cTn>
                              </p:par>
                              <p:par>
                                <p:cTn id="54" presetID="10" presetClass="entr" presetSubtype="0" fill="hold" nodeType="withEffect">
                                  <p:stCondLst>
                                    <p:cond delay="0"/>
                                  </p:stCondLst>
                                  <p:childTnLst>
                                    <p:set>
                                      <p:cBhvr>
                                        <p:cTn id="55" dur="1" fill="hold">
                                          <p:stCondLst>
                                            <p:cond delay="0"/>
                                          </p:stCondLst>
                                        </p:cTn>
                                        <p:tgtEl>
                                          <p:spTgt spid="195"/>
                                        </p:tgtEl>
                                        <p:attrNameLst>
                                          <p:attrName>style.visibility</p:attrName>
                                        </p:attrNameLst>
                                      </p:cBhvr>
                                      <p:to>
                                        <p:strVal val="visible"/>
                                      </p:to>
                                    </p:set>
                                    <p:animEffect transition="in" filter="fade">
                                      <p:cBhvr>
                                        <p:cTn id="56"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80000"/>
          </a:schemeClr>
        </a:solidFill>
        <a:effectLst/>
      </p:bgPr>
    </p:bg>
    <p:spTree>
      <p:nvGrpSpPr>
        <p:cNvPr id="1" name="Shape 200"/>
        <p:cNvGrpSpPr/>
        <p:nvPr/>
      </p:nvGrpSpPr>
      <p:grpSpPr>
        <a:xfrm>
          <a:off x="0" y="0"/>
          <a:ext cx="0" cy="0"/>
          <a:chOff x="0" y="0"/>
          <a:chExt cx="0" cy="0"/>
        </a:xfrm>
      </p:grpSpPr>
      <p:sp>
        <p:nvSpPr>
          <p:cNvPr id="201" name="Google Shape;201;p25"/>
          <p:cNvSpPr txBox="1"/>
          <p:nvPr/>
        </p:nvSpPr>
        <p:spPr>
          <a:xfrm>
            <a:off x="0" y="4217824"/>
            <a:ext cx="4615543" cy="661270"/>
          </a:xfrm>
          <a:prstGeom prst="rect">
            <a:avLst/>
          </a:prstGeom>
          <a:noFill/>
          <a:ln>
            <a:noFill/>
          </a:ln>
        </p:spPr>
        <p:txBody>
          <a:bodyPr spcFirstLastPara="1" wrap="square" lIns="91425" tIns="45700" rIns="91425" bIns="45700" anchor="t" anchorCtr="0">
            <a:noAutofit/>
          </a:bodyPr>
          <a:lstStyle/>
          <a:p>
            <a:pPr marL="76200" marR="0" lvl="0" algn="just" rtl="0">
              <a:lnSpc>
                <a:spcPct val="150000"/>
              </a:lnSpc>
              <a:spcBef>
                <a:spcPts val="0"/>
              </a:spcBef>
              <a:spcAft>
                <a:spcPts val="0"/>
              </a:spcAft>
              <a:buSzPts val="2400"/>
              <a:buFont typeface="Wingdings" pitchFamily="2" charset="2"/>
              <a:buChar char="q"/>
            </a:pPr>
            <a:r>
              <a:rPr lang="en-US" sz="2400" b="1" dirty="0" smtClean="0">
                <a:latin typeface="Times New Roman"/>
                <a:ea typeface="Times New Roman"/>
                <a:cs typeface="Times New Roman"/>
                <a:sym typeface="Times New Roman"/>
              </a:rPr>
              <a:t>Clone </a:t>
            </a:r>
            <a:r>
              <a:rPr lang="en-US" sz="2400" b="1" dirty="0">
                <a:latin typeface="Times New Roman"/>
                <a:ea typeface="Times New Roman"/>
                <a:cs typeface="Times New Roman"/>
                <a:sym typeface="Times New Roman"/>
              </a:rPr>
              <a:t>the central repository:</a:t>
            </a:r>
            <a:endParaRPr sz="2400" b="1" dirty="0">
              <a:latin typeface="Times New Roman"/>
              <a:ea typeface="Times New Roman"/>
              <a:cs typeface="Times New Roman"/>
              <a:sym typeface="Times New Roman"/>
            </a:endParaRPr>
          </a:p>
        </p:txBody>
      </p:sp>
      <p:pic>
        <p:nvPicPr>
          <p:cNvPr id="202" name="Google Shape;202;p25"/>
          <p:cNvPicPr preferRelativeResize="0"/>
          <p:nvPr/>
        </p:nvPicPr>
        <p:blipFill rotWithShape="1">
          <a:blip r:embed="rId3">
            <a:alphaModFix/>
          </a:blip>
          <a:srcRect/>
          <a:stretch/>
        </p:blipFill>
        <p:spPr>
          <a:xfrm rot="5400000">
            <a:off x="6985339" y="1564256"/>
            <a:ext cx="5318808" cy="4354286"/>
          </a:xfrm>
          <a:prstGeom prst="rect">
            <a:avLst/>
          </a:prstGeom>
          <a:noFill/>
          <a:ln>
            <a:noFill/>
          </a:ln>
        </p:spPr>
      </p:pic>
      <p:sp>
        <p:nvSpPr>
          <p:cNvPr id="203" name="Google Shape;203;p25"/>
          <p:cNvSpPr txBox="1"/>
          <p:nvPr/>
        </p:nvSpPr>
        <p:spPr>
          <a:xfrm>
            <a:off x="628650" y="685800"/>
            <a:ext cx="6315075" cy="91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Lato"/>
              <a:buNone/>
            </a:pPr>
            <a:endParaRPr sz="4400">
              <a:solidFill>
                <a:schemeClr val="dk1"/>
              </a:solidFill>
              <a:latin typeface="Lato"/>
              <a:ea typeface="Lato"/>
              <a:cs typeface="Lato"/>
              <a:sym typeface="Lato"/>
            </a:endParaRPr>
          </a:p>
        </p:txBody>
      </p:sp>
      <p:sp>
        <p:nvSpPr>
          <p:cNvPr id="204" name="Google Shape;204;p25"/>
          <p:cNvSpPr txBox="1"/>
          <p:nvPr/>
        </p:nvSpPr>
        <p:spPr>
          <a:xfrm>
            <a:off x="0" y="1182340"/>
            <a:ext cx="5260925" cy="714375"/>
          </a:xfrm>
          <a:prstGeom prst="rect">
            <a:avLst/>
          </a:prstGeom>
          <a:noFill/>
          <a:ln>
            <a:noFill/>
          </a:ln>
        </p:spPr>
        <p:txBody>
          <a:bodyPr spcFirstLastPara="1" wrap="square" lIns="91425" tIns="45700" rIns="91425" bIns="45700" anchor="t" anchorCtr="0">
            <a:noAutofit/>
          </a:bodyPr>
          <a:lstStyle/>
          <a:p>
            <a:pPr marL="76200" lvl="0" algn="just">
              <a:lnSpc>
                <a:spcPct val="150000"/>
              </a:lnSpc>
              <a:buSzPts val="2400"/>
              <a:buFont typeface="Wingdings" pitchFamily="2" charset="2"/>
              <a:buChar char="q"/>
            </a:pPr>
            <a:r>
              <a:rPr lang="en-US" sz="2400" b="1" dirty="0" smtClean="0">
                <a:latin typeface="Times New Roman"/>
                <a:ea typeface="Times New Roman"/>
                <a:cs typeface="Times New Roman"/>
                <a:sym typeface="Times New Roman"/>
              </a:rPr>
              <a:t>Initializing the central </a:t>
            </a:r>
            <a:r>
              <a:rPr lang="en-US" sz="2400" b="1" dirty="0">
                <a:latin typeface="Times New Roman"/>
                <a:ea typeface="Times New Roman"/>
                <a:cs typeface="Times New Roman"/>
                <a:sym typeface="Times New Roman"/>
              </a:rPr>
              <a:t>repository:</a:t>
            </a:r>
          </a:p>
        </p:txBody>
      </p:sp>
      <p:grpSp>
        <p:nvGrpSpPr>
          <p:cNvPr id="205" name="Google Shape;205;p25"/>
          <p:cNvGrpSpPr/>
          <p:nvPr/>
        </p:nvGrpSpPr>
        <p:grpSpPr>
          <a:xfrm>
            <a:off x="-8928" y="6325927"/>
            <a:ext cx="12200929" cy="470414"/>
            <a:chOff x="-8928" y="6325927"/>
            <a:chExt cx="12200929" cy="470414"/>
          </a:xfrm>
        </p:grpSpPr>
        <p:sp>
          <p:nvSpPr>
            <p:cNvPr id="206" name="Google Shape;206;p25"/>
            <p:cNvSpPr/>
            <p:nvPr/>
          </p:nvSpPr>
          <p:spPr>
            <a:xfrm>
              <a:off x="-8928" y="6576629"/>
              <a:ext cx="10470284"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pic>
          <p:nvPicPr>
            <p:cNvPr id="207" name="Google Shape;207;p25"/>
            <p:cNvPicPr preferRelativeResize="0"/>
            <p:nvPr/>
          </p:nvPicPr>
          <p:blipFill rotWithShape="1">
            <a:blip r:embed="rId4">
              <a:alphaModFix/>
            </a:blip>
            <a:srcRect/>
            <a:stretch/>
          </p:blipFill>
          <p:spPr>
            <a:xfrm>
              <a:off x="10548364" y="6325927"/>
              <a:ext cx="470414" cy="470414"/>
            </a:xfrm>
            <a:prstGeom prst="rect">
              <a:avLst/>
            </a:prstGeom>
            <a:noFill/>
            <a:ln>
              <a:noFill/>
            </a:ln>
          </p:spPr>
        </p:pic>
        <p:sp>
          <p:nvSpPr>
            <p:cNvPr id="208" name="Google Shape;208;p25"/>
            <p:cNvSpPr/>
            <p:nvPr/>
          </p:nvSpPr>
          <p:spPr>
            <a:xfrm rot="10800000" flipH="1">
              <a:off x="11105786" y="6576628"/>
              <a:ext cx="1086215" cy="45719"/>
            </a:xfrm>
            <a:prstGeom prst="rect">
              <a:avLst/>
            </a:prstGeom>
            <a:solidFill>
              <a:srgbClr val="0045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a:ea typeface="Poppins"/>
                <a:cs typeface="Poppins"/>
                <a:sym typeface="Poppins"/>
              </a:endParaRPr>
            </a:p>
          </p:txBody>
        </p:sp>
      </p:grpSp>
      <p:pic>
        <p:nvPicPr>
          <p:cNvPr id="210" name="Google Shape;210;p25"/>
          <p:cNvPicPr preferRelativeResize="0"/>
          <p:nvPr/>
        </p:nvPicPr>
        <p:blipFill>
          <a:blip r:embed="rId5">
            <a:alphaModFix/>
          </a:blip>
          <a:stretch>
            <a:fillRect/>
          </a:stretch>
        </p:blipFill>
        <p:spPr>
          <a:xfrm>
            <a:off x="4855028" y="3358935"/>
            <a:ext cx="7113816" cy="2837625"/>
          </a:xfrm>
          <a:prstGeom prst="rect">
            <a:avLst/>
          </a:prstGeom>
          <a:noFill/>
          <a:ln>
            <a:noFill/>
          </a:ln>
        </p:spPr>
      </p:pic>
      <p:pic>
        <p:nvPicPr>
          <p:cNvPr id="211" name="Google Shape;211;p25"/>
          <p:cNvPicPr preferRelativeResize="0"/>
          <p:nvPr/>
        </p:nvPicPr>
        <p:blipFill>
          <a:blip r:embed="rId6">
            <a:alphaModFix/>
          </a:blip>
          <a:stretch>
            <a:fillRect/>
          </a:stretch>
        </p:blipFill>
        <p:spPr>
          <a:xfrm>
            <a:off x="4887686" y="122774"/>
            <a:ext cx="7113816" cy="2855917"/>
          </a:xfrm>
          <a:prstGeom prst="rect">
            <a:avLst/>
          </a:prstGeom>
          <a:noFill/>
          <a:ln>
            <a:noFill/>
          </a:ln>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Google Shape;227;p26"/>
          <p:cNvPicPr preferRelativeResize="0"/>
          <p:nvPr/>
        </p:nvPicPr>
        <p:blipFill>
          <a:blip r:embed="rId2">
            <a:alphaModFix/>
          </a:blip>
          <a:stretch>
            <a:fillRect/>
          </a:stretch>
        </p:blipFill>
        <p:spPr>
          <a:xfrm>
            <a:off x="5021993" y="95193"/>
            <a:ext cx="6858000" cy="2824725"/>
          </a:xfrm>
          <a:prstGeom prst="rect">
            <a:avLst/>
          </a:prstGeom>
          <a:noFill/>
          <a:ln>
            <a:noFill/>
          </a:ln>
        </p:spPr>
      </p:pic>
      <p:sp>
        <p:nvSpPr>
          <p:cNvPr id="3" name="Rectangle 2"/>
          <p:cNvSpPr/>
          <p:nvPr/>
        </p:nvSpPr>
        <p:spPr>
          <a:xfrm>
            <a:off x="130629" y="1175962"/>
            <a:ext cx="4539342" cy="461665"/>
          </a:xfrm>
          <a:prstGeom prst="rect">
            <a:avLst/>
          </a:prstGeom>
        </p:spPr>
        <p:txBody>
          <a:bodyPr wrap="square">
            <a:spAutoFit/>
          </a:bodyPr>
          <a:lstStyle/>
          <a:p>
            <a:pPr marL="76200" lvl="0">
              <a:buClr>
                <a:schemeClr val="lt1"/>
              </a:buClr>
              <a:buSzPts val="2400"/>
              <a:buFont typeface="Wingdings" pitchFamily="2" charset="2"/>
              <a:buChar char="q"/>
            </a:pPr>
            <a:r>
              <a:rPr lang="en-US" sz="2400" b="1" dirty="0" smtClean="0">
                <a:solidFill>
                  <a:schemeClr val="bg2">
                    <a:lumMod val="50000"/>
                  </a:schemeClr>
                </a:solidFill>
                <a:latin typeface="Times New Roman"/>
                <a:ea typeface="Times New Roman"/>
                <a:cs typeface="Times New Roman"/>
                <a:sym typeface="Times New Roman"/>
              </a:rPr>
              <a:t>Checking Status of the Repo:</a:t>
            </a:r>
            <a:endParaRPr lang="en-US" sz="2400" b="1" dirty="0">
              <a:solidFill>
                <a:schemeClr val="bg2">
                  <a:lumMod val="50000"/>
                </a:schemeClr>
              </a:solidFill>
              <a:latin typeface="Times New Roman"/>
              <a:ea typeface="Times New Roman"/>
              <a:cs typeface="Times New Roman"/>
              <a:sym typeface="Times New Roman"/>
            </a:endParaRPr>
          </a:p>
        </p:txBody>
      </p:sp>
      <p:pic>
        <p:nvPicPr>
          <p:cNvPr id="4" name="Google Shape;228;p26"/>
          <p:cNvPicPr preferRelativeResize="0"/>
          <p:nvPr/>
        </p:nvPicPr>
        <p:blipFill>
          <a:blip r:embed="rId3">
            <a:alphaModFix/>
          </a:blip>
          <a:stretch>
            <a:fillRect/>
          </a:stretch>
        </p:blipFill>
        <p:spPr>
          <a:xfrm>
            <a:off x="5021993" y="3252225"/>
            <a:ext cx="6858000" cy="2824725"/>
          </a:xfrm>
          <a:prstGeom prst="rect">
            <a:avLst/>
          </a:prstGeom>
          <a:noFill/>
          <a:ln>
            <a:noFill/>
          </a:ln>
        </p:spPr>
      </p:pic>
      <p:sp>
        <p:nvSpPr>
          <p:cNvPr id="5" name="Google Shape;226;p26"/>
          <p:cNvSpPr txBox="1"/>
          <p:nvPr/>
        </p:nvSpPr>
        <p:spPr>
          <a:xfrm>
            <a:off x="130628" y="4110487"/>
            <a:ext cx="4266539"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Wingdings" pitchFamily="2" charset="2"/>
              <a:buChar char="q"/>
            </a:pPr>
            <a:r>
              <a:rPr lang="en-US" sz="2400" b="1" dirty="0">
                <a:latin typeface="Times New Roman"/>
                <a:ea typeface="Times New Roman"/>
                <a:cs typeface="Times New Roman"/>
                <a:sym typeface="Times New Roman"/>
              </a:rPr>
              <a:t>Pushing New Commit:</a:t>
            </a:r>
            <a:endParaRPr sz="2400" b="1" dirty="0">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257337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ureka 3">
      <a:dk1>
        <a:srgbClr val="3F3F3F"/>
      </a:dk1>
      <a:lt1>
        <a:srgbClr val="FFFFFF"/>
      </a:lt1>
      <a:dk2>
        <a:srgbClr val="313C41"/>
      </a:dk2>
      <a:lt2>
        <a:srgbClr val="FFFFFF"/>
      </a:lt2>
      <a:accent1>
        <a:srgbClr val="2099D8"/>
      </a:accent1>
      <a:accent2>
        <a:srgbClr val="27A6C2"/>
      </a:accent2>
      <a:accent3>
        <a:srgbClr val="5BBE77"/>
      </a:accent3>
      <a:accent4>
        <a:srgbClr val="8DC928"/>
      </a:accent4>
      <a:accent5>
        <a:srgbClr val="60C067"/>
      </a:accent5>
      <a:accent6>
        <a:srgbClr val="7F7F7F"/>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671</Words>
  <Application>Microsoft Office PowerPoint</Application>
  <PresentationFormat>Custom</PresentationFormat>
  <Paragraphs>60</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What is GitHub?</vt:lpstr>
      <vt:lpstr>GIT COMMANDS</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DEEKU</dc:creator>
  <cp:lastModifiedBy>dell</cp:lastModifiedBy>
  <cp:revision>38</cp:revision>
  <dcterms:modified xsi:type="dcterms:W3CDTF">2021-08-02T06:34:34Z</dcterms:modified>
</cp:coreProperties>
</file>