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C904-7744-4A41-B847-3A7ACAD1B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BD59A-CC19-B94A-AE40-54B156726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ED6B-1099-FC47-87E1-155BC6BA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2973-CA21-2F41-8071-30AF0344CEFC}" type="datetimeFigureOut">
              <a:rPr lang="en-BE" smtClean="0"/>
              <a:t>21/01/2020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74124-2520-1E49-A304-6EB8BD2F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D933-D22A-3146-A107-D790DF76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A071-9FC3-9843-85C2-C3E6048D6F5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488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CC3B-DE40-AC4E-8918-E12AE995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5D955-D7E7-B74A-BA62-F0AC71FC9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09E91-E83C-E74D-9478-EFDDBE13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2973-CA21-2F41-8071-30AF0344CEFC}" type="datetimeFigureOut">
              <a:rPr lang="en-BE" smtClean="0"/>
              <a:t>21/01/2020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117F2-E75D-EA44-8AAE-62421C5C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5FBA9-FE8D-D942-899E-6E270981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A071-9FC3-9843-85C2-C3E6048D6F5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742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25A6B-3B56-1C49-855D-35F1BB9A2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CB210-1708-444A-BBAC-69C887DF1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513A3-9E4A-EA49-96E1-C3E19EAF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2973-CA21-2F41-8071-30AF0344CEFC}" type="datetimeFigureOut">
              <a:rPr lang="en-BE" smtClean="0"/>
              <a:t>21/01/2020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BAB0-C899-F74B-BCE6-E2B6F5DB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F84AB-0181-2A4D-914D-FB883EC4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A071-9FC3-9843-85C2-C3E6048D6F5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2564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DBE2-82F9-FE4C-838D-4D12009A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6B89-279B-2349-A18F-D75A6B42C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91297-BD7D-2A43-8759-851E7891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2973-CA21-2F41-8071-30AF0344CEFC}" type="datetimeFigureOut">
              <a:rPr lang="en-BE" smtClean="0"/>
              <a:t>21/01/2020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E048-E8F1-144B-A1B3-2BEC5DA7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57BD4-C1AB-F449-8CBB-49205E00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A071-9FC3-9843-85C2-C3E6048D6F5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078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AB43-A908-B64E-B417-3E6300DE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39386-2326-884C-8DC2-D9D8CC4B0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CE1EF-852A-A347-9590-F9B3D12D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2973-CA21-2F41-8071-30AF0344CEFC}" type="datetimeFigureOut">
              <a:rPr lang="en-BE" smtClean="0"/>
              <a:t>21/01/2020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5ABFD-2758-EC4B-87A1-985B5FF2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5737A-A366-F74C-82E1-4E01C1C3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A071-9FC3-9843-85C2-C3E6048D6F5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488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A9A1-CED7-B849-95C9-54646F26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7DCC-DBCE-D242-9548-F419E0E03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8CDBA-FF05-7D45-AEE1-7445C6B5A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DD775-EEF7-C843-B8F8-5DE10387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2973-CA21-2F41-8071-30AF0344CEFC}" type="datetimeFigureOut">
              <a:rPr lang="en-BE" smtClean="0"/>
              <a:t>21/01/2020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2D402-AFF3-AD41-AEAA-5345DC9C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47624-549F-2940-8E12-D5D8A2CC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A071-9FC3-9843-85C2-C3E6048D6F5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953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7083-0D66-0048-B433-ED4E4495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F5581-21B5-324B-9E98-55F30A592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B609F-ADB7-CF4C-98A1-396A046A8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3CE92-E581-2240-A7C7-3ECA72A46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CDCC5-6DA0-3D41-A7E6-8BFB3E0CA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54F3D-FD3B-744E-B90A-D9FA3344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2973-CA21-2F41-8071-30AF0344CEFC}" type="datetimeFigureOut">
              <a:rPr lang="en-BE" smtClean="0"/>
              <a:t>21/01/2020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225B9-0991-0343-B06D-EE848662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0289F-BD94-E944-BF0F-BFCC590F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A071-9FC3-9843-85C2-C3E6048D6F5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567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2C1F-ABCF-0A40-9BAE-E856D5D2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A72CA-688D-E54D-8246-6C6CE312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2973-CA21-2F41-8071-30AF0344CEFC}" type="datetimeFigureOut">
              <a:rPr lang="en-BE" smtClean="0"/>
              <a:t>21/01/2020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2881D-0EEA-9E4F-9E3C-BD7AC9EB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03DC7-D368-9F47-86C2-869F768A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A071-9FC3-9843-85C2-C3E6048D6F5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06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84341-7A60-D246-B910-7B7FB5BF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2973-CA21-2F41-8071-30AF0344CEFC}" type="datetimeFigureOut">
              <a:rPr lang="en-BE" smtClean="0"/>
              <a:t>21/01/2020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57FFD-E383-D04B-94BB-27122B59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15F15-860A-474E-B91F-72957258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A071-9FC3-9843-85C2-C3E6048D6F5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775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857C-83E3-B349-A5B6-D9FC625A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DEFDB-5C36-8D48-8934-24CB1BAE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D50C2-D858-774E-B90C-E33B60B97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15B8B-66B1-B141-B054-53643815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2973-CA21-2F41-8071-30AF0344CEFC}" type="datetimeFigureOut">
              <a:rPr lang="en-BE" smtClean="0"/>
              <a:t>21/01/2020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7412B-CA64-8449-A5C0-4C1A36BC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DEFEF-3660-2A4C-AFBE-4536712F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A071-9FC3-9843-85C2-C3E6048D6F5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9856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0403-615B-9B48-B049-D1FA9302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D57C3-14A9-4747-8415-0F6D16089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1994B-C0A2-E445-B3E7-6CEE29FD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B2C0B-CFE5-6B44-8931-500DF18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2973-CA21-2F41-8071-30AF0344CEFC}" type="datetimeFigureOut">
              <a:rPr lang="en-BE" smtClean="0"/>
              <a:t>21/01/2020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67099-6BE6-D245-82C4-C4660D62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275FD-0D05-B242-AED2-F073DFC3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A071-9FC3-9843-85C2-C3E6048D6F5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030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B7B0A-D9A6-B04A-A963-A4AAA1A7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E7419-CD9E-1044-9635-1AB614706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16B54-430F-414F-A3AA-6862AAE34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2973-CA21-2F41-8071-30AF0344CEFC}" type="datetimeFigureOut">
              <a:rPr lang="en-BE" smtClean="0"/>
              <a:t>21/01/2020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B2A1F-DC16-8549-B019-920599416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28C3E-22BB-E240-BB86-33349A2D5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A071-9FC3-9843-85C2-C3E6048D6F5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82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7D4BB0-E864-7842-935C-52EC0CC39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39285"/>
              </p:ext>
            </p:extLst>
          </p:nvPr>
        </p:nvGraphicFramePr>
        <p:xfrm>
          <a:off x="3890455" y="934002"/>
          <a:ext cx="3240000" cy="270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3034">
                  <a:extLst>
                    <a:ext uri="{9D8B030D-6E8A-4147-A177-3AD203B41FA5}">
                      <a16:colId xmlns:a16="http://schemas.microsoft.com/office/drawing/2014/main" val="2355631436"/>
                    </a:ext>
                  </a:extLst>
                </a:gridCol>
                <a:gridCol w="536966">
                  <a:extLst>
                    <a:ext uri="{9D8B030D-6E8A-4147-A177-3AD203B41FA5}">
                      <a16:colId xmlns:a16="http://schemas.microsoft.com/office/drawing/2014/main" val="32799516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34420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96786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9556639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56530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54983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63483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7922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75110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58520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178A455D-E5AB-7443-AFA9-9BE8EBD6E7AC}"/>
              </a:ext>
            </a:extLst>
          </p:cNvPr>
          <p:cNvSpPr/>
          <p:nvPr/>
        </p:nvSpPr>
        <p:spPr>
          <a:xfrm>
            <a:off x="5943601" y="13716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AB596B-2F07-1043-A299-B2298A63E479}"/>
              </a:ext>
            </a:extLst>
          </p:cNvPr>
          <p:cNvSpPr/>
          <p:nvPr/>
        </p:nvSpPr>
        <p:spPr>
          <a:xfrm>
            <a:off x="6489345" y="13716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39E998-8C7D-1841-8ABB-68A3FD35CE2A}"/>
              </a:ext>
            </a:extLst>
          </p:cNvPr>
          <p:cNvSpPr/>
          <p:nvPr/>
        </p:nvSpPr>
        <p:spPr>
          <a:xfrm>
            <a:off x="4332515" y="13716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2A20B4-FD3E-6845-89E9-7CB8C920FF05}"/>
              </a:ext>
            </a:extLst>
          </p:cNvPr>
          <p:cNvSpPr/>
          <p:nvPr/>
        </p:nvSpPr>
        <p:spPr>
          <a:xfrm>
            <a:off x="4332515" y="19050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5FAABF-CB76-1344-AE2A-DA49B7C54E30}"/>
              </a:ext>
            </a:extLst>
          </p:cNvPr>
          <p:cNvSpPr/>
          <p:nvPr/>
        </p:nvSpPr>
        <p:spPr>
          <a:xfrm>
            <a:off x="4876801" y="24384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309960-7571-EA44-B3D6-A9D8DDD8243B}"/>
              </a:ext>
            </a:extLst>
          </p:cNvPr>
          <p:cNvSpPr/>
          <p:nvPr/>
        </p:nvSpPr>
        <p:spPr>
          <a:xfrm>
            <a:off x="4865915" y="298268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20414C-4449-8048-839C-55C4B3555EA1}"/>
              </a:ext>
            </a:extLst>
          </p:cNvPr>
          <p:cNvSpPr/>
          <p:nvPr/>
        </p:nvSpPr>
        <p:spPr>
          <a:xfrm>
            <a:off x="5420455" y="298268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6107F1-3D6D-A041-B71B-3E9DDDCF9365}"/>
              </a:ext>
            </a:extLst>
          </p:cNvPr>
          <p:cNvSpPr/>
          <p:nvPr/>
        </p:nvSpPr>
        <p:spPr>
          <a:xfrm>
            <a:off x="5420455" y="24384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484F3A-86C7-3C45-A9ED-F077E9F26834}"/>
              </a:ext>
            </a:extLst>
          </p:cNvPr>
          <p:cNvSpPr/>
          <p:nvPr/>
        </p:nvSpPr>
        <p:spPr>
          <a:xfrm>
            <a:off x="5945884" y="19079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3A6FD1-4C62-5341-8887-1B2F69E99510}"/>
              </a:ext>
            </a:extLst>
          </p:cNvPr>
          <p:cNvSpPr/>
          <p:nvPr/>
        </p:nvSpPr>
        <p:spPr>
          <a:xfrm>
            <a:off x="6489345" y="19050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6A1551-E0A6-A247-9BF8-EF4132B5D1E5}"/>
              </a:ext>
            </a:extLst>
          </p:cNvPr>
          <p:cNvSpPr/>
          <p:nvPr/>
        </p:nvSpPr>
        <p:spPr>
          <a:xfrm>
            <a:off x="6489345" y="24868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4574FE-24B5-5846-85F4-317968058098}"/>
              </a:ext>
            </a:extLst>
          </p:cNvPr>
          <p:cNvSpPr/>
          <p:nvPr/>
        </p:nvSpPr>
        <p:spPr>
          <a:xfrm>
            <a:off x="6489345" y="298268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3BDEB1-908C-E641-A4C6-E2733F99810E}"/>
              </a:ext>
            </a:extLst>
          </p:cNvPr>
          <p:cNvSpPr txBox="1"/>
          <p:nvPr/>
        </p:nvSpPr>
        <p:spPr>
          <a:xfrm rot="5400000">
            <a:off x="3595200" y="4324645"/>
            <a:ext cx="16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H.S. Dropout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A70790-4F30-DC4E-9EA0-0B30D45B29AC}"/>
              </a:ext>
            </a:extLst>
          </p:cNvPr>
          <p:cNvSpPr txBox="1"/>
          <p:nvPr/>
        </p:nvSpPr>
        <p:spPr>
          <a:xfrm rot="5400000">
            <a:off x="4120606" y="4316654"/>
            <a:ext cx="16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H.S. Diploma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874A53-1283-9142-93B3-64564659C1AE}"/>
              </a:ext>
            </a:extLst>
          </p:cNvPr>
          <p:cNvSpPr txBox="1"/>
          <p:nvPr/>
        </p:nvSpPr>
        <p:spPr>
          <a:xfrm rot="5400000">
            <a:off x="4824653" y="4183131"/>
            <a:ext cx="1371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Bachelors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792C1C-4335-5E43-88F9-6C533ED8BE28}"/>
              </a:ext>
            </a:extLst>
          </p:cNvPr>
          <p:cNvSpPr txBox="1"/>
          <p:nvPr/>
        </p:nvSpPr>
        <p:spPr>
          <a:xfrm rot="5400000">
            <a:off x="5355629" y="4183132"/>
            <a:ext cx="137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Masters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822E0E-91D8-5B49-A876-9B0F5121B3F7}"/>
              </a:ext>
            </a:extLst>
          </p:cNvPr>
          <p:cNvSpPr txBox="1"/>
          <p:nvPr/>
        </p:nvSpPr>
        <p:spPr>
          <a:xfrm rot="5400000">
            <a:off x="5953414" y="4123260"/>
            <a:ext cx="1251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PhD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7E8801-64AD-974D-BAAF-C45160BA1874}"/>
              </a:ext>
            </a:extLst>
          </p:cNvPr>
          <p:cNvSpPr txBox="1"/>
          <p:nvPr/>
        </p:nvSpPr>
        <p:spPr>
          <a:xfrm>
            <a:off x="3246679" y="1371602"/>
            <a:ext cx="61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34986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BE91E-E086-DC4E-90B0-A1E2D04C22C0}"/>
              </a:ext>
            </a:extLst>
          </p:cNvPr>
          <p:cNvSpPr txBox="1"/>
          <p:nvPr/>
        </p:nvSpPr>
        <p:spPr>
          <a:xfrm>
            <a:off x="3246679" y="1875746"/>
            <a:ext cx="61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34917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6394B7-7445-A343-A363-33E6933EE3FC}"/>
              </a:ext>
            </a:extLst>
          </p:cNvPr>
          <p:cNvSpPr txBox="1"/>
          <p:nvPr/>
        </p:nvSpPr>
        <p:spPr>
          <a:xfrm>
            <a:off x="3246679" y="2438402"/>
            <a:ext cx="61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29153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0FEEF5-D2A1-944B-B077-BC4074304FBA}"/>
              </a:ext>
            </a:extLst>
          </p:cNvPr>
          <p:cNvSpPr txBox="1"/>
          <p:nvPr/>
        </p:nvSpPr>
        <p:spPr>
          <a:xfrm>
            <a:off x="3246679" y="3002319"/>
            <a:ext cx="61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29162</a:t>
            </a:r>
          </a:p>
        </p:txBody>
      </p:sp>
    </p:spTree>
    <p:extLst>
      <p:ext uri="{BB962C8B-B14F-4D97-AF65-F5344CB8AC3E}">
        <p14:creationId xmlns:p14="http://schemas.microsoft.com/office/powerpoint/2010/main" val="212145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7D4BB0-E864-7842-935C-52EC0CC39C06}"/>
              </a:ext>
            </a:extLst>
          </p:cNvPr>
          <p:cNvGraphicFramePr>
            <a:graphicFrameLocks noGrp="1"/>
          </p:cNvGraphicFramePr>
          <p:nvPr/>
        </p:nvGraphicFramePr>
        <p:xfrm>
          <a:off x="3890455" y="934002"/>
          <a:ext cx="3240000" cy="270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3034">
                  <a:extLst>
                    <a:ext uri="{9D8B030D-6E8A-4147-A177-3AD203B41FA5}">
                      <a16:colId xmlns:a16="http://schemas.microsoft.com/office/drawing/2014/main" val="2355631436"/>
                    </a:ext>
                  </a:extLst>
                </a:gridCol>
                <a:gridCol w="536966">
                  <a:extLst>
                    <a:ext uri="{9D8B030D-6E8A-4147-A177-3AD203B41FA5}">
                      <a16:colId xmlns:a16="http://schemas.microsoft.com/office/drawing/2014/main" val="32799516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34420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96786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9556639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56530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54983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63483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7922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75110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58520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178A455D-E5AB-7443-AFA9-9BE8EBD6E7AC}"/>
              </a:ext>
            </a:extLst>
          </p:cNvPr>
          <p:cNvSpPr/>
          <p:nvPr/>
        </p:nvSpPr>
        <p:spPr>
          <a:xfrm>
            <a:off x="5943601" y="13716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AB596B-2F07-1043-A299-B2298A63E479}"/>
              </a:ext>
            </a:extLst>
          </p:cNvPr>
          <p:cNvSpPr/>
          <p:nvPr/>
        </p:nvSpPr>
        <p:spPr>
          <a:xfrm>
            <a:off x="6489345" y="13716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39E998-8C7D-1841-8ABB-68A3FD35CE2A}"/>
              </a:ext>
            </a:extLst>
          </p:cNvPr>
          <p:cNvSpPr/>
          <p:nvPr/>
        </p:nvSpPr>
        <p:spPr>
          <a:xfrm>
            <a:off x="4332515" y="13716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2A20B4-FD3E-6845-89E9-7CB8C920FF05}"/>
              </a:ext>
            </a:extLst>
          </p:cNvPr>
          <p:cNvSpPr/>
          <p:nvPr/>
        </p:nvSpPr>
        <p:spPr>
          <a:xfrm>
            <a:off x="4332515" y="19050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5FAABF-CB76-1344-AE2A-DA49B7C54E30}"/>
              </a:ext>
            </a:extLst>
          </p:cNvPr>
          <p:cNvSpPr/>
          <p:nvPr/>
        </p:nvSpPr>
        <p:spPr>
          <a:xfrm>
            <a:off x="4876801" y="24384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309960-7571-EA44-B3D6-A9D8DDD8243B}"/>
              </a:ext>
            </a:extLst>
          </p:cNvPr>
          <p:cNvSpPr/>
          <p:nvPr/>
        </p:nvSpPr>
        <p:spPr>
          <a:xfrm>
            <a:off x="4865915" y="298268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20414C-4449-8048-839C-55C4B3555EA1}"/>
              </a:ext>
            </a:extLst>
          </p:cNvPr>
          <p:cNvSpPr/>
          <p:nvPr/>
        </p:nvSpPr>
        <p:spPr>
          <a:xfrm>
            <a:off x="5420455" y="298268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6107F1-3D6D-A041-B71B-3E9DDDCF9365}"/>
              </a:ext>
            </a:extLst>
          </p:cNvPr>
          <p:cNvSpPr/>
          <p:nvPr/>
        </p:nvSpPr>
        <p:spPr>
          <a:xfrm>
            <a:off x="5420455" y="24384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484F3A-86C7-3C45-A9ED-F077E9F26834}"/>
              </a:ext>
            </a:extLst>
          </p:cNvPr>
          <p:cNvSpPr/>
          <p:nvPr/>
        </p:nvSpPr>
        <p:spPr>
          <a:xfrm>
            <a:off x="5945884" y="19079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3A6FD1-4C62-5341-8887-1B2F69E99510}"/>
              </a:ext>
            </a:extLst>
          </p:cNvPr>
          <p:cNvSpPr/>
          <p:nvPr/>
        </p:nvSpPr>
        <p:spPr>
          <a:xfrm>
            <a:off x="6489345" y="19050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6A1551-E0A6-A247-9BF8-EF4132B5D1E5}"/>
              </a:ext>
            </a:extLst>
          </p:cNvPr>
          <p:cNvSpPr/>
          <p:nvPr/>
        </p:nvSpPr>
        <p:spPr>
          <a:xfrm>
            <a:off x="6489345" y="24868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4574FE-24B5-5846-85F4-317968058098}"/>
              </a:ext>
            </a:extLst>
          </p:cNvPr>
          <p:cNvSpPr/>
          <p:nvPr/>
        </p:nvSpPr>
        <p:spPr>
          <a:xfrm>
            <a:off x="6489345" y="298268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3BDEB1-908C-E641-A4C6-E2733F99810E}"/>
              </a:ext>
            </a:extLst>
          </p:cNvPr>
          <p:cNvSpPr txBox="1"/>
          <p:nvPr/>
        </p:nvSpPr>
        <p:spPr>
          <a:xfrm rot="5400000">
            <a:off x="3595200" y="4324645"/>
            <a:ext cx="16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H.S. Dropout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A70790-4F30-DC4E-9EA0-0B30D45B29AC}"/>
              </a:ext>
            </a:extLst>
          </p:cNvPr>
          <p:cNvSpPr txBox="1"/>
          <p:nvPr/>
        </p:nvSpPr>
        <p:spPr>
          <a:xfrm rot="5400000">
            <a:off x="4120606" y="4316654"/>
            <a:ext cx="16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H.S. Diploma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874A53-1283-9142-93B3-64564659C1AE}"/>
              </a:ext>
            </a:extLst>
          </p:cNvPr>
          <p:cNvSpPr txBox="1"/>
          <p:nvPr/>
        </p:nvSpPr>
        <p:spPr>
          <a:xfrm rot="5400000">
            <a:off x="4824653" y="4183131"/>
            <a:ext cx="1371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Bachelors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792C1C-4335-5E43-88F9-6C533ED8BE28}"/>
              </a:ext>
            </a:extLst>
          </p:cNvPr>
          <p:cNvSpPr txBox="1"/>
          <p:nvPr/>
        </p:nvSpPr>
        <p:spPr>
          <a:xfrm rot="5400000">
            <a:off x="5355629" y="4183132"/>
            <a:ext cx="137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Masters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822E0E-91D8-5B49-A876-9B0F5121B3F7}"/>
              </a:ext>
            </a:extLst>
          </p:cNvPr>
          <p:cNvSpPr txBox="1"/>
          <p:nvPr/>
        </p:nvSpPr>
        <p:spPr>
          <a:xfrm rot="5400000">
            <a:off x="5953414" y="4123260"/>
            <a:ext cx="1251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PhD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7E8801-64AD-974D-BAAF-C45160BA1874}"/>
              </a:ext>
            </a:extLst>
          </p:cNvPr>
          <p:cNvSpPr txBox="1"/>
          <p:nvPr/>
        </p:nvSpPr>
        <p:spPr>
          <a:xfrm>
            <a:off x="3246679" y="1371602"/>
            <a:ext cx="61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34986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BE91E-E086-DC4E-90B0-A1E2D04C22C0}"/>
              </a:ext>
            </a:extLst>
          </p:cNvPr>
          <p:cNvSpPr txBox="1"/>
          <p:nvPr/>
        </p:nvSpPr>
        <p:spPr>
          <a:xfrm>
            <a:off x="3246679" y="1875746"/>
            <a:ext cx="61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34917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6394B7-7445-A343-A363-33E6933EE3FC}"/>
              </a:ext>
            </a:extLst>
          </p:cNvPr>
          <p:cNvSpPr txBox="1"/>
          <p:nvPr/>
        </p:nvSpPr>
        <p:spPr>
          <a:xfrm>
            <a:off x="3246679" y="2438402"/>
            <a:ext cx="61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29153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0FEEF5-D2A1-944B-B077-BC4074304FBA}"/>
              </a:ext>
            </a:extLst>
          </p:cNvPr>
          <p:cNvSpPr txBox="1"/>
          <p:nvPr/>
        </p:nvSpPr>
        <p:spPr>
          <a:xfrm>
            <a:off x="3246679" y="3002319"/>
            <a:ext cx="61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29162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368155-EE48-F64E-8EAC-EA77D9585993}"/>
              </a:ext>
            </a:extLst>
          </p:cNvPr>
          <p:cNvCxnSpPr/>
          <p:nvPr/>
        </p:nvCxnSpPr>
        <p:spPr>
          <a:xfrm>
            <a:off x="5758543" y="934002"/>
            <a:ext cx="0" cy="27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12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7D4BB0-E864-7842-935C-52EC0CC39C06}"/>
              </a:ext>
            </a:extLst>
          </p:cNvPr>
          <p:cNvGraphicFramePr>
            <a:graphicFrameLocks noGrp="1"/>
          </p:cNvGraphicFramePr>
          <p:nvPr/>
        </p:nvGraphicFramePr>
        <p:xfrm>
          <a:off x="3890455" y="934002"/>
          <a:ext cx="3240000" cy="270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3034">
                  <a:extLst>
                    <a:ext uri="{9D8B030D-6E8A-4147-A177-3AD203B41FA5}">
                      <a16:colId xmlns:a16="http://schemas.microsoft.com/office/drawing/2014/main" val="2355631436"/>
                    </a:ext>
                  </a:extLst>
                </a:gridCol>
                <a:gridCol w="536966">
                  <a:extLst>
                    <a:ext uri="{9D8B030D-6E8A-4147-A177-3AD203B41FA5}">
                      <a16:colId xmlns:a16="http://schemas.microsoft.com/office/drawing/2014/main" val="32799516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34420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96786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9556639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56530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54983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63483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7922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75110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58520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178A455D-E5AB-7443-AFA9-9BE8EBD6E7AC}"/>
              </a:ext>
            </a:extLst>
          </p:cNvPr>
          <p:cNvSpPr/>
          <p:nvPr/>
        </p:nvSpPr>
        <p:spPr>
          <a:xfrm>
            <a:off x="5943601" y="13716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AB596B-2F07-1043-A299-B2298A63E479}"/>
              </a:ext>
            </a:extLst>
          </p:cNvPr>
          <p:cNvSpPr/>
          <p:nvPr/>
        </p:nvSpPr>
        <p:spPr>
          <a:xfrm>
            <a:off x="6489345" y="13716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39E998-8C7D-1841-8ABB-68A3FD35CE2A}"/>
              </a:ext>
            </a:extLst>
          </p:cNvPr>
          <p:cNvSpPr/>
          <p:nvPr/>
        </p:nvSpPr>
        <p:spPr>
          <a:xfrm>
            <a:off x="4332515" y="13716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2A20B4-FD3E-6845-89E9-7CB8C920FF05}"/>
              </a:ext>
            </a:extLst>
          </p:cNvPr>
          <p:cNvSpPr/>
          <p:nvPr/>
        </p:nvSpPr>
        <p:spPr>
          <a:xfrm>
            <a:off x="4332515" y="19050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5FAABF-CB76-1344-AE2A-DA49B7C54E30}"/>
              </a:ext>
            </a:extLst>
          </p:cNvPr>
          <p:cNvSpPr/>
          <p:nvPr/>
        </p:nvSpPr>
        <p:spPr>
          <a:xfrm>
            <a:off x="4876801" y="24384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309960-7571-EA44-B3D6-A9D8DDD8243B}"/>
              </a:ext>
            </a:extLst>
          </p:cNvPr>
          <p:cNvSpPr/>
          <p:nvPr/>
        </p:nvSpPr>
        <p:spPr>
          <a:xfrm>
            <a:off x="4865915" y="298268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20414C-4449-8048-839C-55C4B3555EA1}"/>
              </a:ext>
            </a:extLst>
          </p:cNvPr>
          <p:cNvSpPr/>
          <p:nvPr/>
        </p:nvSpPr>
        <p:spPr>
          <a:xfrm>
            <a:off x="5420455" y="298268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6107F1-3D6D-A041-B71B-3E9DDDCF9365}"/>
              </a:ext>
            </a:extLst>
          </p:cNvPr>
          <p:cNvSpPr/>
          <p:nvPr/>
        </p:nvSpPr>
        <p:spPr>
          <a:xfrm>
            <a:off x="5420455" y="24384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484F3A-86C7-3C45-A9ED-F077E9F26834}"/>
              </a:ext>
            </a:extLst>
          </p:cNvPr>
          <p:cNvSpPr/>
          <p:nvPr/>
        </p:nvSpPr>
        <p:spPr>
          <a:xfrm>
            <a:off x="5945884" y="19079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3A6FD1-4C62-5341-8887-1B2F69E99510}"/>
              </a:ext>
            </a:extLst>
          </p:cNvPr>
          <p:cNvSpPr/>
          <p:nvPr/>
        </p:nvSpPr>
        <p:spPr>
          <a:xfrm>
            <a:off x="6489345" y="19050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6A1551-E0A6-A247-9BF8-EF4132B5D1E5}"/>
              </a:ext>
            </a:extLst>
          </p:cNvPr>
          <p:cNvSpPr/>
          <p:nvPr/>
        </p:nvSpPr>
        <p:spPr>
          <a:xfrm>
            <a:off x="6489345" y="24868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4574FE-24B5-5846-85F4-317968058098}"/>
              </a:ext>
            </a:extLst>
          </p:cNvPr>
          <p:cNvSpPr/>
          <p:nvPr/>
        </p:nvSpPr>
        <p:spPr>
          <a:xfrm>
            <a:off x="6489345" y="298268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3BDEB1-908C-E641-A4C6-E2733F99810E}"/>
              </a:ext>
            </a:extLst>
          </p:cNvPr>
          <p:cNvSpPr txBox="1"/>
          <p:nvPr/>
        </p:nvSpPr>
        <p:spPr>
          <a:xfrm rot="5400000">
            <a:off x="3595200" y="4324645"/>
            <a:ext cx="16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H.S. Dropout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A70790-4F30-DC4E-9EA0-0B30D45B29AC}"/>
              </a:ext>
            </a:extLst>
          </p:cNvPr>
          <p:cNvSpPr txBox="1"/>
          <p:nvPr/>
        </p:nvSpPr>
        <p:spPr>
          <a:xfrm rot="5400000">
            <a:off x="4120606" y="4316654"/>
            <a:ext cx="16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H.S. Diploma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874A53-1283-9142-93B3-64564659C1AE}"/>
              </a:ext>
            </a:extLst>
          </p:cNvPr>
          <p:cNvSpPr txBox="1"/>
          <p:nvPr/>
        </p:nvSpPr>
        <p:spPr>
          <a:xfrm rot="5400000">
            <a:off x="4824653" y="4183131"/>
            <a:ext cx="1371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Bachelors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792C1C-4335-5E43-88F9-6C533ED8BE28}"/>
              </a:ext>
            </a:extLst>
          </p:cNvPr>
          <p:cNvSpPr txBox="1"/>
          <p:nvPr/>
        </p:nvSpPr>
        <p:spPr>
          <a:xfrm rot="5400000">
            <a:off x="5355629" y="4183132"/>
            <a:ext cx="137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Masters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822E0E-91D8-5B49-A876-9B0F5121B3F7}"/>
              </a:ext>
            </a:extLst>
          </p:cNvPr>
          <p:cNvSpPr txBox="1"/>
          <p:nvPr/>
        </p:nvSpPr>
        <p:spPr>
          <a:xfrm rot="5400000">
            <a:off x="5953414" y="4123260"/>
            <a:ext cx="1251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PhD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7E8801-64AD-974D-BAAF-C45160BA1874}"/>
              </a:ext>
            </a:extLst>
          </p:cNvPr>
          <p:cNvSpPr txBox="1"/>
          <p:nvPr/>
        </p:nvSpPr>
        <p:spPr>
          <a:xfrm>
            <a:off x="3246679" y="1371602"/>
            <a:ext cx="61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34986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BE91E-E086-DC4E-90B0-A1E2D04C22C0}"/>
              </a:ext>
            </a:extLst>
          </p:cNvPr>
          <p:cNvSpPr txBox="1"/>
          <p:nvPr/>
        </p:nvSpPr>
        <p:spPr>
          <a:xfrm>
            <a:off x="3246679" y="1875746"/>
            <a:ext cx="61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34917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6394B7-7445-A343-A363-33E6933EE3FC}"/>
              </a:ext>
            </a:extLst>
          </p:cNvPr>
          <p:cNvSpPr txBox="1"/>
          <p:nvPr/>
        </p:nvSpPr>
        <p:spPr>
          <a:xfrm>
            <a:off x="3246679" y="2438402"/>
            <a:ext cx="61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29153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0FEEF5-D2A1-944B-B077-BC4074304FBA}"/>
              </a:ext>
            </a:extLst>
          </p:cNvPr>
          <p:cNvSpPr txBox="1"/>
          <p:nvPr/>
        </p:nvSpPr>
        <p:spPr>
          <a:xfrm>
            <a:off x="3246679" y="3002319"/>
            <a:ext cx="61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29162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368155-EE48-F64E-8EAC-EA77D9585993}"/>
              </a:ext>
            </a:extLst>
          </p:cNvPr>
          <p:cNvCxnSpPr/>
          <p:nvPr/>
        </p:nvCxnSpPr>
        <p:spPr>
          <a:xfrm>
            <a:off x="5758543" y="934002"/>
            <a:ext cx="0" cy="27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697020-AF3C-5948-BCAF-FE9B155A7A3F}"/>
              </a:ext>
            </a:extLst>
          </p:cNvPr>
          <p:cNvCxnSpPr/>
          <p:nvPr/>
        </p:nvCxnSpPr>
        <p:spPr>
          <a:xfrm>
            <a:off x="3890455" y="2841171"/>
            <a:ext cx="1868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04DA5-CF7C-1046-A6CB-55BA15A7365D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5758543" y="2275114"/>
            <a:ext cx="1371912" cy="8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2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7D4BB0-E864-7842-935C-52EC0CC39C06}"/>
              </a:ext>
            </a:extLst>
          </p:cNvPr>
          <p:cNvGraphicFramePr>
            <a:graphicFrameLocks noGrp="1"/>
          </p:cNvGraphicFramePr>
          <p:nvPr/>
        </p:nvGraphicFramePr>
        <p:xfrm>
          <a:off x="3890455" y="934002"/>
          <a:ext cx="3240000" cy="270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3034">
                  <a:extLst>
                    <a:ext uri="{9D8B030D-6E8A-4147-A177-3AD203B41FA5}">
                      <a16:colId xmlns:a16="http://schemas.microsoft.com/office/drawing/2014/main" val="2355631436"/>
                    </a:ext>
                  </a:extLst>
                </a:gridCol>
                <a:gridCol w="536966">
                  <a:extLst>
                    <a:ext uri="{9D8B030D-6E8A-4147-A177-3AD203B41FA5}">
                      <a16:colId xmlns:a16="http://schemas.microsoft.com/office/drawing/2014/main" val="32799516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34420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196786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9556639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56530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54983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63483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7922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75110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58520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178A455D-E5AB-7443-AFA9-9BE8EBD6E7AC}"/>
              </a:ext>
            </a:extLst>
          </p:cNvPr>
          <p:cNvSpPr/>
          <p:nvPr/>
        </p:nvSpPr>
        <p:spPr>
          <a:xfrm>
            <a:off x="5943601" y="13716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AB596B-2F07-1043-A299-B2298A63E479}"/>
              </a:ext>
            </a:extLst>
          </p:cNvPr>
          <p:cNvSpPr/>
          <p:nvPr/>
        </p:nvSpPr>
        <p:spPr>
          <a:xfrm>
            <a:off x="6489345" y="13716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39E998-8C7D-1841-8ABB-68A3FD35CE2A}"/>
              </a:ext>
            </a:extLst>
          </p:cNvPr>
          <p:cNvSpPr/>
          <p:nvPr/>
        </p:nvSpPr>
        <p:spPr>
          <a:xfrm>
            <a:off x="4332515" y="13716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2A20B4-FD3E-6845-89E9-7CB8C920FF05}"/>
              </a:ext>
            </a:extLst>
          </p:cNvPr>
          <p:cNvSpPr/>
          <p:nvPr/>
        </p:nvSpPr>
        <p:spPr>
          <a:xfrm>
            <a:off x="4332515" y="19050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5FAABF-CB76-1344-AE2A-DA49B7C54E30}"/>
              </a:ext>
            </a:extLst>
          </p:cNvPr>
          <p:cNvSpPr/>
          <p:nvPr/>
        </p:nvSpPr>
        <p:spPr>
          <a:xfrm>
            <a:off x="4876801" y="24384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309960-7571-EA44-B3D6-A9D8DDD8243B}"/>
              </a:ext>
            </a:extLst>
          </p:cNvPr>
          <p:cNvSpPr/>
          <p:nvPr/>
        </p:nvSpPr>
        <p:spPr>
          <a:xfrm>
            <a:off x="4865915" y="298268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20414C-4449-8048-839C-55C4B3555EA1}"/>
              </a:ext>
            </a:extLst>
          </p:cNvPr>
          <p:cNvSpPr/>
          <p:nvPr/>
        </p:nvSpPr>
        <p:spPr>
          <a:xfrm>
            <a:off x="5420455" y="298268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6107F1-3D6D-A041-B71B-3E9DDDCF9365}"/>
              </a:ext>
            </a:extLst>
          </p:cNvPr>
          <p:cNvSpPr/>
          <p:nvPr/>
        </p:nvSpPr>
        <p:spPr>
          <a:xfrm>
            <a:off x="5420455" y="24384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484F3A-86C7-3C45-A9ED-F077E9F26834}"/>
              </a:ext>
            </a:extLst>
          </p:cNvPr>
          <p:cNvSpPr/>
          <p:nvPr/>
        </p:nvSpPr>
        <p:spPr>
          <a:xfrm>
            <a:off x="5945884" y="19079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3A6FD1-4C62-5341-8887-1B2F69E99510}"/>
              </a:ext>
            </a:extLst>
          </p:cNvPr>
          <p:cNvSpPr/>
          <p:nvPr/>
        </p:nvSpPr>
        <p:spPr>
          <a:xfrm>
            <a:off x="6489345" y="190500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6A1551-E0A6-A247-9BF8-EF4132B5D1E5}"/>
              </a:ext>
            </a:extLst>
          </p:cNvPr>
          <p:cNvSpPr/>
          <p:nvPr/>
        </p:nvSpPr>
        <p:spPr>
          <a:xfrm>
            <a:off x="6489345" y="248686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4574FE-24B5-5846-85F4-317968058098}"/>
              </a:ext>
            </a:extLst>
          </p:cNvPr>
          <p:cNvSpPr/>
          <p:nvPr/>
        </p:nvSpPr>
        <p:spPr>
          <a:xfrm>
            <a:off x="6489345" y="298268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3BDEB1-908C-E641-A4C6-E2733F99810E}"/>
              </a:ext>
            </a:extLst>
          </p:cNvPr>
          <p:cNvSpPr txBox="1"/>
          <p:nvPr/>
        </p:nvSpPr>
        <p:spPr>
          <a:xfrm rot="5400000">
            <a:off x="3595200" y="4324645"/>
            <a:ext cx="16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H.S. Dropout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A70790-4F30-DC4E-9EA0-0B30D45B29AC}"/>
              </a:ext>
            </a:extLst>
          </p:cNvPr>
          <p:cNvSpPr txBox="1"/>
          <p:nvPr/>
        </p:nvSpPr>
        <p:spPr>
          <a:xfrm rot="5400000">
            <a:off x="4120606" y="4316654"/>
            <a:ext cx="16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H.S. Diploma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874A53-1283-9142-93B3-64564659C1AE}"/>
              </a:ext>
            </a:extLst>
          </p:cNvPr>
          <p:cNvSpPr txBox="1"/>
          <p:nvPr/>
        </p:nvSpPr>
        <p:spPr>
          <a:xfrm rot="5400000">
            <a:off x="4824653" y="4183131"/>
            <a:ext cx="1371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Bachelors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792C1C-4335-5E43-88F9-6C533ED8BE28}"/>
              </a:ext>
            </a:extLst>
          </p:cNvPr>
          <p:cNvSpPr txBox="1"/>
          <p:nvPr/>
        </p:nvSpPr>
        <p:spPr>
          <a:xfrm rot="5400000">
            <a:off x="5355629" y="4183132"/>
            <a:ext cx="137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Masters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822E0E-91D8-5B49-A876-9B0F5121B3F7}"/>
              </a:ext>
            </a:extLst>
          </p:cNvPr>
          <p:cNvSpPr txBox="1"/>
          <p:nvPr/>
        </p:nvSpPr>
        <p:spPr>
          <a:xfrm rot="5400000">
            <a:off x="5953414" y="4123260"/>
            <a:ext cx="1251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PhD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7E8801-64AD-974D-BAAF-C45160BA1874}"/>
              </a:ext>
            </a:extLst>
          </p:cNvPr>
          <p:cNvSpPr txBox="1"/>
          <p:nvPr/>
        </p:nvSpPr>
        <p:spPr>
          <a:xfrm>
            <a:off x="3246679" y="1371602"/>
            <a:ext cx="61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34986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BE91E-E086-DC4E-90B0-A1E2D04C22C0}"/>
              </a:ext>
            </a:extLst>
          </p:cNvPr>
          <p:cNvSpPr txBox="1"/>
          <p:nvPr/>
        </p:nvSpPr>
        <p:spPr>
          <a:xfrm>
            <a:off x="3246679" y="1875746"/>
            <a:ext cx="61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34917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6394B7-7445-A343-A363-33E6933EE3FC}"/>
              </a:ext>
            </a:extLst>
          </p:cNvPr>
          <p:cNvSpPr txBox="1"/>
          <p:nvPr/>
        </p:nvSpPr>
        <p:spPr>
          <a:xfrm>
            <a:off x="3246679" y="2438402"/>
            <a:ext cx="61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29153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0FEEF5-D2A1-944B-B077-BC4074304FBA}"/>
              </a:ext>
            </a:extLst>
          </p:cNvPr>
          <p:cNvSpPr txBox="1"/>
          <p:nvPr/>
        </p:nvSpPr>
        <p:spPr>
          <a:xfrm>
            <a:off x="3246679" y="3002319"/>
            <a:ext cx="61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29162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368155-EE48-F64E-8EAC-EA77D9585993}"/>
              </a:ext>
            </a:extLst>
          </p:cNvPr>
          <p:cNvCxnSpPr/>
          <p:nvPr/>
        </p:nvCxnSpPr>
        <p:spPr>
          <a:xfrm>
            <a:off x="5758543" y="934002"/>
            <a:ext cx="0" cy="27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697020-AF3C-5948-BCAF-FE9B155A7A3F}"/>
              </a:ext>
            </a:extLst>
          </p:cNvPr>
          <p:cNvCxnSpPr/>
          <p:nvPr/>
        </p:nvCxnSpPr>
        <p:spPr>
          <a:xfrm>
            <a:off x="3890455" y="2841171"/>
            <a:ext cx="1868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04DA5-CF7C-1046-A6CB-55BA15A7365D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5758543" y="2275114"/>
            <a:ext cx="1371912" cy="8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F0EB4A-A8F6-B845-B986-080D167C0431}"/>
              </a:ext>
            </a:extLst>
          </p:cNvPr>
          <p:cNvCxnSpPr/>
          <p:nvPr/>
        </p:nvCxnSpPr>
        <p:spPr>
          <a:xfrm>
            <a:off x="4659086" y="934002"/>
            <a:ext cx="0" cy="1907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05D89B-A37A-9645-9400-717C6CDDD5FB}"/>
              </a:ext>
            </a:extLst>
          </p:cNvPr>
          <p:cNvCxnSpPr/>
          <p:nvPr/>
        </p:nvCxnSpPr>
        <p:spPr>
          <a:xfrm>
            <a:off x="6291943" y="934002"/>
            <a:ext cx="0" cy="135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47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68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Spoelberch, Romain</dc:creator>
  <cp:lastModifiedBy>de Spoelberch, Romain</cp:lastModifiedBy>
  <cp:revision>5</cp:revision>
  <dcterms:created xsi:type="dcterms:W3CDTF">2020-01-21T10:48:06Z</dcterms:created>
  <dcterms:modified xsi:type="dcterms:W3CDTF">2020-01-21T11:04:10Z</dcterms:modified>
</cp:coreProperties>
</file>