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923"/>
    <p:restoredTop sz="94694"/>
  </p:normalViewPr>
  <p:slideViewPr>
    <p:cSldViewPr snapToGrid="0" snapToObjects="1">
      <p:cViewPr>
        <p:scale>
          <a:sx n="86" d="100"/>
          <a:sy n="86" d="100"/>
        </p:scale>
        <p:origin x="23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845F-19FF-3B49-8AEC-CA4CE2C2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3BB42-10AD-CB4F-A399-8BF8EB1C3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F12B-2BFC-7349-B53E-108BFA9A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92A0-09F8-E149-AA95-336ED513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9AC44-5CFF-6240-B0E1-B3510243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59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D5FC-4C98-994D-A56C-072DB385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902C-1FE4-F74B-87EC-6E10699D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3A68-173B-A744-AD38-B857280C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52FA-7F91-8A43-B0E5-FC2A9978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C691-47E0-FD40-B93A-7F46527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927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16CD8-67A0-4745-A078-8711660B7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EB036-D58B-2549-87F2-CEB5DEF1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953F-2819-D84B-BB1F-71A6D2B4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ED28-7B50-A447-BB12-9B61AE2B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A915C-3620-7C43-AC41-62F7E936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357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5EC-22D1-E244-8A8D-C5C91506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495C-7CF0-ED49-A359-9AC400C2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AABF-B44F-9F4D-9663-D9C32B02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06759-7682-D946-8B01-91B2F0E0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429F-E5FE-A147-BFDB-62F6E763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13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4325-2628-6149-920E-205DE01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E7D01-9602-344C-8FD3-ED3EBEBE6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6CE3-CF3D-5B40-91C6-5186E83B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B18F-8DFD-704D-8028-83E64920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5B9-41F3-644F-8024-F764D2B6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879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0EB1-994C-B648-B6F5-12E77439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F31A-9FD1-B140-B4B3-9C07D1AB5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47717-EC4C-E946-83C1-3D42A15A3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21221-9B3E-8F4F-AD51-82E4ED6C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23977-83F3-524C-ACE9-C76C51AC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C998F-510D-1D49-A441-A3E9B03F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78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22AA-7964-7A41-AC5E-6FB30748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88BD-AA5E-A14D-94CB-28AF0302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7E5ED-5BE1-364A-8B28-D8958D11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51E5D-351B-5D48-8CFA-3D84F705B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3BAE5-C696-0B46-B2C2-B17EA7BD9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92C69-5B90-854D-BF33-C2125E42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D0DB7-4A29-454C-BAE3-8ED4C955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0F8A3-408A-C545-BC1B-36ED4588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555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116F-34DF-6044-B627-14585326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E5BD7-D4AA-474D-B000-3C033FE8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01E82-7DB8-6440-A478-429C545E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BA0F5-4ECE-0240-AA0F-36F464D8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531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03508-7737-E14B-BF46-90559D5C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6F930-967E-6245-894E-73648BDD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5237-0709-2247-A3F7-7136D57C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53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A9F1-E276-F043-BB31-AFDEFDBA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AE59-B55B-4947-9632-52B052D3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DC262-9DA7-F744-ABC5-C2353F17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5B6CF-E61A-1641-8BA7-B8268A3E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CDFDD-485F-3444-8D9C-FC82DAF7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3162-B3F8-0A44-83EC-37A7978C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98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B63F-2F22-684D-AB62-4CD6FFA3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9800D-8A06-F04D-9990-4E2C34CEB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EC64C-178B-1846-A457-194CB48A1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FBE09-29D2-C54F-8FEF-8AE0B333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1BF7-7F10-FE44-AD01-6DF9C084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D6D9-72EA-AC48-8E41-08D61CD6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1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C1565-122E-8946-AB40-0064CBEA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FC64-6914-944C-9018-88B9495F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BFA1-B20E-124A-91DF-CA02F0275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7744-B998-9548-9B42-338A0A3E568F}" type="datetimeFigureOut">
              <a:rPr lang="en-BE" smtClean="0"/>
              <a:t>22/01/2020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1BC4-8543-C94C-8F2E-CCD9C2947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47BB-DC0D-8C4A-99DE-8842811EA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D0608-37D9-B744-B017-BDDFF52CEB7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955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vron 14">
            <a:extLst>
              <a:ext uri="{FF2B5EF4-FFF2-40B4-BE49-F238E27FC236}">
                <a16:creationId xmlns:a16="http://schemas.microsoft.com/office/drawing/2014/main" id="{F23FA9C2-A2B5-D34F-93A3-9305E5B77123}"/>
              </a:ext>
            </a:extLst>
          </p:cNvPr>
          <p:cNvSpPr/>
          <p:nvPr/>
        </p:nvSpPr>
        <p:spPr>
          <a:xfrm>
            <a:off x="848810" y="1500808"/>
            <a:ext cx="1786439" cy="536714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2F25B5F3-286A-CB49-B2D8-C2D84FF35E43}"/>
              </a:ext>
            </a:extLst>
          </p:cNvPr>
          <p:cNvSpPr/>
          <p:nvPr/>
        </p:nvSpPr>
        <p:spPr>
          <a:xfrm>
            <a:off x="2582447" y="1500808"/>
            <a:ext cx="1786439" cy="536714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E62E1A06-0E43-5942-B2F3-09B29B9219B8}"/>
              </a:ext>
            </a:extLst>
          </p:cNvPr>
          <p:cNvSpPr/>
          <p:nvPr/>
        </p:nvSpPr>
        <p:spPr>
          <a:xfrm>
            <a:off x="4316084" y="1500808"/>
            <a:ext cx="1786439" cy="536714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A739034B-AF0B-1F47-8B6E-4572078590C3}"/>
              </a:ext>
            </a:extLst>
          </p:cNvPr>
          <p:cNvSpPr/>
          <p:nvPr/>
        </p:nvSpPr>
        <p:spPr>
          <a:xfrm>
            <a:off x="6049721" y="1500808"/>
            <a:ext cx="1786439" cy="536714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1A129-D680-364B-AA0E-B3E3CA81ECC9}"/>
              </a:ext>
            </a:extLst>
          </p:cNvPr>
          <p:cNvSpPr txBox="1"/>
          <p:nvPr/>
        </p:nvSpPr>
        <p:spPr>
          <a:xfrm>
            <a:off x="1290360" y="1580320"/>
            <a:ext cx="12920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4E311-7E71-8C46-B8FD-EBA635A8D652}"/>
              </a:ext>
            </a:extLst>
          </p:cNvPr>
          <p:cNvSpPr txBox="1"/>
          <p:nvPr/>
        </p:nvSpPr>
        <p:spPr>
          <a:xfrm>
            <a:off x="3023997" y="1584499"/>
            <a:ext cx="12920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February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AA976A-3F1D-A549-A2DB-91737F54C991}"/>
              </a:ext>
            </a:extLst>
          </p:cNvPr>
          <p:cNvSpPr txBox="1"/>
          <p:nvPr/>
        </p:nvSpPr>
        <p:spPr>
          <a:xfrm>
            <a:off x="4810436" y="1580320"/>
            <a:ext cx="12920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March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6C9BCC-717F-7E48-B315-C60D6C9602F1}"/>
              </a:ext>
            </a:extLst>
          </p:cNvPr>
          <p:cNvSpPr txBox="1"/>
          <p:nvPr/>
        </p:nvSpPr>
        <p:spPr>
          <a:xfrm>
            <a:off x="6583806" y="1580320"/>
            <a:ext cx="12920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April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BE4072AE-BB22-2C44-81E0-AAB361BB0F66}"/>
              </a:ext>
            </a:extLst>
          </p:cNvPr>
          <p:cNvSpPr/>
          <p:nvPr/>
        </p:nvSpPr>
        <p:spPr>
          <a:xfrm>
            <a:off x="7783358" y="1500808"/>
            <a:ext cx="1786439" cy="536714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F86D06-8C4E-AA42-8592-F4FD36F8BF1D}"/>
              </a:ext>
            </a:extLst>
          </p:cNvPr>
          <p:cNvSpPr txBox="1"/>
          <p:nvPr/>
        </p:nvSpPr>
        <p:spPr>
          <a:xfrm>
            <a:off x="8357176" y="1580320"/>
            <a:ext cx="12920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May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E52A9C7-9031-8E4F-8710-C4EFC622C808}"/>
              </a:ext>
            </a:extLst>
          </p:cNvPr>
          <p:cNvSpPr/>
          <p:nvPr/>
        </p:nvSpPr>
        <p:spPr>
          <a:xfrm>
            <a:off x="9516995" y="1500808"/>
            <a:ext cx="1786439" cy="536714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9CF36-B538-FA47-959B-71DC01748D14}"/>
              </a:ext>
            </a:extLst>
          </p:cNvPr>
          <p:cNvSpPr txBox="1"/>
          <p:nvPr/>
        </p:nvSpPr>
        <p:spPr>
          <a:xfrm>
            <a:off x="9968224" y="1580320"/>
            <a:ext cx="12920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June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DF66B5-68C2-F140-80AC-290CF0CD5EF6}"/>
              </a:ext>
            </a:extLst>
          </p:cNvPr>
          <p:cNvSpPr txBox="1"/>
          <p:nvPr/>
        </p:nvSpPr>
        <p:spPr>
          <a:xfrm>
            <a:off x="9968224" y="834886"/>
            <a:ext cx="1581046" cy="37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Final report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2FD01E-07AE-5446-B38F-60E02C6E6D12}"/>
              </a:ext>
            </a:extLst>
          </p:cNvPr>
          <p:cNvSpPr txBox="1"/>
          <p:nvPr/>
        </p:nvSpPr>
        <p:spPr>
          <a:xfrm>
            <a:off x="7585599" y="621081"/>
            <a:ext cx="158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Health Checkup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E3D948-9CE3-B643-9420-05638DE17DE4}"/>
              </a:ext>
            </a:extLst>
          </p:cNvPr>
          <p:cNvCxnSpPr>
            <a:cxnSpLocks/>
          </p:cNvCxnSpPr>
          <p:nvPr/>
        </p:nvCxnSpPr>
        <p:spPr>
          <a:xfrm>
            <a:off x="1344465" y="1216752"/>
            <a:ext cx="0" cy="4309405"/>
          </a:xfrm>
          <a:prstGeom prst="line">
            <a:avLst/>
          </a:prstGeom>
          <a:ln w="34925" cmpd="dbl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7735C3-BF11-7446-9448-8193C0740BFD}"/>
              </a:ext>
            </a:extLst>
          </p:cNvPr>
          <p:cNvSpPr txBox="1"/>
          <p:nvPr/>
        </p:nvSpPr>
        <p:spPr>
          <a:xfrm>
            <a:off x="553942" y="834886"/>
            <a:ext cx="158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Interim Report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F6B8E571-C82E-CE42-BF21-62860A5C3019}"/>
              </a:ext>
            </a:extLst>
          </p:cNvPr>
          <p:cNvSpPr/>
          <p:nvPr/>
        </p:nvSpPr>
        <p:spPr>
          <a:xfrm>
            <a:off x="1384220" y="2226364"/>
            <a:ext cx="4665491" cy="53671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2053B3-265A-884A-90BB-3BE4B0FA532C}"/>
              </a:ext>
            </a:extLst>
          </p:cNvPr>
          <p:cNvSpPr txBox="1"/>
          <p:nvPr/>
        </p:nvSpPr>
        <p:spPr>
          <a:xfrm>
            <a:off x="2785997" y="2334112"/>
            <a:ext cx="18619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Obtaining Results</a:t>
            </a: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8C28A9F8-1461-0447-ABE3-562365A4B024}"/>
              </a:ext>
            </a:extLst>
          </p:cNvPr>
          <p:cNvSpPr/>
          <p:nvPr/>
        </p:nvSpPr>
        <p:spPr>
          <a:xfrm>
            <a:off x="2688052" y="2882287"/>
            <a:ext cx="5095301" cy="53671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E21F67-3832-684E-9187-19A13125B11C}"/>
              </a:ext>
            </a:extLst>
          </p:cNvPr>
          <p:cNvSpPr txBox="1"/>
          <p:nvPr/>
        </p:nvSpPr>
        <p:spPr>
          <a:xfrm>
            <a:off x="4304734" y="2990035"/>
            <a:ext cx="18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4B6793AF-A7F0-A44B-9A15-40B89774A57D}"/>
              </a:ext>
            </a:extLst>
          </p:cNvPr>
          <p:cNvSpPr/>
          <p:nvPr/>
        </p:nvSpPr>
        <p:spPr>
          <a:xfrm>
            <a:off x="6171951" y="4830358"/>
            <a:ext cx="4386228" cy="53671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45D7E9-7C7D-CD40-A0FA-4761A241976C}"/>
              </a:ext>
            </a:extLst>
          </p:cNvPr>
          <p:cNvSpPr txBox="1"/>
          <p:nvPr/>
        </p:nvSpPr>
        <p:spPr>
          <a:xfrm>
            <a:off x="7434097" y="4938106"/>
            <a:ext cx="18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>
                <a:solidFill>
                  <a:schemeClr val="bg1"/>
                </a:solidFill>
              </a:rPr>
              <a:t>Write Up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D4658E-64AE-3E45-9F0A-29F2A627231A}"/>
              </a:ext>
            </a:extLst>
          </p:cNvPr>
          <p:cNvCxnSpPr>
            <a:cxnSpLocks/>
          </p:cNvCxnSpPr>
          <p:nvPr/>
        </p:nvCxnSpPr>
        <p:spPr>
          <a:xfrm>
            <a:off x="8365065" y="1212574"/>
            <a:ext cx="0" cy="4313583"/>
          </a:xfrm>
          <a:prstGeom prst="line">
            <a:avLst/>
          </a:prstGeom>
          <a:ln w="34925" cmpd="dbl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70489F-163C-9E4A-AAD8-2FF9A22FDA84}"/>
              </a:ext>
            </a:extLst>
          </p:cNvPr>
          <p:cNvCxnSpPr>
            <a:cxnSpLocks/>
          </p:cNvCxnSpPr>
          <p:nvPr/>
        </p:nvCxnSpPr>
        <p:spPr>
          <a:xfrm>
            <a:off x="10590706" y="1212574"/>
            <a:ext cx="0" cy="4313583"/>
          </a:xfrm>
          <a:prstGeom prst="line">
            <a:avLst/>
          </a:prstGeom>
          <a:ln w="34925" cmpd="dbl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25B697-D9D8-394A-AAF2-F5B982866FCA}"/>
              </a:ext>
            </a:extLst>
          </p:cNvPr>
          <p:cNvCxnSpPr>
            <a:cxnSpLocks/>
          </p:cNvCxnSpPr>
          <p:nvPr/>
        </p:nvCxnSpPr>
        <p:spPr>
          <a:xfrm>
            <a:off x="2635249" y="1216752"/>
            <a:ext cx="0" cy="4309405"/>
          </a:xfrm>
          <a:prstGeom prst="line">
            <a:avLst/>
          </a:prstGeom>
          <a:ln w="34925" cmpd="dbl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55E77A4-89AB-C546-B09F-8BF486E45194}"/>
              </a:ext>
            </a:extLst>
          </p:cNvPr>
          <p:cNvSpPr txBox="1"/>
          <p:nvPr/>
        </p:nvSpPr>
        <p:spPr>
          <a:xfrm>
            <a:off x="1844726" y="516720"/>
            <a:ext cx="158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Review Deadline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0C509636-0A03-4F40-94F5-EAB25F75D3D4}"/>
              </a:ext>
            </a:extLst>
          </p:cNvPr>
          <p:cNvSpPr/>
          <p:nvPr/>
        </p:nvSpPr>
        <p:spPr>
          <a:xfrm>
            <a:off x="8424696" y="4221705"/>
            <a:ext cx="2133483" cy="53671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2DBC80-E609-7E4B-A5BF-7178D6DFB546}"/>
              </a:ext>
            </a:extLst>
          </p:cNvPr>
          <p:cNvSpPr txBox="1"/>
          <p:nvPr/>
        </p:nvSpPr>
        <p:spPr>
          <a:xfrm>
            <a:off x="8553522" y="4351561"/>
            <a:ext cx="17046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E" sz="1200" dirty="0">
                <a:solidFill>
                  <a:schemeClr val="bg1"/>
                </a:solidFill>
              </a:rPr>
              <a:t>Follow up on any advice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0FF93B75-533B-0F41-A981-A3A1DC5F7EC2}"/>
              </a:ext>
            </a:extLst>
          </p:cNvPr>
          <p:cNvSpPr/>
          <p:nvPr/>
        </p:nvSpPr>
        <p:spPr>
          <a:xfrm>
            <a:off x="5462878" y="3535370"/>
            <a:ext cx="5095301" cy="536713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5B7A68-2913-624A-B823-BF5CC3D2940D}"/>
              </a:ext>
            </a:extLst>
          </p:cNvPr>
          <p:cNvSpPr txBox="1"/>
          <p:nvPr/>
        </p:nvSpPr>
        <p:spPr>
          <a:xfrm>
            <a:off x="6966986" y="3619060"/>
            <a:ext cx="20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>
                <a:solidFill>
                  <a:schemeClr val="bg1"/>
                </a:solidFill>
              </a:rPr>
              <a:t>Possible Extensions</a:t>
            </a:r>
          </a:p>
        </p:txBody>
      </p:sp>
    </p:spTree>
    <p:extLst>
      <p:ext uri="{BB962C8B-B14F-4D97-AF65-F5344CB8AC3E}">
        <p14:creationId xmlns:p14="http://schemas.microsoft.com/office/powerpoint/2010/main" val="347869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Spoelberch, Romain</dc:creator>
  <cp:lastModifiedBy>de Spoelberch, Romain</cp:lastModifiedBy>
  <cp:revision>6</cp:revision>
  <dcterms:created xsi:type="dcterms:W3CDTF">2020-01-21T17:48:53Z</dcterms:created>
  <dcterms:modified xsi:type="dcterms:W3CDTF">2020-01-22T12:05:00Z</dcterms:modified>
</cp:coreProperties>
</file>