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0F82C-4C47-41BC-B4C5-D03647075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TEOR ALCOÓLICO NO SANGUE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CE6564-0A2B-4332-B170-6689B8C54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de Simulação Discreta de Sistemas</a:t>
            </a:r>
          </a:p>
        </p:txBody>
      </p:sp>
    </p:spTree>
    <p:extLst>
      <p:ext uri="{BB962C8B-B14F-4D97-AF65-F5344CB8AC3E}">
        <p14:creationId xmlns:p14="http://schemas.microsoft.com/office/powerpoint/2010/main" val="122177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2DDF5-4C5D-4270-A3E3-0FD50515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3509CD-8901-4E53-BBAE-10F5F1FA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Peso</a:t>
            </a:r>
          </a:p>
          <a:p>
            <a:r>
              <a:rPr lang="pt-BR" dirty="0"/>
              <a:t>Sexo</a:t>
            </a:r>
          </a:p>
          <a:p>
            <a:r>
              <a:rPr lang="pt-BR" dirty="0"/>
              <a:t>Unidades de bebida padrão</a:t>
            </a:r>
          </a:p>
          <a:p>
            <a:r>
              <a:rPr lang="pt-BR" dirty="0"/>
              <a:t>Tempo de consumo</a:t>
            </a:r>
          </a:p>
        </p:txBody>
      </p:sp>
    </p:spTree>
    <p:extLst>
      <p:ext uri="{BB962C8B-B14F-4D97-AF65-F5344CB8AC3E}">
        <p14:creationId xmlns:p14="http://schemas.microsoft.com/office/powerpoint/2010/main" val="380632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3AE45-7F76-40BC-9E37-4DBA8F8C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de bebida padrão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DEC35-B646-404E-8CC2-730C2A592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Unidade que mede o volume de álcool puro numa bebida alcoólica</a:t>
            </a:r>
          </a:p>
          <a:p>
            <a:r>
              <a:rPr lang="pt-BR" dirty="0"/>
              <a:t>Não há consenso internacional sobre a dimensão exata de uma unidade, geralmente entre 8 e 14 gramas de etanol puro</a:t>
            </a:r>
          </a:p>
          <a:p>
            <a:r>
              <a:rPr lang="pt-BR" dirty="0"/>
              <a:t>Fórmula de </a:t>
            </a:r>
            <a:r>
              <a:rPr lang="pt-BR" dirty="0" err="1"/>
              <a:t>Widmark</a:t>
            </a:r>
            <a:r>
              <a:rPr lang="pt-BR" dirty="0"/>
              <a:t> usa esta medida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36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A0C6E8E-67B5-4EB6-95E7-543417A2F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43" y="336556"/>
            <a:ext cx="9131121" cy="622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8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1B2F3-10D3-4780-9804-B4290420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Fórmula de </a:t>
            </a:r>
            <a:r>
              <a:rPr lang="pt-BR" dirty="0" err="1"/>
              <a:t>Widmark</a:t>
            </a:r>
            <a:r>
              <a:rPr lang="pt-BR" dirty="0"/>
              <a:t> (variação)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71B0E55-A85D-4E9D-8B79-EC0422952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75977"/>
            <a:ext cx="9601200" cy="1191446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6D02E2B-E41D-4D5C-9513-361340A06157}"/>
              </a:ext>
            </a:extLst>
          </p:cNvPr>
          <p:cNvSpPr txBox="1"/>
          <p:nvPr/>
        </p:nvSpPr>
        <p:spPr>
          <a:xfrm>
            <a:off x="1371600" y="3657600"/>
            <a:ext cx="9601200" cy="320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A2DCD27-5FE1-4DAC-AD4F-D4EF9A761597}"/>
              </a:ext>
            </a:extLst>
          </p:cNvPr>
          <p:cNvSpPr/>
          <p:nvPr/>
        </p:nvSpPr>
        <p:spPr>
          <a:xfrm>
            <a:off x="1371600" y="2913440"/>
            <a:ext cx="9601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0.806 is a constant for body water in the blood (mean 80.6%),</a:t>
            </a:r>
          </a:p>
          <a:p>
            <a:r>
              <a:rPr lang="en-US" dirty="0"/>
              <a:t>SD is the number of standard drinks, that being 10 grams of ethanol each,</a:t>
            </a:r>
          </a:p>
          <a:p>
            <a:r>
              <a:rPr lang="en-US" dirty="0"/>
              <a:t>1.2 is a factor to convert the amount in grams to Swedish standards set by The Swedish National Institute of Public Health,</a:t>
            </a:r>
          </a:p>
          <a:p>
            <a:r>
              <a:rPr lang="en-US" dirty="0"/>
              <a:t>BW is a body water constant (0.58 for males and 0.49 for females),</a:t>
            </a:r>
          </a:p>
          <a:p>
            <a:r>
              <a:rPr lang="en-US" dirty="0" err="1"/>
              <a:t>Wt</a:t>
            </a:r>
            <a:r>
              <a:rPr lang="en-US" dirty="0"/>
              <a:t> is body weight (kilogram),</a:t>
            </a:r>
          </a:p>
          <a:p>
            <a:r>
              <a:rPr lang="en-US" dirty="0"/>
              <a:t>MR is the metabolism constant (0.015 for males and 0.017 for females) and</a:t>
            </a:r>
          </a:p>
          <a:p>
            <a:r>
              <a:rPr lang="en-US" dirty="0"/>
              <a:t>DP is the drinking period in hours.[2]</a:t>
            </a:r>
          </a:p>
          <a:p>
            <a:r>
              <a:rPr lang="en-US" dirty="0"/>
              <a:t>10 converts the result to permillage of alcohol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404089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19</TotalTime>
  <Words>176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TEOR ALCOÓLICO NO SANGUE</vt:lpstr>
      <vt:lpstr>VARIÁVEIS</vt:lpstr>
      <vt:lpstr>Unidade de bebida padrão</vt:lpstr>
      <vt:lpstr>Apresentação do PowerPoint</vt:lpstr>
      <vt:lpstr>Fórmula de Widmark (variação)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 ALCOÓLICO NO SANGUE</dc:title>
  <dc:creator>André Luiz da Silva</dc:creator>
  <cp:lastModifiedBy>André Luiz da Silva</cp:lastModifiedBy>
  <cp:revision>3</cp:revision>
  <dcterms:created xsi:type="dcterms:W3CDTF">2017-11-07T10:18:32Z</dcterms:created>
  <dcterms:modified xsi:type="dcterms:W3CDTF">2017-11-07T10:38:15Z</dcterms:modified>
</cp:coreProperties>
</file>