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click.com.br/saude/calculadora-do-teor-de-alcool-no-sangue/" TargetMode="External"/><Relationship Id="rId2" Type="http://schemas.openxmlformats.org/officeDocument/2006/relationships/hyperlink" Target="https://en.wikipedia.org/wiki/Blood_alcohol_cont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cohol.gov.au/internet/alcohol/publishing.nsf/Content/E9E12B0E00E94FD5CA25718E0081F1DC/$File/std0910.pdf" TargetMode="External"/><Relationship Id="rId5" Type="http://schemas.openxmlformats.org/officeDocument/2006/relationships/hyperlink" Target="https://pt.wikihow.com/Encontrar-o-Teor-de-%C3%81lcool-no-Sangue-(F%C3%B3rmula-de-Widmark)" TargetMode="External"/><Relationship Id="rId4" Type="http://schemas.openxmlformats.org/officeDocument/2006/relationships/hyperlink" Target="https://pt.wikihow.com/Calcular-o-N%C3%ADvel-de-%C3%81lcool-no-Sang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0F82C-4C47-41BC-B4C5-D03647075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TEOR ALCOÓLICO NO SANGUE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CE6564-0A2B-4332-B170-6689B8C54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de Simulação Discreta de Sistemas</a:t>
            </a:r>
          </a:p>
        </p:txBody>
      </p:sp>
    </p:spTree>
    <p:extLst>
      <p:ext uri="{BB962C8B-B14F-4D97-AF65-F5344CB8AC3E}">
        <p14:creationId xmlns:p14="http://schemas.microsoft.com/office/powerpoint/2010/main" val="122177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6A5AA-CF8F-4E80-A7B2-F8A6B910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Mundo Real </a:t>
            </a: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dirty="0"/>
              <a:t>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BB4BB-61E6-4551-B0F5-09876F66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Cálculo não é preciso</a:t>
            </a:r>
          </a:p>
          <a:p>
            <a:r>
              <a:rPr lang="pt-BR" dirty="0"/>
              <a:t>Muitos outros fatores envolvidos que não entram na fórmula</a:t>
            </a:r>
          </a:p>
          <a:p>
            <a:r>
              <a:rPr lang="pt-BR" dirty="0"/>
              <a:t>Apenas para estimativa</a:t>
            </a:r>
          </a:p>
        </p:txBody>
      </p:sp>
    </p:spTree>
    <p:extLst>
      <p:ext uri="{BB962C8B-B14F-4D97-AF65-F5344CB8AC3E}">
        <p14:creationId xmlns:p14="http://schemas.microsoft.com/office/powerpoint/2010/main" val="319147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6526F-2BF1-47A8-B56B-DBAB1D9C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7A4DCC-F7EF-4DEA-96FB-B42C7617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https://en.wikipedia.org/wiki/Blood_alcohol_content</a:t>
            </a:r>
            <a:endParaRPr lang="pt-BR" dirty="0"/>
          </a:p>
          <a:p>
            <a:r>
              <a:rPr lang="pt-BR" dirty="0">
                <a:hlinkClick r:id="rId3"/>
              </a:rPr>
              <a:t>http://www.medclick.com.br/saude/calculadora-do-teor-de-alcool-no-sangue/</a:t>
            </a:r>
            <a:endParaRPr lang="pt-BR" dirty="0"/>
          </a:p>
          <a:p>
            <a:r>
              <a:rPr lang="pt-BR" dirty="0">
                <a:hlinkClick r:id="rId4"/>
              </a:rPr>
              <a:t>https://pt.wikihow.com/Calcular-o-N%C3%ADvel-de-%C3%81lcool-no-Sangue</a:t>
            </a:r>
            <a:endParaRPr lang="pt-BR" dirty="0"/>
          </a:p>
          <a:p>
            <a:r>
              <a:rPr lang="pt-BR" dirty="0">
                <a:hlinkClick r:id="rId5"/>
              </a:rPr>
              <a:t>https://pt.wikihow.com/Encontrar-o-Teor-de-%C3%81lcool-no-Sangue-(F%C3%B3rmula-de-Widmark)</a:t>
            </a:r>
            <a:endParaRPr lang="pt-BR" dirty="0"/>
          </a:p>
          <a:p>
            <a:r>
              <a:rPr lang="pt-BR" dirty="0">
                <a:hlinkClick r:id="rId6"/>
              </a:rPr>
              <a:t>http://www.alcohol.gov.au/internet/alcohol/publishing.nsf/Content/E9E12B0E00E94FD5CA25718E0081F1DC/$File/std0910.pdf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6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BEBB4-EE92-43DE-BCCC-6D1C5DB1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2C989-B465-46EB-999C-402431B3D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Calcular a concentração máxima estimada de álcool no sangue a partir das informações fornecidas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Progredir o tempo e recalcular para avaliar como o tempo afeta este valor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43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2DDF5-4C5D-4270-A3E3-0FD50515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509CD-8901-4E53-BBAE-10F5F1FA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Peso</a:t>
            </a:r>
          </a:p>
          <a:p>
            <a:r>
              <a:rPr lang="pt-BR" dirty="0"/>
              <a:t>Sexo</a:t>
            </a:r>
          </a:p>
          <a:p>
            <a:r>
              <a:rPr lang="pt-BR" dirty="0"/>
              <a:t>Unidades de bebida padrão</a:t>
            </a:r>
          </a:p>
          <a:p>
            <a:r>
              <a:rPr lang="pt-BR" dirty="0"/>
              <a:t>Tempo de consumo</a:t>
            </a:r>
          </a:p>
        </p:txBody>
      </p:sp>
    </p:spTree>
    <p:extLst>
      <p:ext uri="{BB962C8B-B14F-4D97-AF65-F5344CB8AC3E}">
        <p14:creationId xmlns:p14="http://schemas.microsoft.com/office/powerpoint/2010/main" val="380632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3AE45-7F76-40BC-9E37-4DBA8F8C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de bebida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DEC35-B646-404E-8CC2-730C2A59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Unidade que mede o volume de álcool puro numa bebida alcoólica</a:t>
            </a:r>
          </a:p>
          <a:p>
            <a:r>
              <a:rPr lang="pt-BR" dirty="0"/>
              <a:t>Não há consenso internacional sobre a dimensão exata de uma unidade, geralmente entre 8 e 14 gramas de etanol puro</a:t>
            </a:r>
          </a:p>
          <a:p>
            <a:r>
              <a:rPr lang="pt-BR" dirty="0"/>
              <a:t>Fórmula de </a:t>
            </a:r>
            <a:r>
              <a:rPr lang="pt-BR" dirty="0" err="1"/>
              <a:t>Widmark</a:t>
            </a:r>
            <a:r>
              <a:rPr lang="pt-BR" dirty="0"/>
              <a:t> usa esta medida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6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A0C6E8E-67B5-4EB6-95E7-543417A2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3" y="336556"/>
            <a:ext cx="9131121" cy="62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8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1B2F3-10D3-4780-9804-B4290420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Fórmula de </a:t>
            </a:r>
            <a:r>
              <a:rPr lang="pt-BR" dirty="0" err="1"/>
              <a:t>Widmark</a:t>
            </a:r>
            <a:r>
              <a:rPr lang="pt-BR" dirty="0"/>
              <a:t> (variação)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1B0E55-A85D-4E9D-8B79-EC0422952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75977"/>
            <a:ext cx="9601200" cy="1191446"/>
          </a:xfr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A2DCD27-5FE1-4DAC-AD4F-D4EF9A761597}"/>
              </a:ext>
            </a:extLst>
          </p:cNvPr>
          <p:cNvSpPr/>
          <p:nvPr/>
        </p:nvSpPr>
        <p:spPr>
          <a:xfrm>
            <a:off x="1371600" y="2913440"/>
            <a:ext cx="9601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0.806 é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constante</a:t>
            </a:r>
            <a:r>
              <a:rPr lang="en-US" sz="2000" dirty="0"/>
              <a:t> para a </a:t>
            </a:r>
            <a:r>
              <a:rPr lang="en-US" sz="2000" dirty="0" err="1"/>
              <a:t>água</a:t>
            </a:r>
            <a:r>
              <a:rPr lang="en-US" sz="2000" dirty="0"/>
              <a:t> corporal no </a:t>
            </a:r>
            <a:r>
              <a:rPr lang="en-US" sz="2000" dirty="0" err="1"/>
              <a:t>sangue</a:t>
            </a:r>
            <a:r>
              <a:rPr lang="en-US" sz="2000" dirty="0"/>
              <a:t> (</a:t>
            </a:r>
            <a:r>
              <a:rPr lang="en-US" sz="2000" dirty="0" err="1"/>
              <a:t>significa</a:t>
            </a:r>
            <a:r>
              <a:rPr lang="en-US" sz="2000" dirty="0"/>
              <a:t> 80.6%),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SD é o número de bebidas padrão, sendo 10 gramas de etanol cada,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1.2 é um fator para converter a quantidade em gramas em padrões suecos estabelecidos pelo Instituto Nacional Sueco de Saúde Pública,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BW é a constante de água corporal (0.58 para homens e 0.49 para mulheres),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Wt</a:t>
            </a:r>
            <a:r>
              <a:rPr lang="pt-BR" sz="2000" dirty="0"/>
              <a:t> é o peso corporal (quilograma),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MR é a constante de metabolismo (0.015 para homens e 0.017 para mulheres) 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DP é o período de consumo em horas.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10 converte o resultado para permilagem de álcool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dirty="0"/>
              <a:t>EBAC = </a:t>
            </a:r>
            <a:r>
              <a:rPr lang="en-US" sz="2000" dirty="0"/>
              <a:t>estimated peak blood alcohol concentration = </a:t>
            </a:r>
            <a:r>
              <a:rPr lang="pt-BR" sz="2000" dirty="0"/>
              <a:t>concentração máxima estimada de álcool no sangue</a:t>
            </a:r>
          </a:p>
        </p:txBody>
      </p:sp>
    </p:spTree>
    <p:extLst>
      <p:ext uri="{BB962C8B-B14F-4D97-AF65-F5344CB8AC3E}">
        <p14:creationId xmlns:p14="http://schemas.microsoft.com/office/powerpoint/2010/main" val="104404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FC3A8-A7A3-4081-9F8C-1C8E910E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computacional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C16D09-AB44-4D4D-959F-E3E2129F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7076941" cy="49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3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A7E92-545A-409E-8C06-67F09A7D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computacional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D3DC99-86DB-40B6-9C2A-2354751AC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49"/>
            <a:ext cx="9601200" cy="45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3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FC3A8-A7A3-4081-9F8C-1C8E910E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computacional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C16D09-AB44-4D4D-959F-E3E2129F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940"/>
            <a:ext cx="7076941" cy="48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29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71</TotalTime>
  <Words>335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TEOR ALCOÓLICO NO SANGUE</vt:lpstr>
      <vt:lpstr>Objetivo</vt:lpstr>
      <vt:lpstr>VARIÁVEIS</vt:lpstr>
      <vt:lpstr>Unidade de bebida padrão</vt:lpstr>
      <vt:lpstr>Apresentação do PowerPoint</vt:lpstr>
      <vt:lpstr>Fórmula de Widmark (variação)</vt:lpstr>
      <vt:lpstr>Modelo computacional</vt:lpstr>
      <vt:lpstr>Modelo computacional</vt:lpstr>
      <vt:lpstr>Modelo computacional</vt:lpstr>
      <vt:lpstr>Mundo Real X Teórico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 ALCOÓLICO NO SANGUE</dc:title>
  <dc:creator>André Luiz da Silva</dc:creator>
  <cp:lastModifiedBy>André Luiz da Silva</cp:lastModifiedBy>
  <cp:revision>8</cp:revision>
  <dcterms:created xsi:type="dcterms:W3CDTF">2017-11-07T10:18:32Z</dcterms:created>
  <dcterms:modified xsi:type="dcterms:W3CDTF">2017-11-07T19:45:37Z</dcterms:modified>
</cp:coreProperties>
</file>