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C6"/>
    <a:srgbClr val="702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5A0C-EE4F-4DC1-AF59-C786325D5A31}" type="datetimeFigureOut">
              <a:rPr lang="pt-BR" smtClean="0"/>
              <a:t>22/04/2017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EABB-B752-462A-8FDC-DA8F402C3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2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0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4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-8802" y="475641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Ciência da Computação - Tópicos Especiais em Programação</a:t>
            </a:r>
          </a:p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UNIVALI – Universidade do Vale do Itajaí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JAVA PERSISTENCE API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ANÁLISE DO PROBLEMA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armazena dados na memória, porém ao encerrar a execução, perdemos todos os dados.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prático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usual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PERSISTÊNCIA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persistência é um conceito fundamental em muitas aplicações, pois permite que o programa persista os dados mesmo após ser encerrado, recuperando-os ao iniciar novamente.</a:t>
            </a:r>
          </a:p>
        </p:txBody>
      </p:sp>
    </p:spTree>
    <p:extLst>
      <p:ext uri="{BB962C8B-B14F-4D97-AF65-F5344CB8AC3E}">
        <p14:creationId xmlns:p14="http://schemas.microsoft.com/office/powerpoint/2010/main" val="2767089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COMO PERSISTIR?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mais comum de persistir dados é através de bancos de dados, mas não se limita somente a isso. Podemos persistir inclusive por arquivos XML, arquivos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11272556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implementamos persistência durante o curso, porém feita na mão, criando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SQL 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combinação de entidade e operação (CRUD).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deletarEmpresa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para um SGBD em específico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outra linguagem para manipular o banco de dados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foco no objetivo principal da aplicação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8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185119"/>
            <a:ext cx="8496944" cy="1716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</p:spTree>
    <p:extLst>
      <p:ext uri="{BB962C8B-B14F-4D97-AF65-F5344CB8AC3E}">
        <p14:creationId xmlns:p14="http://schemas.microsoft.com/office/powerpoint/2010/main" val="14927819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6898"/>
              </p:ext>
            </p:extLst>
          </p:nvPr>
        </p:nvGraphicFramePr>
        <p:xfrm>
          <a:off x="324322" y="232761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8243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45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</a:t>
                      </a:r>
                      <a:r>
                        <a:rPr lang="pt-BR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Objetos</a:t>
                      </a:r>
                      <a:endParaRPr lang="pt-B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25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>
                    <a:solidFill>
                      <a:srgbClr val="702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33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OBJETO RELACIONAL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mapeamento objeto relacional (ORM) é uma técnica de conversão de dados entre um banco de dados relacional e uma 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0833473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(JPA) é uma camada de abstração para persistência de dados, onde utilizamos anotações para realizar o mapeamento ORM e métodos abstraídos para manipular o banco de dados.</a:t>
            </a:r>
          </a:p>
          <a:p>
            <a:pPr algn="just">
              <a:buClr>
                <a:srgbClr val="C00000"/>
              </a:buClr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em relação ao SGBD a ser utilizado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apenas Java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objetivo principal da aplicação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para aplicar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999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JPA - MAPEAMENTO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4" y="1176256"/>
            <a:ext cx="5904740" cy="257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70875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304</Words>
  <Application>Microsoft Office PowerPoint</Application>
  <PresentationFormat>Apresentação na tela (16:9)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테마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André Luiz da Silva</cp:lastModifiedBy>
  <cp:revision>35</cp:revision>
  <dcterms:created xsi:type="dcterms:W3CDTF">2014-02-22T02:13:23Z</dcterms:created>
  <dcterms:modified xsi:type="dcterms:W3CDTF">2017-04-22T22:07:00Z</dcterms:modified>
</cp:coreProperties>
</file>