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9" r:id="rId9"/>
    <p:sldId id="261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>
      <p:cViewPr varScale="1">
        <p:scale>
          <a:sx n="90" d="100"/>
          <a:sy n="90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3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9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hSlash/apresentacao-jp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apresentacao-jp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71549"/>
            <a:ext cx="6192688" cy="4240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DA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03598"/>
            <a:ext cx="4752612" cy="3177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DA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especifica uma API de interface comum para Frameworks de persistência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dados, portanto necessita de uma implementação. Alguns exemplos de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2069435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PRÁTICA…</a:t>
            </a:r>
          </a:p>
        </p:txBody>
      </p:sp>
    </p:spTree>
    <p:extLst>
      <p:ext uri="{BB962C8B-B14F-4D97-AF65-F5344CB8AC3E}">
        <p14:creationId xmlns:p14="http://schemas.microsoft.com/office/powerpoint/2010/main" val="13737059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FIM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fonte do projeto desenvolvido e apresentação no seguinte repositório: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https://github.com/DeehSlash/apresentacao-jpa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encurtado: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http://bit.ly/apresentacao-jpa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69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após ser encerrado, recuperando-os ao iniciar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extensiva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dados, onde utilizamos anotações para realizar o mapeamento ORM e métodos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JPA os objetos continuam sendo POJO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isto é,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necessário nada especial para tornar os objetos persistentes, apenas as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anotações de mapeamento objeto relacional.</a:t>
            </a:r>
          </a:p>
        </p:txBody>
      </p:sp>
    </p:spTree>
    <p:extLst>
      <p:ext uri="{BB962C8B-B14F-4D97-AF65-F5344CB8AC3E}">
        <p14:creationId xmlns:p14="http://schemas.microsoft.com/office/powerpoint/2010/main" val="2780102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um banco de dados relacional e uma linguagem de programação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417</Words>
  <Application>Microsoft Office PowerPoint</Application>
  <PresentationFormat>Apresentação na tela (16:9)</PresentationFormat>
  <Paragraphs>94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50</cp:revision>
  <dcterms:created xsi:type="dcterms:W3CDTF">2014-02-22T02:13:23Z</dcterms:created>
  <dcterms:modified xsi:type="dcterms:W3CDTF">2017-04-24T20:46:58Z</dcterms:modified>
</cp:coreProperties>
</file>