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FC6"/>
    <a:srgbClr val="7025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1" autoAdjust="0"/>
    <p:restoredTop sz="94660"/>
  </p:normalViewPr>
  <p:slideViewPr>
    <p:cSldViewPr>
      <p:cViewPr varScale="1">
        <p:scale>
          <a:sx n="90" d="100"/>
          <a:sy n="90" d="100"/>
        </p:scale>
        <p:origin x="7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75A0C-EE4F-4DC1-AF59-C786325D5A31}" type="datetimeFigureOut">
              <a:rPr lang="pt-BR" smtClean="0"/>
              <a:t>22/04/2017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4EABB-B752-462A-8FDC-DA8F402C3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26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026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068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515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856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098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59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109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241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784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712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95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21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78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-8802" y="475641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Ciência da Computação - Tópicos Especiais em Programação</a:t>
            </a:r>
          </a:p>
          <a:p>
            <a:pPr algn="ctr"/>
            <a:r>
              <a:rPr lang="pt-BR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UNIVALI – Universidade do Vale do Itajaí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12369" y="3211111"/>
            <a:ext cx="5220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JAVA PERSISTENCE API</a:t>
            </a: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3312368" y="1986975"/>
            <a:ext cx="522007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r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JPA</a:t>
            </a:r>
          </a:p>
        </p:txBody>
      </p:sp>
    </p:spTree>
    <p:extLst>
      <p:ext uri="{BB962C8B-B14F-4D97-AF65-F5344CB8AC3E}">
        <p14:creationId xmlns:p14="http://schemas.microsoft.com/office/powerpoint/2010/main" val="1573217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MÉTODOS ABSTRAÍDOS DO JPA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4" y="1176255"/>
            <a:ext cx="4752612" cy="34785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04566520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IMPLEMENTAÇÕES DO JPA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JPA é uma API que descreve uma interface comum para Frameworks de persistência de dados, portanto necessita de uma implementação. Alguns exemplos de implementações são: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EclipseLink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TopLink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DataNucleus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OpenJPA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ObjectDB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Ebean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51111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ANÁLISE DO PROBLEMA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203598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aplicação armazena dados na memória, porém ao encerrar a execução, perdemos todos os dados.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é prático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é usual</a:t>
            </a:r>
          </a:p>
        </p:txBody>
      </p:sp>
    </p:spTree>
    <p:extLst>
      <p:ext uri="{BB962C8B-B14F-4D97-AF65-F5344CB8AC3E}">
        <p14:creationId xmlns:p14="http://schemas.microsoft.com/office/powerpoint/2010/main" val="186478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PERSISTÊNCIA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20359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persistência é um conceito fundamental em muitas aplicações, pois permite que o programa persista os dados mesmo após ser encerrado, recuperando-os ao iniciar novamente.</a:t>
            </a:r>
          </a:p>
        </p:txBody>
      </p:sp>
    </p:spTree>
    <p:extLst>
      <p:ext uri="{BB962C8B-B14F-4D97-AF65-F5344CB8AC3E}">
        <p14:creationId xmlns:p14="http://schemas.microsoft.com/office/powerpoint/2010/main" val="276708930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COMO PERSISTIR?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20359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forma mais comum de persistir dados é através de bancos de dados, mas não se limita somente a isso. Podemos persistir inclusive por arquivos XML, arquivos de texto, etc.</a:t>
            </a:r>
          </a:p>
        </p:txBody>
      </p:sp>
    </p:spTree>
    <p:extLst>
      <p:ext uri="{BB962C8B-B14F-4D97-AF65-F5344CB8AC3E}">
        <p14:creationId xmlns:p14="http://schemas.microsoft.com/office/powerpoint/2010/main" val="112725568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MÉTODO TRADICIONAL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Já implementamos persistência durante o curso, porém feita na mão, criando</a:t>
            </a: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 SQL em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cada combinação de entidade e operação (CRUD).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‒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inserirUsuario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285750" indent="-285750" algn="just">
              <a:buFont typeface="Arial" panose="020B0604020202020204" pitchFamily="34" charset="0"/>
              <a:buChar char="‒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atualizarUsuario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285750" indent="-285750" algn="just">
              <a:buFont typeface="Arial" panose="020B0604020202020204" pitchFamily="34" charset="0"/>
              <a:buChar char="‒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deletarEmpresa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Implementação para um SGBD em específico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de outra linguagem para manipular o banco de dados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Perda de foco no objetivo principal da aplicação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18858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22" y="1185119"/>
            <a:ext cx="8496944" cy="17161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MÉTODO TRADICIONAL</a:t>
            </a:r>
          </a:p>
        </p:txBody>
      </p:sp>
    </p:spTree>
    <p:extLst>
      <p:ext uri="{BB962C8B-B14F-4D97-AF65-F5344CB8AC3E}">
        <p14:creationId xmlns:p14="http://schemas.microsoft.com/office/powerpoint/2010/main" val="149278199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686898"/>
              </p:ext>
            </p:extLst>
          </p:nvPr>
        </p:nvGraphicFramePr>
        <p:xfrm>
          <a:off x="324322" y="2327616"/>
          <a:ext cx="6096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61824308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3453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Orientação</a:t>
                      </a:r>
                      <a:r>
                        <a:rPr lang="pt-BR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Objetos</a:t>
                      </a:r>
                      <a:endParaRPr lang="pt-BR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70251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Relacional</a:t>
                      </a:r>
                    </a:p>
                  </a:txBody>
                  <a:tcPr>
                    <a:solidFill>
                      <a:srgbClr val="7025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373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877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56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Propriedade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29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Associação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Foreign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Key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71337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MAPEAMENTO OBJETO RELACIONAL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mapeamento objeto relacional (ORM) é uma técnica de conversão de dados entre um banco de dados relacional e uma linguagem de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170833473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JAVA PERSISTENCE API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Java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Persistence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 (JPA) é uma camada de abstração para persistência de dados, onde utilizamos anotações para realizar o mapeamento ORM e métodos abstraídos para manipular o banco de dados.</a:t>
            </a:r>
          </a:p>
          <a:p>
            <a:pPr algn="just">
              <a:buClr>
                <a:srgbClr val="C00000"/>
              </a:buClr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Abstração em relação ao SGBD a ser utilizado</a:t>
            </a:r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 apenas Java</a:t>
            </a:r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Foco no objetivo principal da aplicação</a:t>
            </a:r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Facilidade para aplicar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31999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MAPEAMENTO COM JPA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4" y="1176256"/>
            <a:ext cx="5904740" cy="25745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9270875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351</Words>
  <Application>Microsoft Office PowerPoint</Application>
  <PresentationFormat>Apresentação na tela (16:9)</PresentationFormat>
  <Paragraphs>69</Paragraphs>
  <Slides>11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Wingdings</vt:lpstr>
      <vt:lpstr>Office 테마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POWERPOINT TEMPLATES DESIGN</dc:title>
  <dc:creator>ALLPPT.com</dc:creator>
  <cp:lastModifiedBy>André Luiz da Silva</cp:lastModifiedBy>
  <cp:revision>39</cp:revision>
  <dcterms:created xsi:type="dcterms:W3CDTF">2014-02-22T02:13:23Z</dcterms:created>
  <dcterms:modified xsi:type="dcterms:W3CDTF">2017-04-22T23:06:19Z</dcterms:modified>
</cp:coreProperties>
</file>