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9" r:id="rId9"/>
    <p:sldId id="261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>
      <p:cViewPr>
        <p:scale>
          <a:sx n="75" d="100"/>
          <a:sy n="75" d="100"/>
        </p:scale>
        <p:origin x="1146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6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3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9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4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hSlash/apresentacao-jp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apresentacao-jp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COM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6"/>
            <a:ext cx="5904740" cy="257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MÉTODOS ABSTRAÍDOS DA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5"/>
            <a:ext cx="4752612" cy="3478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IMPLEMENTAÇÕES DA JPA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JPA é uma API que descreve uma interface comum para Frameworks de persistência de dados, portanto necessita de uma implementação. Alguns exemplos de implementações são: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DataNucleus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ObjectDB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1111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2069435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PRÁTICA…</a:t>
            </a:r>
          </a:p>
        </p:txBody>
      </p:sp>
    </p:spTree>
    <p:extLst>
      <p:ext uri="{BB962C8B-B14F-4D97-AF65-F5344CB8AC3E}">
        <p14:creationId xmlns:p14="http://schemas.microsoft.com/office/powerpoint/2010/main" val="13737059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FIM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fonte do projeto desenvolvido e apresentação no seguinte repositório: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https://github.com/DeehSlash/apresentacao-jpa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encurtado: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http://bit.ly/apresentacao-jpa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469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mesmo após ser encerrado, recuperando-os ao iniciar 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 dados, onde utilizamos anotações para realizar o mapeamento ORM e métodos 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JPA os objetos continuam sendo POJO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isto é, não é necessário nada especial para tornar os objetos persistentes, apenas as 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anotações de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mapeamento objeto relacional.</a:t>
            </a:r>
          </a:p>
        </p:txBody>
      </p:sp>
    </p:spTree>
    <p:extLst>
      <p:ext uri="{BB962C8B-B14F-4D97-AF65-F5344CB8AC3E}">
        <p14:creationId xmlns:p14="http://schemas.microsoft.com/office/powerpoint/2010/main" val="27801022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entre um banco de dados relacional e uma 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418</Words>
  <Application>Microsoft Office PowerPoint</Application>
  <PresentationFormat>Apresentação na tela (16:9)</PresentationFormat>
  <Paragraphs>83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45</cp:revision>
  <dcterms:created xsi:type="dcterms:W3CDTF">2014-02-22T02:13:23Z</dcterms:created>
  <dcterms:modified xsi:type="dcterms:W3CDTF">2017-04-23T02:32:50Z</dcterms:modified>
</cp:coreProperties>
</file>