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9" r:id="rId9"/>
    <p:sldId id="261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FC6"/>
    <a:srgbClr val="702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4660"/>
  </p:normalViewPr>
  <p:slideViewPr>
    <p:cSldViewPr>
      <p:cViewPr varScale="1">
        <p:scale>
          <a:sx n="90" d="100"/>
          <a:sy n="90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5A0C-EE4F-4DC1-AF59-C786325D5A31}" type="datetimeFigureOut">
              <a:rPr lang="pt-BR" smtClean="0"/>
              <a:t>24/04/2017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4EABB-B752-462A-8FDC-DA8F402C3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26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02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712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068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237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29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51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85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09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59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4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43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0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4EABB-B752-462A-8FDC-DA8F402C3A1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78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hSlash/apresentacao-jp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apresentacao-jp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-8802" y="475641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Ciência da Computação - Tópicos Especiais em Programação</a:t>
            </a:r>
          </a:p>
          <a:p>
            <a:pPr algn="ctr"/>
            <a:r>
              <a:rPr lang="pt-BR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UNIVALI – Universidade do Vale do Itajaí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2369" y="3211111"/>
            <a:ext cx="5220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JAVA PERSISTENCE API</a:t>
            </a: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3312368" y="1986975"/>
            <a:ext cx="522007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en-US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r"/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COM JPA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71549"/>
            <a:ext cx="6192688" cy="4240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70875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MÉTODOS ABSTRAÍDOS DA JPA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03598"/>
            <a:ext cx="4752612" cy="31778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456652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IMPLEMENTAÇÕES DA JPA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JPA é uma API que descreve uma interface comum para Frameworks de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persistência de dados, portanto necessita de uma implementação. Alguns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 de implementações são: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TopLink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DataNucleus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OpenJPA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ObjectDB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algn="just">
              <a:buFont typeface="Arial" panose="020B0604020202020204" pitchFamily="34" charset="0"/>
              <a:buChar char="‒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Ebean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1111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2069435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PRÁTICA…</a:t>
            </a:r>
          </a:p>
        </p:txBody>
      </p:sp>
    </p:spTree>
    <p:extLst>
      <p:ext uri="{BB962C8B-B14F-4D97-AF65-F5344CB8AC3E}">
        <p14:creationId xmlns:p14="http://schemas.microsoft.com/office/powerpoint/2010/main" val="137370594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FIM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 fonte do projeto desenvolvido e apresentação no seguinte repositório: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https://github.com/DeehSlash/apresentacao-jpa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encurtado: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http://bit.ly/apresentacao-jpa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4692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ANÁLISE DO PROBLEMA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aplicação armazena dados na memória, porém ao encerrar a execução, perdemos todos os dados.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prático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usual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PERSISTÊNCIA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persistência é um conceito fundamental em muitas aplicações, pois permite que o programa persista os dados após ser encerrado, recuperando-os ao iniciar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novamente.</a:t>
            </a:r>
          </a:p>
        </p:txBody>
      </p:sp>
    </p:spTree>
    <p:extLst>
      <p:ext uri="{BB962C8B-B14F-4D97-AF65-F5344CB8AC3E}">
        <p14:creationId xmlns:p14="http://schemas.microsoft.com/office/powerpoint/2010/main" val="27670893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COMO PERSISTIR?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20359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forma mais comum de persistir dados é através de bancos de dados, mas não se limita somente a isso. Podemos persistir inclusive por arquivos XML, arquivos de texto, etc.</a:t>
            </a:r>
          </a:p>
        </p:txBody>
      </p:sp>
    </p:spTree>
    <p:extLst>
      <p:ext uri="{BB962C8B-B14F-4D97-AF65-F5344CB8AC3E}">
        <p14:creationId xmlns:p14="http://schemas.microsoft.com/office/powerpoint/2010/main" val="112725568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implementamos persistência durante o curso, porém feita na mão, criando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 SQL em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cada combinação de entidade e operação (CRUD).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inserirUsuario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atualizarUsuario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 algn="just">
              <a:buFont typeface="Arial" panose="020B0604020202020204" pitchFamily="34" charset="0"/>
              <a:buChar char="‒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deletarEmpresa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algn="just"/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para um SGBD em específico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Implementação extensiva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outra linguagem para manipular o banco de dados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foco no objetivo principal da aplicação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885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2" y="1185119"/>
            <a:ext cx="8496944" cy="1716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MÉTODO TRADICIONAL</a:t>
            </a:r>
          </a:p>
        </p:txBody>
      </p:sp>
    </p:spTree>
    <p:extLst>
      <p:ext uri="{BB962C8B-B14F-4D97-AF65-F5344CB8AC3E}">
        <p14:creationId xmlns:p14="http://schemas.microsoft.com/office/powerpoint/2010/main" val="149278199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JAVA PERSISTENCE API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Java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(JPA) é uma camada de abstração para persistência de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dados, onde utilizamos anotações para realizar o mapeamento ORM e métodos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abstraídos para manipular o banco de dados.</a:t>
            </a:r>
          </a:p>
          <a:p>
            <a:pPr algn="just">
              <a:buClr>
                <a:srgbClr val="C00000"/>
              </a:buClr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Abstração em relação ao SGBD a ser utilizado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 apenas Java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 no objetivo principal da aplicação</a:t>
            </a:r>
          </a:p>
          <a:p>
            <a:pPr marL="285750" indent="-285750" algn="just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Facilidade para aplicar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X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1999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JAVA PERSISTENCE API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JPA os objetos continuam sendo POJO (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Plain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isto é,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é necessário nada especial para tornar os objetos persistentes, apenas as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anotações de mapeamento objeto relacional.</a:t>
            </a:r>
          </a:p>
        </p:txBody>
      </p:sp>
    </p:spTree>
    <p:extLst>
      <p:ext uri="{BB962C8B-B14F-4D97-AF65-F5344CB8AC3E}">
        <p14:creationId xmlns:p14="http://schemas.microsoft.com/office/powerpoint/2010/main" val="278010224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86898"/>
              </p:ext>
            </p:extLst>
          </p:nvPr>
        </p:nvGraphicFramePr>
        <p:xfrm>
          <a:off x="324322" y="2327616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182430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3453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Orientação</a:t>
                      </a:r>
                      <a:r>
                        <a:rPr lang="pt-BR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Objetos</a:t>
                      </a:r>
                      <a:endParaRPr lang="pt-BR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70251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Relacional</a:t>
                      </a:r>
                    </a:p>
                  </a:txBody>
                  <a:tcPr>
                    <a:solidFill>
                      <a:srgbClr val="7025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7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Propriedade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9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Associação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Foreign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1337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MAPEAMENTO OBJETO RELACIONAL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24322" y="117625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mapeamento objeto relacional (ORM) é uma técnica de conversão de dados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 um banco de dados relacional e uma linguagem de programação </a:t>
            </a:r>
          </a:p>
          <a:p>
            <a:pPr algn="just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70833473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419</Words>
  <Application>Microsoft Office PowerPoint</Application>
  <PresentationFormat>Apresentação na tela (16:9)</PresentationFormat>
  <Paragraphs>93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Wingdings</vt:lpstr>
      <vt:lpstr>Office 테마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André Luiz da Silva</cp:lastModifiedBy>
  <cp:revision>48</cp:revision>
  <dcterms:created xsi:type="dcterms:W3CDTF">2014-02-22T02:13:23Z</dcterms:created>
  <dcterms:modified xsi:type="dcterms:W3CDTF">2017-04-24T20:25:17Z</dcterms:modified>
</cp:coreProperties>
</file>