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DO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DO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707654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377</Words>
  <Application>Microsoft Office PowerPoint</Application>
  <PresentationFormat>Apresentação na tela (16:9)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43</cp:revision>
  <dcterms:created xsi:type="dcterms:W3CDTF">2014-02-22T02:13:23Z</dcterms:created>
  <dcterms:modified xsi:type="dcterms:W3CDTF">2017-04-23T02:21:57Z</dcterms:modified>
</cp:coreProperties>
</file>