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5ebeaed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5ebeaed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5ebeaed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5ebeaed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5ebeaed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5ebeaed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5ebeaed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5ebeaed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5ebeaed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5ebeaed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5ebeaed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5ebeaed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5ebeaed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5ebeaed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INTRODUCTORIO SQL SERVER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VERSIÓN</a:t>
            </a:r>
            <a:r>
              <a:rPr lang="es"/>
              <a:t> ACTUAL: SQL SERVER 2017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4540750"/>
            <a:ext cx="25617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JEAN ROBLES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XTFSDSDJJ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CLAVE DEL WIFI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90525" y="4540750"/>
            <a:ext cx="25617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JEAN ROBLES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SON LAS BASES DE DATOS?</a:t>
            </a:r>
            <a:endParaRPr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PORQUE NECESITO CONOCERLAS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90525" y="4540750"/>
            <a:ext cx="25617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JEAN ROBLES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CONOZCAMOS ALGUNAS CONSULTAS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-CONSULTA SELECT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-CONSULTA INSERT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-CONSULTA UPDATE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-CONSULTA DELETE 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OBJETOS EN BASE DE DATOS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-CREAR UNA BASE DE DATOS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-CREAR TABLAS DIRECCION, COMUNA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-RESTAURAR UNA BASE DE DATOS DESDE UN 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-RESTAURAR UNA BASE DE DATOS DESDE UNA .BAK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UN POCO MÁS ALLÁ CON NUESTRAS CONSULTAS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-USO DE 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-USO 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-USO DE LIKE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-HACER UN BUSCADOR SIMPLE POR NOMBRE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BÚSQUEDAS</a:t>
            </a:r>
            <a:r>
              <a:rPr lang="es"/>
              <a:t> AVANZADAS CON NUESTRO BUSCADOR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-BUSCAR PRODUCTO </a:t>
            </a:r>
            <a:r>
              <a:rPr lang="es"/>
              <a:t>MÁS</a:t>
            </a:r>
            <a:r>
              <a:rPr lang="es"/>
              <a:t> VENDIDO.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-BUSCAR </a:t>
            </a:r>
            <a:r>
              <a:rPr lang="es"/>
              <a:t>GANANCIAS</a:t>
            </a:r>
            <a:r>
              <a:rPr lang="es"/>
              <a:t> POR PRODUCTO EN EL MES EN CURSO.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-BUSCAR PROMEDIO VENTAS POR CAJA.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-DETERMINAR VENDEDOR CON </a:t>
            </a:r>
            <a:r>
              <a:rPr lang="es"/>
              <a:t>MÁS</a:t>
            </a:r>
            <a:r>
              <a:rPr lang="es"/>
              <a:t> Y MENOS VENTAS.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PROCEDIMIENTOS ALMACENADOS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-CREAR UN STORED PROCEDURE PARA NUESTRO BUSCADOR.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-PROBAR BÚSQUEDAS DE NUESTRO BUSCADOR.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