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:Siva deekshitha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deekshitha t</cp:lastModifiedBy>
  <cp:revision>13</cp:revision>
  <dcterms:modified xsi:type="dcterms:W3CDTF">2024-04-08T08:01:39Z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