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7"/>
  </p:notesMasterIdLst>
  <p:sldIdLst>
    <p:sldId id="2306" r:id="rId5"/>
    <p:sldId id="2305" r:id="rId6"/>
    <p:sldId id="2307" r:id="rId7"/>
    <p:sldId id="2304" r:id="rId8"/>
    <p:sldId id="2303" r:id="rId9"/>
    <p:sldId id="2308" r:id="rId10"/>
    <p:sldId id="2309" r:id="rId11"/>
    <p:sldId id="2310" r:id="rId12"/>
    <p:sldId id="2311" r:id="rId13"/>
    <p:sldId id="2312" r:id="rId14"/>
    <p:sldId id="2313" r:id="rId15"/>
    <p:sldId id="2288" r:id="rId16"/>
  </p:sldIdLst>
  <p:sldSz cx="12192000" cy="6858000"/>
  <p:notesSz cx="6858000" cy="9144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E68DED-4FF2-4ABD-B35E-119AB3E71529}" v="99" dt="2023-02-25T11:13:30.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ni Goyal" userId="70b82eba-afb7-4007-9379-6ed60de5ed71" providerId="ADAL" clId="{977A9DD3-C042-498C-A3D9-74658D004F5C}"/>
    <pc:docChg chg="undo custSel addSld modSld">
      <pc:chgData name="Avni Goyal" userId="70b82eba-afb7-4007-9379-6ed60de5ed71" providerId="ADAL" clId="{977A9DD3-C042-498C-A3D9-74658D004F5C}" dt="2023-01-10T11:40:17.404" v="446" actId="255"/>
      <pc:docMkLst>
        <pc:docMk/>
      </pc:docMkLst>
      <pc:sldChg chg="addSp delSp modSp new mod setBg">
        <pc:chgData name="Avni Goyal" userId="70b82eba-afb7-4007-9379-6ed60de5ed71" providerId="ADAL" clId="{977A9DD3-C042-498C-A3D9-74658D004F5C}" dt="2023-01-10T11:34:47.650" v="197" actId="14100"/>
        <pc:sldMkLst>
          <pc:docMk/>
          <pc:sldMk cId="893385860" sldId="2311"/>
        </pc:sldMkLst>
        <pc:spChg chg="mod">
          <ac:chgData name="Avni Goyal" userId="70b82eba-afb7-4007-9379-6ed60de5ed71" providerId="ADAL" clId="{977A9DD3-C042-498C-A3D9-74658D004F5C}" dt="2023-01-10T11:34:47.650" v="197" actId="14100"/>
          <ac:spMkLst>
            <pc:docMk/>
            <pc:sldMk cId="893385860" sldId="2311"/>
            <ac:spMk id="2" creationId="{652D5164-8200-4457-4015-FAB0F91203F1}"/>
          </ac:spMkLst>
        </pc:spChg>
        <pc:spChg chg="del mod">
          <ac:chgData name="Avni Goyal" userId="70b82eba-afb7-4007-9379-6ed60de5ed71" providerId="ADAL" clId="{977A9DD3-C042-498C-A3D9-74658D004F5C}" dt="2023-01-10T11:31:27.015" v="2" actId="478"/>
          <ac:spMkLst>
            <pc:docMk/>
            <pc:sldMk cId="893385860" sldId="2311"/>
            <ac:spMk id="3" creationId="{7E8A42F6-9AEA-0418-4B33-F025BD7556EB}"/>
          </ac:spMkLst>
        </pc:spChg>
        <pc:spChg chg="del mod">
          <ac:chgData name="Avni Goyal" userId="70b82eba-afb7-4007-9379-6ed60de5ed71" providerId="ADAL" clId="{977A9DD3-C042-498C-A3D9-74658D004F5C}" dt="2023-01-10T11:31:31.760" v="4" actId="478"/>
          <ac:spMkLst>
            <pc:docMk/>
            <pc:sldMk cId="893385860" sldId="2311"/>
            <ac:spMk id="4" creationId="{D7E461CF-EC96-9876-353D-F960FEC57428}"/>
          </ac:spMkLst>
        </pc:spChg>
        <pc:spChg chg="add mod">
          <ac:chgData name="Avni Goyal" userId="70b82eba-afb7-4007-9379-6ed60de5ed71" providerId="ADAL" clId="{977A9DD3-C042-498C-A3D9-74658D004F5C}" dt="2023-01-10T11:34:39.847" v="195" actId="255"/>
          <ac:spMkLst>
            <pc:docMk/>
            <pc:sldMk cId="893385860" sldId="2311"/>
            <ac:spMk id="5" creationId="{A56546DF-53FA-9C19-1956-A9287DC978D9}"/>
          </ac:spMkLst>
        </pc:spChg>
        <pc:spChg chg="add del">
          <ac:chgData name="Avni Goyal" userId="70b82eba-afb7-4007-9379-6ed60de5ed71" providerId="ADAL" clId="{977A9DD3-C042-498C-A3D9-74658D004F5C}" dt="2023-01-10T11:34:29.658" v="193" actId="26606"/>
          <ac:spMkLst>
            <pc:docMk/>
            <pc:sldMk cId="893385860" sldId="2311"/>
            <ac:spMk id="1031" creationId="{F13C74B1-5B17-4795-BED0-7140497B445A}"/>
          </ac:spMkLst>
        </pc:spChg>
        <pc:spChg chg="add del">
          <ac:chgData name="Avni Goyal" userId="70b82eba-afb7-4007-9379-6ed60de5ed71" providerId="ADAL" clId="{977A9DD3-C042-498C-A3D9-74658D004F5C}" dt="2023-01-10T11:34:29.658" v="193" actId="26606"/>
          <ac:spMkLst>
            <pc:docMk/>
            <pc:sldMk cId="893385860" sldId="2311"/>
            <ac:spMk id="1033" creationId="{D4974D33-8DC5-464E-8C6D-BE58F0669C17}"/>
          </ac:spMkLst>
        </pc:spChg>
        <pc:spChg chg="add">
          <ac:chgData name="Avni Goyal" userId="70b82eba-afb7-4007-9379-6ed60de5ed71" providerId="ADAL" clId="{977A9DD3-C042-498C-A3D9-74658D004F5C}" dt="2023-01-10T11:34:29.659" v="194" actId="26606"/>
          <ac:spMkLst>
            <pc:docMk/>
            <pc:sldMk cId="893385860" sldId="2311"/>
            <ac:spMk id="1035" creationId="{04812C46-200A-4DEB-A05E-3ED6C68C2387}"/>
          </ac:spMkLst>
        </pc:spChg>
        <pc:spChg chg="add">
          <ac:chgData name="Avni Goyal" userId="70b82eba-afb7-4007-9379-6ed60de5ed71" providerId="ADAL" clId="{977A9DD3-C042-498C-A3D9-74658D004F5C}" dt="2023-01-10T11:34:29.659" v="194" actId="26606"/>
          <ac:spMkLst>
            <pc:docMk/>
            <pc:sldMk cId="893385860" sldId="2311"/>
            <ac:spMk id="1036" creationId="{D1EA859B-E555-4109-94F3-6700E046E008}"/>
          </ac:spMkLst>
        </pc:spChg>
        <pc:picChg chg="add mod ord">
          <ac:chgData name="Avni Goyal" userId="70b82eba-afb7-4007-9379-6ed60de5ed71" providerId="ADAL" clId="{977A9DD3-C042-498C-A3D9-74658D004F5C}" dt="2023-01-10T11:34:29.659" v="194" actId="26606"/>
          <ac:picMkLst>
            <pc:docMk/>
            <pc:sldMk cId="893385860" sldId="2311"/>
            <ac:picMk id="1026" creationId="{E0F875F1-5603-611C-D841-E4B66DCC310C}"/>
          </ac:picMkLst>
        </pc:picChg>
      </pc:sldChg>
      <pc:sldChg chg="delSp modSp new mod">
        <pc:chgData name="Avni Goyal" userId="70b82eba-afb7-4007-9379-6ed60de5ed71" providerId="ADAL" clId="{977A9DD3-C042-498C-A3D9-74658D004F5C}" dt="2023-01-10T11:37:21.095" v="285" actId="20577"/>
        <pc:sldMkLst>
          <pc:docMk/>
          <pc:sldMk cId="572362633" sldId="2312"/>
        </pc:sldMkLst>
        <pc:spChg chg="mod">
          <ac:chgData name="Avni Goyal" userId="70b82eba-afb7-4007-9379-6ed60de5ed71" providerId="ADAL" clId="{977A9DD3-C042-498C-A3D9-74658D004F5C}" dt="2023-01-10T11:37:21.095" v="285" actId="20577"/>
          <ac:spMkLst>
            <pc:docMk/>
            <pc:sldMk cId="572362633" sldId="2312"/>
            <ac:spMk id="2" creationId="{369EDC52-9D88-5977-8932-01940ACEBD3E}"/>
          </ac:spMkLst>
        </pc:spChg>
        <pc:spChg chg="del mod">
          <ac:chgData name="Avni Goyal" userId="70b82eba-afb7-4007-9379-6ed60de5ed71" providerId="ADAL" clId="{977A9DD3-C042-498C-A3D9-74658D004F5C}" dt="2023-01-10T11:34:57.524" v="200" actId="478"/>
          <ac:spMkLst>
            <pc:docMk/>
            <pc:sldMk cId="572362633" sldId="2312"/>
            <ac:spMk id="3" creationId="{E26D611C-B041-A178-288D-3FB9A4DAED99}"/>
          </ac:spMkLst>
        </pc:spChg>
        <pc:spChg chg="del mod">
          <ac:chgData name="Avni Goyal" userId="70b82eba-afb7-4007-9379-6ed60de5ed71" providerId="ADAL" clId="{977A9DD3-C042-498C-A3D9-74658D004F5C}" dt="2023-01-10T11:35:01.975" v="202" actId="478"/>
          <ac:spMkLst>
            <pc:docMk/>
            <pc:sldMk cId="572362633" sldId="2312"/>
            <ac:spMk id="4" creationId="{66189C6C-CCAA-ADCB-05A0-FC28731F1281}"/>
          </ac:spMkLst>
        </pc:spChg>
      </pc:sldChg>
      <pc:sldChg chg="delSp modSp new mod">
        <pc:chgData name="Avni Goyal" userId="70b82eba-afb7-4007-9379-6ed60de5ed71" providerId="ADAL" clId="{977A9DD3-C042-498C-A3D9-74658D004F5C}" dt="2023-01-10T11:40:17.404" v="446" actId="255"/>
        <pc:sldMkLst>
          <pc:docMk/>
          <pc:sldMk cId="242667443" sldId="2313"/>
        </pc:sldMkLst>
        <pc:spChg chg="mod">
          <ac:chgData name="Avni Goyal" userId="70b82eba-afb7-4007-9379-6ed60de5ed71" providerId="ADAL" clId="{977A9DD3-C042-498C-A3D9-74658D004F5C}" dt="2023-01-10T11:40:17.404" v="446" actId="255"/>
          <ac:spMkLst>
            <pc:docMk/>
            <pc:sldMk cId="242667443" sldId="2313"/>
            <ac:spMk id="2" creationId="{9703B18A-710E-AB1A-9D8E-6CC9EB1AEF99}"/>
          </ac:spMkLst>
        </pc:spChg>
        <pc:spChg chg="del">
          <ac:chgData name="Avni Goyal" userId="70b82eba-afb7-4007-9379-6ed60de5ed71" providerId="ADAL" clId="{977A9DD3-C042-498C-A3D9-74658D004F5C}" dt="2023-01-10T11:37:41.768" v="287" actId="478"/>
          <ac:spMkLst>
            <pc:docMk/>
            <pc:sldMk cId="242667443" sldId="2313"/>
            <ac:spMk id="3" creationId="{1C5CD777-9959-6D08-D0A9-867F0AFF9DC4}"/>
          </ac:spMkLst>
        </pc:spChg>
        <pc:spChg chg="del mod">
          <ac:chgData name="Avni Goyal" userId="70b82eba-afb7-4007-9379-6ed60de5ed71" providerId="ADAL" clId="{977A9DD3-C042-498C-A3D9-74658D004F5C}" dt="2023-01-10T11:37:44.846" v="289" actId="478"/>
          <ac:spMkLst>
            <pc:docMk/>
            <pc:sldMk cId="242667443" sldId="2313"/>
            <ac:spMk id="4" creationId="{B3D4340E-E590-B170-BEC1-6747A40356CC}"/>
          </ac:spMkLst>
        </pc:spChg>
      </pc:sldChg>
    </pc:docChg>
  </pc:docChgLst>
  <pc:docChgLst>
    <pc:chgData name="Deeksha Arora" userId="7859c0ce-8988-4974-b161-9a0cb89796de" providerId="ADAL" clId="{F1E68DED-4FF2-4ABD-B35E-119AB3E71529}"/>
    <pc:docChg chg="custSel addSld delSld modSld">
      <pc:chgData name="Deeksha Arora" userId="7859c0ce-8988-4974-b161-9a0cb89796de" providerId="ADAL" clId="{F1E68DED-4FF2-4ABD-B35E-119AB3E71529}" dt="2023-02-25T11:23:06.715" v="3014" actId="20577"/>
      <pc:docMkLst>
        <pc:docMk/>
      </pc:docMkLst>
      <pc:sldChg chg="modSp mod">
        <pc:chgData name="Deeksha Arora" userId="7859c0ce-8988-4974-b161-9a0cb89796de" providerId="ADAL" clId="{F1E68DED-4FF2-4ABD-B35E-119AB3E71529}" dt="2023-02-24T06:06:04.438" v="167" actId="5793"/>
        <pc:sldMkLst>
          <pc:docMk/>
          <pc:sldMk cId="1912967123" sldId="2274"/>
        </pc:sldMkLst>
        <pc:spChg chg="mod">
          <ac:chgData name="Deeksha Arora" userId="7859c0ce-8988-4974-b161-9a0cb89796de" providerId="ADAL" clId="{F1E68DED-4FF2-4ABD-B35E-119AB3E71529}" dt="2023-02-24T06:04:46.049" v="86" actId="255"/>
          <ac:spMkLst>
            <pc:docMk/>
            <pc:sldMk cId="1912967123" sldId="2274"/>
            <ac:spMk id="4" creationId="{A9A309E5-3A56-48C2-8686-4F56DA3FF934}"/>
          </ac:spMkLst>
        </pc:spChg>
        <pc:spChg chg="mod">
          <ac:chgData name="Deeksha Arora" userId="7859c0ce-8988-4974-b161-9a0cb89796de" providerId="ADAL" clId="{F1E68DED-4FF2-4ABD-B35E-119AB3E71529}" dt="2023-02-24T06:06:04.438" v="167" actId="5793"/>
          <ac:spMkLst>
            <pc:docMk/>
            <pc:sldMk cId="1912967123" sldId="2274"/>
            <ac:spMk id="5" creationId="{33A1B0ED-A51A-4EC3-9B30-12B21248C842}"/>
          </ac:spMkLst>
        </pc:spChg>
        <pc:spChg chg="mod">
          <ac:chgData name="Deeksha Arora" userId="7859c0ce-8988-4974-b161-9a0cb89796de" providerId="ADAL" clId="{F1E68DED-4FF2-4ABD-B35E-119AB3E71529}" dt="2023-02-24T06:04:59.844" v="103" actId="20577"/>
          <ac:spMkLst>
            <pc:docMk/>
            <pc:sldMk cId="1912967123" sldId="2274"/>
            <ac:spMk id="6" creationId="{2D37BB2A-FAFA-46A0-A17A-936B375BFA43}"/>
          </ac:spMkLst>
        </pc:spChg>
      </pc:sldChg>
      <pc:sldChg chg="addSp delSp modSp">
        <pc:chgData name="Deeksha Arora" userId="7859c0ce-8988-4974-b161-9a0cb89796de" providerId="ADAL" clId="{F1E68DED-4FF2-4ABD-B35E-119AB3E71529}" dt="2023-02-24T06:08:35.156" v="191" actId="14100"/>
        <pc:sldMkLst>
          <pc:docMk/>
          <pc:sldMk cId="195042454" sldId="2280"/>
        </pc:sldMkLst>
        <pc:graphicFrameChg chg="mod">
          <ac:chgData name="Deeksha Arora" userId="7859c0ce-8988-4974-b161-9a0cb89796de" providerId="ADAL" clId="{F1E68DED-4FF2-4ABD-B35E-119AB3E71529}" dt="2023-02-24T06:07:14.791" v="180" actId="20577"/>
          <ac:graphicFrameMkLst>
            <pc:docMk/>
            <pc:sldMk cId="195042454" sldId="2280"/>
            <ac:graphicFrameMk id="1028" creationId="{8DDCA480-9F45-408F-8763-8553187BE10D}"/>
          </ac:graphicFrameMkLst>
        </pc:graphicFrameChg>
        <pc:picChg chg="add mod">
          <ac:chgData name="Deeksha Arora" userId="7859c0ce-8988-4974-b161-9a0cb89796de" providerId="ADAL" clId="{F1E68DED-4FF2-4ABD-B35E-119AB3E71529}" dt="2023-02-24T06:08:35.156" v="191" actId="14100"/>
          <ac:picMkLst>
            <pc:docMk/>
            <pc:sldMk cId="195042454" sldId="2280"/>
            <ac:picMk id="4" creationId="{6058B3C8-367B-A42E-3B7E-841AB503B175}"/>
          </ac:picMkLst>
        </pc:picChg>
        <pc:picChg chg="del">
          <ac:chgData name="Deeksha Arora" userId="7859c0ce-8988-4974-b161-9a0cb89796de" providerId="ADAL" clId="{F1E68DED-4FF2-4ABD-B35E-119AB3E71529}" dt="2023-02-24T06:07:21.150" v="181" actId="21"/>
          <ac:picMkLst>
            <pc:docMk/>
            <pc:sldMk cId="195042454" sldId="2280"/>
            <ac:picMk id="1032" creationId="{D50D1ED8-E624-4A02-BCD0-9EE81CA7C0C7}"/>
          </ac:picMkLst>
        </pc:picChg>
      </pc:sldChg>
      <pc:sldChg chg="addSp delSp modSp mod">
        <pc:chgData name="Deeksha Arora" userId="7859c0ce-8988-4974-b161-9a0cb89796de" providerId="ADAL" clId="{F1E68DED-4FF2-4ABD-B35E-119AB3E71529}" dt="2023-02-24T06:18:03.108" v="693"/>
        <pc:sldMkLst>
          <pc:docMk/>
          <pc:sldMk cId="4228343543" sldId="2281"/>
        </pc:sldMkLst>
        <pc:spChg chg="add del mod">
          <ac:chgData name="Deeksha Arora" userId="7859c0ce-8988-4974-b161-9a0cb89796de" providerId="ADAL" clId="{F1E68DED-4FF2-4ABD-B35E-119AB3E71529}" dt="2023-02-24T06:18:03.108" v="693"/>
          <ac:spMkLst>
            <pc:docMk/>
            <pc:sldMk cId="4228343543" sldId="2281"/>
            <ac:spMk id="3" creationId="{B2119A91-4E66-495D-961F-300920345D44}"/>
          </ac:spMkLst>
        </pc:spChg>
        <pc:spChg chg="add del mod">
          <ac:chgData name="Deeksha Arora" userId="7859c0ce-8988-4974-b161-9a0cb89796de" providerId="ADAL" clId="{F1E68DED-4FF2-4ABD-B35E-119AB3E71529}" dt="2023-02-24T06:11:21.030" v="580" actId="21"/>
          <ac:spMkLst>
            <pc:docMk/>
            <pc:sldMk cId="4228343543" sldId="2281"/>
            <ac:spMk id="4" creationId="{D24EEB1A-C72E-1C82-5DC1-1E7B1D735448}"/>
          </ac:spMkLst>
        </pc:spChg>
        <pc:spChg chg="add del mod">
          <ac:chgData name="Deeksha Arora" userId="7859c0ce-8988-4974-b161-9a0cb89796de" providerId="ADAL" clId="{F1E68DED-4FF2-4ABD-B35E-119AB3E71529}" dt="2023-02-24T06:11:49.971" v="585" actId="21"/>
          <ac:spMkLst>
            <pc:docMk/>
            <pc:sldMk cId="4228343543" sldId="2281"/>
            <ac:spMk id="5" creationId="{ED7D4254-ECFA-C3A0-BAAA-B91123DE52C6}"/>
          </ac:spMkLst>
        </pc:spChg>
        <pc:picChg chg="add del mod">
          <ac:chgData name="Deeksha Arora" userId="7859c0ce-8988-4974-b161-9a0cb89796de" providerId="ADAL" clId="{F1E68DED-4FF2-4ABD-B35E-119AB3E71529}" dt="2023-02-24T06:12:01.280" v="587" actId="21"/>
          <ac:picMkLst>
            <pc:docMk/>
            <pc:sldMk cId="4228343543" sldId="2281"/>
            <ac:picMk id="2050" creationId="{40CDA5A5-BE17-BCE7-44CB-48CEB3C15C37}"/>
          </ac:picMkLst>
        </pc:picChg>
      </pc:sldChg>
      <pc:sldChg chg="addSp delSp modSp mod">
        <pc:chgData name="Deeksha Arora" userId="7859c0ce-8988-4974-b161-9a0cb89796de" providerId="ADAL" clId="{F1E68DED-4FF2-4ABD-B35E-119AB3E71529}" dt="2023-02-25T09:55:00.750" v="1909" actId="20577"/>
        <pc:sldMkLst>
          <pc:docMk/>
          <pc:sldMk cId="2098800727" sldId="2295"/>
        </pc:sldMkLst>
        <pc:spChg chg="add mod">
          <ac:chgData name="Deeksha Arora" userId="7859c0ce-8988-4974-b161-9a0cb89796de" providerId="ADAL" clId="{F1E68DED-4FF2-4ABD-B35E-119AB3E71529}" dt="2023-02-25T09:55:00.750" v="1909" actId="20577"/>
          <ac:spMkLst>
            <pc:docMk/>
            <pc:sldMk cId="2098800727" sldId="2295"/>
            <ac:spMk id="5" creationId="{B4812D88-4330-6C84-C10B-86E69DC9F3EA}"/>
          </ac:spMkLst>
        </pc:spChg>
        <pc:picChg chg="add mod">
          <ac:chgData name="Deeksha Arora" userId="7859c0ce-8988-4974-b161-9a0cb89796de" providerId="ADAL" clId="{F1E68DED-4FF2-4ABD-B35E-119AB3E71529}" dt="2023-02-25T09:17:57.143" v="968" actId="14100"/>
          <ac:picMkLst>
            <pc:docMk/>
            <pc:sldMk cId="2098800727" sldId="2295"/>
            <ac:picMk id="4" creationId="{3AC54EEC-3A0D-729A-8AE0-625655A4AE3A}"/>
          </ac:picMkLst>
        </pc:picChg>
        <pc:picChg chg="del">
          <ac:chgData name="Deeksha Arora" userId="7859c0ce-8988-4974-b161-9a0cb89796de" providerId="ADAL" clId="{F1E68DED-4FF2-4ABD-B35E-119AB3E71529}" dt="2023-02-25T09:16:34.359" v="950" actId="21"/>
          <ac:picMkLst>
            <pc:docMk/>
            <pc:sldMk cId="2098800727" sldId="2295"/>
            <ac:picMk id="2050" creationId="{549100A7-EFFF-DCE6-81E4-7406604441F5}"/>
          </ac:picMkLst>
        </pc:picChg>
      </pc:sldChg>
      <pc:sldChg chg="modSp mod">
        <pc:chgData name="Deeksha Arora" userId="7859c0ce-8988-4974-b161-9a0cb89796de" providerId="ADAL" clId="{F1E68DED-4FF2-4ABD-B35E-119AB3E71529}" dt="2023-02-24T08:39:54.703" v="949" actId="20577"/>
        <pc:sldMkLst>
          <pc:docMk/>
          <pc:sldMk cId="3323415151" sldId="2302"/>
        </pc:sldMkLst>
        <pc:spChg chg="mod">
          <ac:chgData name="Deeksha Arora" userId="7859c0ce-8988-4974-b161-9a0cb89796de" providerId="ADAL" clId="{F1E68DED-4FF2-4ABD-B35E-119AB3E71529}" dt="2023-02-24T08:39:54.703" v="949" actId="20577"/>
          <ac:spMkLst>
            <pc:docMk/>
            <pc:sldMk cId="3323415151" sldId="2302"/>
            <ac:spMk id="6" creationId="{E47FD1D2-B3B3-5E8E-8487-918AD2EA78CC}"/>
          </ac:spMkLst>
        </pc:spChg>
      </pc:sldChg>
      <pc:sldChg chg="addSp modSp new del mod">
        <pc:chgData name="Deeksha Arora" userId="7859c0ce-8988-4974-b161-9a0cb89796de" providerId="ADAL" clId="{F1E68DED-4FF2-4ABD-B35E-119AB3E71529}" dt="2023-02-25T09:56:37.617" v="1911" actId="2696"/>
        <pc:sldMkLst>
          <pc:docMk/>
          <pc:sldMk cId="947316905" sldId="2314"/>
        </pc:sldMkLst>
        <pc:spChg chg="mod">
          <ac:chgData name="Deeksha Arora" userId="7859c0ce-8988-4974-b161-9a0cb89796de" providerId="ADAL" clId="{F1E68DED-4FF2-4ABD-B35E-119AB3E71529}" dt="2023-02-24T06:21:53.449" v="864" actId="20577"/>
          <ac:spMkLst>
            <pc:docMk/>
            <pc:sldMk cId="947316905" sldId="2314"/>
            <ac:spMk id="2" creationId="{4C6A1CE7-73F7-2BC9-C3CF-F20DA0383726}"/>
          </ac:spMkLst>
        </pc:spChg>
        <pc:spChg chg="mod">
          <ac:chgData name="Deeksha Arora" userId="7859c0ce-8988-4974-b161-9a0cb89796de" providerId="ADAL" clId="{F1E68DED-4FF2-4ABD-B35E-119AB3E71529}" dt="2023-02-24T06:22:14.299" v="866" actId="20577"/>
          <ac:spMkLst>
            <pc:docMk/>
            <pc:sldMk cId="947316905" sldId="2314"/>
            <ac:spMk id="3" creationId="{CB325C0F-087C-9084-88BC-23036C06C5CB}"/>
          </ac:spMkLst>
        </pc:spChg>
        <pc:spChg chg="add mod">
          <ac:chgData name="Deeksha Arora" userId="7859c0ce-8988-4974-b161-9a0cb89796de" providerId="ADAL" clId="{F1E68DED-4FF2-4ABD-B35E-119AB3E71529}" dt="2023-02-24T06:24:29.207" v="884" actId="255"/>
          <ac:spMkLst>
            <pc:docMk/>
            <pc:sldMk cId="947316905" sldId="2314"/>
            <ac:spMk id="5" creationId="{ECE7491D-FB02-2BFC-FF94-009F1BE2D55E}"/>
          </ac:spMkLst>
        </pc:spChg>
        <pc:picChg chg="add mod">
          <ac:chgData name="Deeksha Arora" userId="7859c0ce-8988-4974-b161-9a0cb89796de" providerId="ADAL" clId="{F1E68DED-4FF2-4ABD-B35E-119AB3E71529}" dt="2023-02-24T06:26:45.299" v="890" actId="14100"/>
          <ac:picMkLst>
            <pc:docMk/>
            <pc:sldMk cId="947316905" sldId="2314"/>
            <ac:picMk id="3074" creationId="{AE9FF88F-1655-76FA-883B-CBA9878614C7}"/>
          </ac:picMkLst>
        </pc:picChg>
      </pc:sldChg>
      <pc:sldChg chg="addSp delSp modSp new del mod">
        <pc:chgData name="Deeksha Arora" userId="7859c0ce-8988-4974-b161-9a0cb89796de" providerId="ADAL" clId="{F1E68DED-4FF2-4ABD-B35E-119AB3E71529}" dt="2023-02-25T09:43:53.670" v="1504" actId="2696"/>
        <pc:sldMkLst>
          <pc:docMk/>
          <pc:sldMk cId="1450596810" sldId="2315"/>
        </pc:sldMkLst>
        <pc:spChg chg="mod">
          <ac:chgData name="Deeksha Arora" userId="7859c0ce-8988-4974-b161-9a0cb89796de" providerId="ADAL" clId="{F1E68DED-4FF2-4ABD-B35E-119AB3E71529}" dt="2023-02-24T06:28:25.536" v="912" actId="20577"/>
          <ac:spMkLst>
            <pc:docMk/>
            <pc:sldMk cId="1450596810" sldId="2315"/>
            <ac:spMk id="2" creationId="{566EB79A-5116-2819-7DC5-D3F88A339C39}"/>
          </ac:spMkLst>
        </pc:spChg>
        <pc:spChg chg="mod">
          <ac:chgData name="Deeksha Arora" userId="7859c0ce-8988-4974-b161-9a0cb89796de" providerId="ADAL" clId="{F1E68DED-4FF2-4ABD-B35E-119AB3E71529}" dt="2023-02-24T06:28:39.339" v="913"/>
          <ac:spMkLst>
            <pc:docMk/>
            <pc:sldMk cId="1450596810" sldId="2315"/>
            <ac:spMk id="3" creationId="{7A15DDD5-581C-E994-B3A0-D0A8169C547C}"/>
          </ac:spMkLst>
        </pc:spChg>
        <pc:picChg chg="add del mod">
          <ac:chgData name="Deeksha Arora" userId="7859c0ce-8988-4974-b161-9a0cb89796de" providerId="ADAL" clId="{F1E68DED-4FF2-4ABD-B35E-119AB3E71529}" dt="2023-02-24T06:30:51.890" v="922" actId="21"/>
          <ac:picMkLst>
            <pc:docMk/>
            <pc:sldMk cId="1450596810" sldId="2315"/>
            <ac:picMk id="4098" creationId="{28448F57-6E85-945E-99FA-43E9314FF4EF}"/>
          </ac:picMkLst>
        </pc:picChg>
        <pc:picChg chg="add mod">
          <ac:chgData name="Deeksha Arora" userId="7859c0ce-8988-4974-b161-9a0cb89796de" providerId="ADAL" clId="{F1E68DED-4FF2-4ABD-B35E-119AB3E71529}" dt="2023-02-24T06:31:21.086" v="929" actId="14100"/>
          <ac:picMkLst>
            <pc:docMk/>
            <pc:sldMk cId="1450596810" sldId="2315"/>
            <ac:picMk id="4100" creationId="{2052050F-2B95-AC1D-E7BF-AAA8BF4F12AC}"/>
          </ac:picMkLst>
        </pc:picChg>
      </pc:sldChg>
      <pc:sldChg chg="addSp modSp new mod">
        <pc:chgData name="Deeksha Arora" userId="7859c0ce-8988-4974-b161-9a0cb89796de" providerId="ADAL" clId="{F1E68DED-4FF2-4ABD-B35E-119AB3E71529}" dt="2023-02-25T09:30:30.118" v="1242" actId="14100"/>
        <pc:sldMkLst>
          <pc:docMk/>
          <pc:sldMk cId="3318708971" sldId="2316"/>
        </pc:sldMkLst>
        <pc:spChg chg="add mod">
          <ac:chgData name="Deeksha Arora" userId="7859c0ce-8988-4974-b161-9a0cb89796de" providerId="ADAL" clId="{F1E68DED-4FF2-4ABD-B35E-119AB3E71529}" dt="2023-02-25T09:30:30.118" v="1242" actId="14100"/>
          <ac:spMkLst>
            <pc:docMk/>
            <pc:sldMk cId="3318708971" sldId="2316"/>
            <ac:spMk id="5" creationId="{2E5CE386-BE92-BB52-C59F-39CFB561966F}"/>
          </ac:spMkLst>
        </pc:spChg>
      </pc:sldChg>
      <pc:sldChg chg="addSp delSp modSp new mod">
        <pc:chgData name="Deeksha Arora" userId="7859c0ce-8988-4974-b161-9a0cb89796de" providerId="ADAL" clId="{F1E68DED-4FF2-4ABD-B35E-119AB3E71529}" dt="2023-02-25T10:17:27.514" v="2028" actId="114"/>
        <pc:sldMkLst>
          <pc:docMk/>
          <pc:sldMk cId="1791747384" sldId="2317"/>
        </pc:sldMkLst>
        <pc:spChg chg="mod">
          <ac:chgData name="Deeksha Arora" userId="7859c0ce-8988-4974-b161-9a0cb89796de" providerId="ADAL" clId="{F1E68DED-4FF2-4ABD-B35E-119AB3E71529}" dt="2023-02-25T09:36:21.857" v="1390" actId="20577"/>
          <ac:spMkLst>
            <pc:docMk/>
            <pc:sldMk cId="1791747384" sldId="2317"/>
            <ac:spMk id="2" creationId="{DCE73811-41CF-A3B8-EC93-C5EFB72554AC}"/>
          </ac:spMkLst>
        </pc:spChg>
        <pc:spChg chg="add mod">
          <ac:chgData name="Deeksha Arora" userId="7859c0ce-8988-4974-b161-9a0cb89796de" providerId="ADAL" clId="{F1E68DED-4FF2-4ABD-B35E-119AB3E71529}" dt="2023-02-25T10:16:13.721" v="2002" actId="14100"/>
          <ac:spMkLst>
            <pc:docMk/>
            <pc:sldMk cId="1791747384" sldId="2317"/>
            <ac:spMk id="5" creationId="{6560BE31-D9D9-3121-4827-716C767B8390}"/>
          </ac:spMkLst>
        </pc:spChg>
        <pc:spChg chg="add del mod">
          <ac:chgData name="Deeksha Arora" userId="7859c0ce-8988-4974-b161-9a0cb89796de" providerId="ADAL" clId="{F1E68DED-4FF2-4ABD-B35E-119AB3E71529}" dt="2023-02-25T10:14:39.835" v="1993"/>
          <ac:spMkLst>
            <pc:docMk/>
            <pc:sldMk cId="1791747384" sldId="2317"/>
            <ac:spMk id="6" creationId="{0897F58D-7460-6235-B7E4-1095D7E375F9}"/>
          </ac:spMkLst>
        </pc:spChg>
        <pc:spChg chg="add del mod">
          <ac:chgData name="Deeksha Arora" userId="7859c0ce-8988-4974-b161-9a0cb89796de" providerId="ADAL" clId="{F1E68DED-4FF2-4ABD-B35E-119AB3E71529}" dt="2023-02-25T10:15:01.500" v="1996" actId="21"/>
          <ac:spMkLst>
            <pc:docMk/>
            <pc:sldMk cId="1791747384" sldId="2317"/>
            <ac:spMk id="7" creationId="{3133D8A4-C2A6-5C35-88D4-6DBF0C27FC1C}"/>
          </ac:spMkLst>
        </pc:spChg>
        <pc:spChg chg="add mod">
          <ac:chgData name="Deeksha Arora" userId="7859c0ce-8988-4974-b161-9a0cb89796de" providerId="ADAL" clId="{F1E68DED-4FF2-4ABD-B35E-119AB3E71529}" dt="2023-02-25T10:17:27.514" v="2028" actId="114"/>
          <ac:spMkLst>
            <pc:docMk/>
            <pc:sldMk cId="1791747384" sldId="2317"/>
            <ac:spMk id="8" creationId="{610FC27D-F89D-1058-94FE-BE9DA8355CB0}"/>
          </ac:spMkLst>
        </pc:spChg>
      </pc:sldChg>
      <pc:sldChg chg="addSp modSp new mod">
        <pc:chgData name="Deeksha Arora" userId="7859c0ce-8988-4974-b161-9a0cb89796de" providerId="ADAL" clId="{F1E68DED-4FF2-4ABD-B35E-119AB3E71529}" dt="2023-02-25T10:29:21.187" v="2086"/>
        <pc:sldMkLst>
          <pc:docMk/>
          <pc:sldMk cId="4159678872" sldId="2318"/>
        </pc:sldMkLst>
        <pc:spChg chg="mod">
          <ac:chgData name="Deeksha Arora" userId="7859c0ce-8988-4974-b161-9a0cb89796de" providerId="ADAL" clId="{F1E68DED-4FF2-4ABD-B35E-119AB3E71529}" dt="2023-02-25T09:38:11.001" v="1431" actId="20577"/>
          <ac:spMkLst>
            <pc:docMk/>
            <pc:sldMk cId="4159678872" sldId="2318"/>
            <ac:spMk id="2" creationId="{DCA66DCE-6529-24FA-B2EC-93A8F79F9CAC}"/>
          </ac:spMkLst>
        </pc:spChg>
        <pc:spChg chg="add mod">
          <ac:chgData name="Deeksha Arora" userId="7859c0ce-8988-4974-b161-9a0cb89796de" providerId="ADAL" clId="{F1E68DED-4FF2-4ABD-B35E-119AB3E71529}" dt="2023-02-25T10:29:21.187" v="2086"/>
          <ac:spMkLst>
            <pc:docMk/>
            <pc:sldMk cId="4159678872" sldId="2318"/>
            <ac:spMk id="5" creationId="{201CC26B-9B44-DD55-807D-8C4D2771F5E2}"/>
          </ac:spMkLst>
        </pc:spChg>
        <pc:spChg chg="add mod">
          <ac:chgData name="Deeksha Arora" userId="7859c0ce-8988-4974-b161-9a0cb89796de" providerId="ADAL" clId="{F1E68DED-4FF2-4ABD-B35E-119AB3E71529}" dt="2023-02-25T10:25:37.672" v="2083" actId="20577"/>
          <ac:spMkLst>
            <pc:docMk/>
            <pc:sldMk cId="4159678872" sldId="2318"/>
            <ac:spMk id="6" creationId="{E4BF5766-378F-CE69-1407-1047ECBF1145}"/>
          </ac:spMkLst>
        </pc:spChg>
      </pc:sldChg>
      <pc:sldChg chg="add">
        <pc:chgData name="Deeksha Arora" userId="7859c0ce-8988-4974-b161-9a0cb89796de" providerId="ADAL" clId="{F1E68DED-4FF2-4ABD-B35E-119AB3E71529}" dt="2023-02-25T09:43:45.679" v="1503"/>
        <pc:sldMkLst>
          <pc:docMk/>
          <pc:sldMk cId="3069843786" sldId="2319"/>
        </pc:sldMkLst>
      </pc:sldChg>
      <pc:sldChg chg="addSp delSp modSp new del mod">
        <pc:chgData name="Deeksha Arora" userId="7859c0ce-8988-4974-b161-9a0cb89796de" providerId="ADAL" clId="{F1E68DED-4FF2-4ABD-B35E-119AB3E71529}" dt="2023-02-25T10:01:14.478" v="1960" actId="2696"/>
        <pc:sldMkLst>
          <pc:docMk/>
          <pc:sldMk cId="341188724" sldId="2320"/>
        </pc:sldMkLst>
        <pc:spChg chg="mod">
          <ac:chgData name="Deeksha Arora" userId="7859c0ce-8988-4974-b161-9a0cb89796de" providerId="ADAL" clId="{F1E68DED-4FF2-4ABD-B35E-119AB3E71529}" dt="2023-02-25T09:52:02.168" v="1885" actId="1076"/>
          <ac:spMkLst>
            <pc:docMk/>
            <pc:sldMk cId="341188724" sldId="2320"/>
            <ac:spMk id="2" creationId="{4BF217E0-6782-9598-A2CD-59528A36D6E7}"/>
          </ac:spMkLst>
        </pc:spChg>
        <pc:spChg chg="mod">
          <ac:chgData name="Deeksha Arora" userId="7859c0ce-8988-4974-b161-9a0cb89796de" providerId="ADAL" clId="{F1E68DED-4FF2-4ABD-B35E-119AB3E71529}" dt="2023-02-25T09:45:58.403" v="1553" actId="20577"/>
          <ac:spMkLst>
            <pc:docMk/>
            <pc:sldMk cId="341188724" sldId="2320"/>
            <ac:spMk id="3" creationId="{C0A7A210-A804-CA7D-86E6-4CF87C93CE80}"/>
          </ac:spMkLst>
        </pc:spChg>
        <pc:spChg chg="add mod">
          <ac:chgData name="Deeksha Arora" userId="7859c0ce-8988-4974-b161-9a0cb89796de" providerId="ADAL" clId="{F1E68DED-4FF2-4ABD-B35E-119AB3E71529}" dt="2023-02-25T09:52:00.581" v="1884" actId="114"/>
          <ac:spMkLst>
            <pc:docMk/>
            <pc:sldMk cId="341188724" sldId="2320"/>
            <ac:spMk id="5" creationId="{E40BEA7B-A116-117E-E626-6B5874383E4C}"/>
          </ac:spMkLst>
        </pc:spChg>
        <pc:spChg chg="add del mod">
          <ac:chgData name="Deeksha Arora" userId="7859c0ce-8988-4974-b161-9a0cb89796de" providerId="ADAL" clId="{F1E68DED-4FF2-4ABD-B35E-119AB3E71529}" dt="2023-02-25T09:47:51.071" v="1577" actId="21"/>
          <ac:spMkLst>
            <pc:docMk/>
            <pc:sldMk cId="341188724" sldId="2320"/>
            <ac:spMk id="6" creationId="{E7964E28-F210-CC77-EE0B-840EC48C010D}"/>
          </ac:spMkLst>
        </pc:spChg>
        <pc:spChg chg="add del mod">
          <ac:chgData name="Deeksha Arora" userId="7859c0ce-8988-4974-b161-9a0cb89796de" providerId="ADAL" clId="{F1E68DED-4FF2-4ABD-B35E-119AB3E71529}" dt="2023-02-25T09:47:45.253" v="1575" actId="21"/>
          <ac:spMkLst>
            <pc:docMk/>
            <pc:sldMk cId="341188724" sldId="2320"/>
            <ac:spMk id="7" creationId="{9913F521-7435-2293-04B2-3865107BC974}"/>
          </ac:spMkLst>
        </pc:spChg>
        <pc:spChg chg="add del mod">
          <ac:chgData name="Deeksha Arora" userId="7859c0ce-8988-4974-b161-9a0cb89796de" providerId="ADAL" clId="{F1E68DED-4FF2-4ABD-B35E-119AB3E71529}" dt="2023-02-25T09:49:27.240" v="1637" actId="21"/>
          <ac:spMkLst>
            <pc:docMk/>
            <pc:sldMk cId="341188724" sldId="2320"/>
            <ac:spMk id="8" creationId="{C9824157-F01D-EA7C-D99B-4C61290230A6}"/>
          </ac:spMkLst>
        </pc:spChg>
      </pc:sldChg>
      <pc:sldChg chg="add">
        <pc:chgData name="Deeksha Arora" userId="7859c0ce-8988-4974-b161-9a0cb89796de" providerId="ADAL" clId="{F1E68DED-4FF2-4ABD-B35E-119AB3E71529}" dt="2023-02-25T09:56:29.386" v="1910"/>
        <pc:sldMkLst>
          <pc:docMk/>
          <pc:sldMk cId="967658149" sldId="2321"/>
        </pc:sldMkLst>
      </pc:sldChg>
      <pc:sldChg chg="addSp delSp modSp new mod">
        <pc:chgData name="Deeksha Arora" userId="7859c0ce-8988-4974-b161-9a0cb89796de" providerId="ADAL" clId="{F1E68DED-4FF2-4ABD-B35E-119AB3E71529}" dt="2023-02-25T10:11:15.275" v="1982" actId="1076"/>
        <pc:sldMkLst>
          <pc:docMk/>
          <pc:sldMk cId="425673637" sldId="2322"/>
        </pc:sldMkLst>
        <pc:spChg chg="mod">
          <ac:chgData name="Deeksha Arora" userId="7859c0ce-8988-4974-b161-9a0cb89796de" providerId="ADAL" clId="{F1E68DED-4FF2-4ABD-B35E-119AB3E71529}" dt="2023-02-25T09:57:56.611" v="1921" actId="20577"/>
          <ac:spMkLst>
            <pc:docMk/>
            <pc:sldMk cId="425673637" sldId="2322"/>
            <ac:spMk id="2" creationId="{9AC55FD7-4F30-74A6-EA72-9AA00D8D6B36}"/>
          </ac:spMkLst>
        </pc:spChg>
        <pc:spChg chg="add del mod">
          <ac:chgData name="Deeksha Arora" userId="7859c0ce-8988-4974-b161-9a0cb89796de" providerId="ADAL" clId="{F1E68DED-4FF2-4ABD-B35E-119AB3E71529}" dt="2023-02-25T09:58:23.783" v="1924"/>
          <ac:spMkLst>
            <pc:docMk/>
            <pc:sldMk cId="425673637" sldId="2322"/>
            <ac:spMk id="5" creationId="{8859CF21-95C7-86D3-4301-A7BEC6888881}"/>
          </ac:spMkLst>
        </pc:spChg>
        <pc:spChg chg="add mod">
          <ac:chgData name="Deeksha Arora" userId="7859c0ce-8988-4974-b161-9a0cb89796de" providerId="ADAL" clId="{F1E68DED-4FF2-4ABD-B35E-119AB3E71529}" dt="2023-02-25T10:11:15.275" v="1982" actId="1076"/>
          <ac:spMkLst>
            <pc:docMk/>
            <pc:sldMk cId="425673637" sldId="2322"/>
            <ac:spMk id="6" creationId="{59FA86B5-0B26-A8DD-8252-8583F1596F42}"/>
          </ac:spMkLst>
        </pc:spChg>
        <pc:spChg chg="add mod">
          <ac:chgData name="Deeksha Arora" userId="7859c0ce-8988-4974-b161-9a0cb89796de" providerId="ADAL" clId="{F1E68DED-4FF2-4ABD-B35E-119AB3E71529}" dt="2023-02-25T10:11:03.428" v="1980" actId="14100"/>
          <ac:spMkLst>
            <pc:docMk/>
            <pc:sldMk cId="425673637" sldId="2322"/>
            <ac:spMk id="7" creationId="{1E3D4160-B37E-24D2-E369-59C1E443BE01}"/>
          </ac:spMkLst>
        </pc:spChg>
      </pc:sldChg>
      <pc:sldChg chg="add">
        <pc:chgData name="Deeksha Arora" userId="7859c0ce-8988-4974-b161-9a0cb89796de" providerId="ADAL" clId="{F1E68DED-4FF2-4ABD-B35E-119AB3E71529}" dt="2023-02-25T10:01:08.487" v="1959"/>
        <pc:sldMkLst>
          <pc:docMk/>
          <pc:sldMk cId="858402446" sldId="2323"/>
        </pc:sldMkLst>
      </pc:sldChg>
      <pc:sldChg chg="addSp delSp modSp new mod">
        <pc:chgData name="Deeksha Arora" userId="7859c0ce-8988-4974-b161-9a0cb89796de" providerId="ADAL" clId="{F1E68DED-4FF2-4ABD-B35E-119AB3E71529}" dt="2023-02-25T10:39:12.632" v="2178" actId="20577"/>
        <pc:sldMkLst>
          <pc:docMk/>
          <pc:sldMk cId="1016099247" sldId="2324"/>
        </pc:sldMkLst>
        <pc:spChg chg="mod">
          <ac:chgData name="Deeksha Arora" userId="7859c0ce-8988-4974-b161-9a0cb89796de" providerId="ADAL" clId="{F1E68DED-4FF2-4ABD-B35E-119AB3E71529}" dt="2023-02-25T10:30:44.931" v="2103" actId="20577"/>
          <ac:spMkLst>
            <pc:docMk/>
            <pc:sldMk cId="1016099247" sldId="2324"/>
            <ac:spMk id="2" creationId="{D8DE161A-59CA-A9E8-1EB0-CE72F5E616BE}"/>
          </ac:spMkLst>
        </pc:spChg>
        <pc:spChg chg="add del mod">
          <ac:chgData name="Deeksha Arora" userId="7859c0ce-8988-4974-b161-9a0cb89796de" providerId="ADAL" clId="{F1E68DED-4FF2-4ABD-B35E-119AB3E71529}" dt="2023-02-25T10:32:18.128" v="2106" actId="21"/>
          <ac:spMkLst>
            <pc:docMk/>
            <pc:sldMk cId="1016099247" sldId="2324"/>
            <ac:spMk id="5" creationId="{3DCF1806-F46A-704E-8F83-35E438C9FCEA}"/>
          </ac:spMkLst>
        </pc:spChg>
        <pc:spChg chg="add del">
          <ac:chgData name="Deeksha Arora" userId="7859c0ce-8988-4974-b161-9a0cb89796de" providerId="ADAL" clId="{F1E68DED-4FF2-4ABD-B35E-119AB3E71529}" dt="2023-02-25T10:32:18.128" v="2106" actId="21"/>
          <ac:spMkLst>
            <pc:docMk/>
            <pc:sldMk cId="1016099247" sldId="2324"/>
            <ac:spMk id="6" creationId="{82527780-EF83-92C7-5288-FC970C3CF0B8}"/>
          </ac:spMkLst>
        </pc:spChg>
        <pc:spChg chg="add mod">
          <ac:chgData name="Deeksha Arora" userId="7859c0ce-8988-4974-b161-9a0cb89796de" providerId="ADAL" clId="{F1E68DED-4FF2-4ABD-B35E-119AB3E71529}" dt="2023-02-25T10:34:05.372" v="2147" actId="1076"/>
          <ac:spMkLst>
            <pc:docMk/>
            <pc:sldMk cId="1016099247" sldId="2324"/>
            <ac:spMk id="7" creationId="{6E6381B8-8C0C-5790-DECD-FB3D65E5CBC8}"/>
          </ac:spMkLst>
        </pc:spChg>
        <pc:spChg chg="add mod">
          <ac:chgData name="Deeksha Arora" userId="7859c0ce-8988-4974-b161-9a0cb89796de" providerId="ADAL" clId="{F1E68DED-4FF2-4ABD-B35E-119AB3E71529}" dt="2023-02-25T10:39:12.632" v="2178" actId="20577"/>
          <ac:spMkLst>
            <pc:docMk/>
            <pc:sldMk cId="1016099247" sldId="2324"/>
            <ac:spMk id="8" creationId="{89A58B46-A076-49B2-4229-0CBDAA5D0EA6}"/>
          </ac:spMkLst>
        </pc:spChg>
      </pc:sldChg>
      <pc:sldChg chg="addSp delSp modSp new mod">
        <pc:chgData name="Deeksha Arora" userId="7859c0ce-8988-4974-b161-9a0cb89796de" providerId="ADAL" clId="{F1E68DED-4FF2-4ABD-B35E-119AB3E71529}" dt="2023-02-25T11:23:06.715" v="3014" actId="20577"/>
        <pc:sldMkLst>
          <pc:docMk/>
          <pc:sldMk cId="1545968352" sldId="2325"/>
        </pc:sldMkLst>
        <pc:spChg chg="mod">
          <ac:chgData name="Deeksha Arora" userId="7859c0ce-8988-4974-b161-9a0cb89796de" providerId="ADAL" clId="{F1E68DED-4FF2-4ABD-B35E-119AB3E71529}" dt="2023-02-25T10:41:39.114" v="2190" actId="20577"/>
          <ac:spMkLst>
            <pc:docMk/>
            <pc:sldMk cId="1545968352" sldId="2325"/>
            <ac:spMk id="2" creationId="{CA7BFC54-2CB0-BAC9-E334-B066D4A4D05F}"/>
          </ac:spMkLst>
        </pc:spChg>
        <pc:spChg chg="del">
          <ac:chgData name="Deeksha Arora" userId="7859c0ce-8988-4974-b161-9a0cb89796de" providerId="ADAL" clId="{F1E68DED-4FF2-4ABD-B35E-119AB3E71529}" dt="2023-02-25T11:22:30.502" v="2990" actId="21"/>
          <ac:spMkLst>
            <pc:docMk/>
            <pc:sldMk cId="1545968352" sldId="2325"/>
            <ac:spMk id="3" creationId="{AB39FF5A-F6D3-F935-64F7-0B5A70268150}"/>
          </ac:spMkLst>
        </pc:spChg>
        <pc:spChg chg="add mod">
          <ac:chgData name="Deeksha Arora" userId="7859c0ce-8988-4974-b161-9a0cb89796de" providerId="ADAL" clId="{F1E68DED-4FF2-4ABD-B35E-119AB3E71529}" dt="2023-02-25T11:22:39.303" v="2991" actId="1076"/>
          <ac:spMkLst>
            <pc:docMk/>
            <pc:sldMk cId="1545968352" sldId="2325"/>
            <ac:spMk id="5" creationId="{B32E3882-9CAF-2B69-86E8-BC15653F3FB0}"/>
          </ac:spMkLst>
        </pc:spChg>
        <pc:spChg chg="add mod">
          <ac:chgData name="Deeksha Arora" userId="7859c0ce-8988-4974-b161-9a0cb89796de" providerId="ADAL" clId="{F1E68DED-4FF2-4ABD-B35E-119AB3E71529}" dt="2023-02-25T11:23:06.715" v="3014" actId="20577"/>
          <ac:spMkLst>
            <pc:docMk/>
            <pc:sldMk cId="1545968352" sldId="2325"/>
            <ac:spMk id="6" creationId="{C077A261-5B01-D8F3-FD5C-CF2F45A47ACA}"/>
          </ac:spMkLst>
        </pc:spChg>
      </pc:sldChg>
      <pc:sldChg chg="addSp modSp new mod">
        <pc:chgData name="Deeksha Arora" userId="7859c0ce-8988-4974-b161-9a0cb89796de" providerId="ADAL" clId="{F1E68DED-4FF2-4ABD-B35E-119AB3E71529}" dt="2023-02-25T11:10:33.834" v="2403" actId="1076"/>
        <pc:sldMkLst>
          <pc:docMk/>
          <pc:sldMk cId="1891454121" sldId="2326"/>
        </pc:sldMkLst>
        <pc:spChg chg="mod">
          <ac:chgData name="Deeksha Arora" userId="7859c0ce-8988-4974-b161-9a0cb89796de" providerId="ADAL" clId="{F1E68DED-4FF2-4ABD-B35E-119AB3E71529}" dt="2023-02-25T11:03:58.347" v="2275" actId="20577"/>
          <ac:spMkLst>
            <pc:docMk/>
            <pc:sldMk cId="1891454121" sldId="2326"/>
            <ac:spMk id="2" creationId="{3B3AAABF-F8C2-EAA5-9AEC-D5608A34158A}"/>
          </ac:spMkLst>
        </pc:spChg>
        <pc:spChg chg="mod">
          <ac:chgData name="Deeksha Arora" userId="7859c0ce-8988-4974-b161-9a0cb89796de" providerId="ADAL" clId="{F1E68DED-4FF2-4ABD-B35E-119AB3E71529}" dt="2023-02-25T11:07:23.961" v="2325" actId="1076"/>
          <ac:spMkLst>
            <pc:docMk/>
            <pc:sldMk cId="1891454121" sldId="2326"/>
            <ac:spMk id="3" creationId="{541032E0-604A-666C-E5C2-282B8612C31A}"/>
          </ac:spMkLst>
        </pc:spChg>
        <pc:spChg chg="add mod">
          <ac:chgData name="Deeksha Arora" userId="7859c0ce-8988-4974-b161-9a0cb89796de" providerId="ADAL" clId="{F1E68DED-4FF2-4ABD-B35E-119AB3E71529}" dt="2023-02-25T11:10:33.834" v="2403" actId="1076"/>
          <ac:spMkLst>
            <pc:docMk/>
            <pc:sldMk cId="1891454121" sldId="2326"/>
            <ac:spMk id="5" creationId="{81004B00-9C07-75E6-69B3-4F897808F586}"/>
          </ac:spMkLst>
        </pc:spChg>
        <pc:spChg chg="add mod">
          <ac:chgData name="Deeksha Arora" userId="7859c0ce-8988-4974-b161-9a0cb89796de" providerId="ADAL" clId="{F1E68DED-4FF2-4ABD-B35E-119AB3E71529}" dt="2023-02-25T11:10:26.424" v="2402" actId="114"/>
          <ac:spMkLst>
            <pc:docMk/>
            <pc:sldMk cId="1891454121" sldId="2326"/>
            <ac:spMk id="6" creationId="{69E98396-13CE-83DB-FDE6-427E72F28F09}"/>
          </ac:spMkLst>
        </pc:spChg>
      </pc:sldChg>
      <pc:sldChg chg="addSp modSp new mod">
        <pc:chgData name="Deeksha Arora" userId="7859c0ce-8988-4974-b161-9a0cb89796de" providerId="ADAL" clId="{F1E68DED-4FF2-4ABD-B35E-119AB3E71529}" dt="2023-02-25T11:17:49.348" v="2863" actId="20577"/>
        <pc:sldMkLst>
          <pc:docMk/>
          <pc:sldMk cId="1326547667" sldId="2327"/>
        </pc:sldMkLst>
        <pc:spChg chg="mod">
          <ac:chgData name="Deeksha Arora" userId="7859c0ce-8988-4974-b161-9a0cb89796de" providerId="ADAL" clId="{F1E68DED-4FF2-4ABD-B35E-119AB3E71529}" dt="2023-02-25T11:11:34.941" v="2427" actId="20577"/>
          <ac:spMkLst>
            <pc:docMk/>
            <pc:sldMk cId="1326547667" sldId="2327"/>
            <ac:spMk id="2" creationId="{2F41F7AE-795D-8472-41A0-949809D6474B}"/>
          </ac:spMkLst>
        </pc:spChg>
        <pc:spChg chg="add mod">
          <ac:chgData name="Deeksha Arora" userId="7859c0ce-8988-4974-b161-9a0cb89796de" providerId="ADAL" clId="{F1E68DED-4FF2-4ABD-B35E-119AB3E71529}" dt="2023-02-25T11:13:07.206" v="2474" actId="114"/>
          <ac:spMkLst>
            <pc:docMk/>
            <pc:sldMk cId="1326547667" sldId="2327"/>
            <ac:spMk id="5" creationId="{52AD1FE4-2356-B112-4B40-4540FA2BE018}"/>
          </ac:spMkLst>
        </pc:spChg>
        <pc:spChg chg="add mod">
          <ac:chgData name="Deeksha Arora" userId="7859c0ce-8988-4974-b161-9a0cb89796de" providerId="ADAL" clId="{F1E68DED-4FF2-4ABD-B35E-119AB3E71529}" dt="2023-02-25T11:17:49.348" v="2863" actId="20577"/>
          <ac:spMkLst>
            <pc:docMk/>
            <pc:sldMk cId="1326547667" sldId="2327"/>
            <ac:spMk id="6" creationId="{ACEE4404-7241-0658-8B76-AA10DD0F97AB}"/>
          </ac:spMkLst>
        </pc:spChg>
      </pc:sldChg>
    </pc:docChg>
  </pc:docChgLst>
  <pc:docChgLst>
    <pc:chgData name="Avni Goyal" userId="70b82eba-afb7-4007-9379-6ed60de5ed71" providerId="ADAL" clId="{5DC21D9E-4215-4C91-B9A5-9429F3696EE7}"/>
    <pc:docChg chg="undo custSel addSld delSld modSld">
      <pc:chgData name="Avni Goyal" userId="70b82eba-afb7-4007-9379-6ed60de5ed71" providerId="ADAL" clId="{5DC21D9E-4215-4C91-B9A5-9429F3696EE7}" dt="2023-01-04T11:02:31.747" v="2401" actId="255"/>
      <pc:docMkLst>
        <pc:docMk/>
      </pc:docMkLst>
      <pc:sldChg chg="modSp mod">
        <pc:chgData name="Avni Goyal" userId="70b82eba-afb7-4007-9379-6ed60de5ed71" providerId="ADAL" clId="{5DC21D9E-4215-4C91-B9A5-9429F3696EE7}" dt="2023-01-04T10:51:57.929" v="2354" actId="114"/>
        <pc:sldMkLst>
          <pc:docMk/>
          <pc:sldMk cId="195042454" sldId="2280"/>
        </pc:sldMkLst>
        <pc:spChg chg="mod">
          <ac:chgData name="Avni Goyal" userId="70b82eba-afb7-4007-9379-6ed60de5ed71" providerId="ADAL" clId="{5DC21D9E-4215-4C91-B9A5-9429F3696EE7}" dt="2023-01-04T10:51:57.929" v="2354" actId="114"/>
          <ac:spMkLst>
            <pc:docMk/>
            <pc:sldMk cId="195042454" sldId="2280"/>
            <ac:spMk id="2" creationId="{01D973E3-00BE-4FD4-B0EE-2263799ADC99}"/>
          </ac:spMkLst>
        </pc:spChg>
      </pc:sldChg>
      <pc:sldChg chg="modSp mod">
        <pc:chgData name="Avni Goyal" userId="70b82eba-afb7-4007-9379-6ed60de5ed71" providerId="ADAL" clId="{5DC21D9E-4215-4C91-B9A5-9429F3696EE7}" dt="2023-01-04T10:51:44.008" v="2351" actId="114"/>
        <pc:sldMkLst>
          <pc:docMk/>
          <pc:sldMk cId="4228343543" sldId="2281"/>
        </pc:sldMkLst>
        <pc:spChg chg="mod">
          <ac:chgData name="Avni Goyal" userId="70b82eba-afb7-4007-9379-6ed60de5ed71" providerId="ADAL" clId="{5DC21D9E-4215-4C91-B9A5-9429F3696EE7}" dt="2023-01-04T10:51:44.008" v="2351" actId="114"/>
          <ac:spMkLst>
            <pc:docMk/>
            <pc:sldMk cId="4228343543" sldId="2281"/>
            <ac:spMk id="2" creationId="{58F231E8-8326-46FA-9EFB-8F2174FA8C4B}"/>
          </ac:spMkLst>
        </pc:spChg>
      </pc:sldChg>
      <pc:sldChg chg="del">
        <pc:chgData name="Avni Goyal" userId="70b82eba-afb7-4007-9379-6ed60de5ed71" providerId="ADAL" clId="{5DC21D9E-4215-4C91-B9A5-9429F3696EE7}" dt="2023-01-04T08:01:56.289" v="5" actId="47"/>
        <pc:sldMkLst>
          <pc:docMk/>
          <pc:sldMk cId="2895613539" sldId="2283"/>
        </pc:sldMkLst>
      </pc:sldChg>
      <pc:sldChg chg="modSp mod">
        <pc:chgData name="Avni Goyal" userId="70b82eba-afb7-4007-9379-6ed60de5ed71" providerId="ADAL" clId="{5DC21D9E-4215-4C91-B9A5-9429F3696EE7}" dt="2023-01-04T10:52:12.339" v="2358" actId="114"/>
        <pc:sldMkLst>
          <pc:docMk/>
          <pc:sldMk cId="2098800727" sldId="2295"/>
        </pc:sldMkLst>
        <pc:spChg chg="mod">
          <ac:chgData name="Avni Goyal" userId="70b82eba-afb7-4007-9379-6ed60de5ed71" providerId="ADAL" clId="{5DC21D9E-4215-4C91-B9A5-9429F3696EE7}" dt="2023-01-04T10:52:12.339" v="2358" actId="114"/>
          <ac:spMkLst>
            <pc:docMk/>
            <pc:sldMk cId="2098800727" sldId="2295"/>
            <ac:spMk id="2" creationId="{58F231E8-8326-46FA-9EFB-8F2174FA8C4B}"/>
          </ac:spMkLst>
        </pc:spChg>
        <pc:picChg chg="mod">
          <ac:chgData name="Avni Goyal" userId="70b82eba-afb7-4007-9379-6ed60de5ed71" providerId="ADAL" clId="{5DC21D9E-4215-4C91-B9A5-9429F3696EE7}" dt="2023-01-04T08:01:18.204" v="4" actId="1076"/>
          <ac:picMkLst>
            <pc:docMk/>
            <pc:sldMk cId="2098800727" sldId="2295"/>
            <ac:picMk id="2050" creationId="{549100A7-EFFF-DCE6-81E4-7406604441F5}"/>
          </ac:picMkLst>
        </pc:picChg>
      </pc:sldChg>
      <pc:sldChg chg="del">
        <pc:chgData name="Avni Goyal" userId="70b82eba-afb7-4007-9379-6ed60de5ed71" providerId="ADAL" clId="{5DC21D9E-4215-4C91-B9A5-9429F3696EE7}" dt="2023-01-04T08:02:04.113" v="6" actId="47"/>
        <pc:sldMkLst>
          <pc:docMk/>
          <pc:sldMk cId="4070133444" sldId="2298"/>
        </pc:sldMkLst>
      </pc:sldChg>
      <pc:sldChg chg="del">
        <pc:chgData name="Avni Goyal" userId="70b82eba-afb7-4007-9379-6ed60de5ed71" providerId="ADAL" clId="{5DC21D9E-4215-4C91-B9A5-9429F3696EE7}" dt="2023-01-04T08:02:06.306" v="7" actId="47"/>
        <pc:sldMkLst>
          <pc:docMk/>
          <pc:sldMk cId="76068505" sldId="2301"/>
        </pc:sldMkLst>
      </pc:sldChg>
      <pc:sldChg chg="delSp modSp mod">
        <pc:chgData name="Avni Goyal" userId="70b82eba-afb7-4007-9379-6ed60de5ed71" providerId="ADAL" clId="{5DC21D9E-4215-4C91-B9A5-9429F3696EE7}" dt="2023-01-04T10:51:29.723" v="2347" actId="115"/>
        <pc:sldMkLst>
          <pc:docMk/>
          <pc:sldMk cId="3323415151" sldId="2302"/>
        </pc:sldMkLst>
        <pc:spChg chg="mod">
          <ac:chgData name="Avni Goyal" userId="70b82eba-afb7-4007-9379-6ed60de5ed71" providerId="ADAL" clId="{5DC21D9E-4215-4C91-B9A5-9429F3696EE7}" dt="2023-01-04T10:51:29.723" v="2347" actId="115"/>
          <ac:spMkLst>
            <pc:docMk/>
            <pc:sldMk cId="3323415151" sldId="2302"/>
            <ac:spMk id="2" creationId="{F9E6381B-6A45-4B17-0DC6-CCD2D35402CA}"/>
          </ac:spMkLst>
        </pc:spChg>
        <pc:spChg chg="del">
          <ac:chgData name="Avni Goyal" userId="70b82eba-afb7-4007-9379-6ed60de5ed71" providerId="ADAL" clId="{5DC21D9E-4215-4C91-B9A5-9429F3696EE7}" dt="2023-01-04T09:15:47.471" v="1798" actId="478"/>
          <ac:spMkLst>
            <pc:docMk/>
            <pc:sldMk cId="3323415151" sldId="2302"/>
            <ac:spMk id="4" creationId="{B9644DCE-C7F5-4485-9BF8-6A5D93985DE5}"/>
          </ac:spMkLst>
        </pc:spChg>
      </pc:sldChg>
      <pc:sldChg chg="addSp delSp modSp new mod setBg">
        <pc:chgData name="Avni Goyal" userId="70b82eba-afb7-4007-9379-6ed60de5ed71" providerId="ADAL" clId="{5DC21D9E-4215-4C91-B9A5-9429F3696EE7}" dt="2023-01-04T11:02:07.412" v="2400" actId="255"/>
        <pc:sldMkLst>
          <pc:docMk/>
          <pc:sldMk cId="3543181759" sldId="2303"/>
        </pc:sldMkLst>
        <pc:spChg chg="mod">
          <ac:chgData name="Avni Goyal" userId="70b82eba-afb7-4007-9379-6ed60de5ed71" providerId="ADAL" clId="{5DC21D9E-4215-4C91-B9A5-9429F3696EE7}" dt="2023-01-04T11:02:07.412" v="2400" actId="255"/>
          <ac:spMkLst>
            <pc:docMk/>
            <pc:sldMk cId="3543181759" sldId="2303"/>
            <ac:spMk id="2" creationId="{FA08CB64-A9FB-6CAC-729A-627024004538}"/>
          </ac:spMkLst>
        </pc:spChg>
        <pc:spChg chg="del mod">
          <ac:chgData name="Avni Goyal" userId="70b82eba-afb7-4007-9379-6ed60de5ed71" providerId="ADAL" clId="{5DC21D9E-4215-4C91-B9A5-9429F3696EE7}" dt="2023-01-04T08:37:01.677" v="800" actId="478"/>
          <ac:spMkLst>
            <pc:docMk/>
            <pc:sldMk cId="3543181759" sldId="2303"/>
            <ac:spMk id="3" creationId="{B26C2215-1FD7-EB4E-6EA2-947A1CC90EF1}"/>
          </ac:spMkLst>
        </pc:spChg>
        <pc:spChg chg="del">
          <ac:chgData name="Avni Goyal" userId="70b82eba-afb7-4007-9379-6ed60de5ed71" providerId="ADAL" clId="{5DC21D9E-4215-4C91-B9A5-9429F3696EE7}" dt="2023-01-04T08:37:04.214" v="801" actId="478"/>
          <ac:spMkLst>
            <pc:docMk/>
            <pc:sldMk cId="3543181759" sldId="2303"/>
            <ac:spMk id="4" creationId="{4F5278CC-985E-3FB8-1EE2-F673F1C4F4EC}"/>
          </ac:spMkLst>
        </pc:spChg>
        <pc:spChg chg="add mod">
          <ac:chgData name="Avni Goyal" userId="70b82eba-afb7-4007-9379-6ed60de5ed71" providerId="ADAL" clId="{5DC21D9E-4215-4C91-B9A5-9429F3696EE7}" dt="2023-01-04T11:01:58.790" v="2399" actId="14100"/>
          <ac:spMkLst>
            <pc:docMk/>
            <pc:sldMk cId="3543181759" sldId="2303"/>
            <ac:spMk id="5" creationId="{1BEE82A2-65F2-A436-8602-2F89C9EE2F90}"/>
          </ac:spMkLst>
        </pc:spChg>
        <pc:spChg chg="add del">
          <ac:chgData name="Avni Goyal" userId="70b82eba-afb7-4007-9379-6ed60de5ed71" providerId="ADAL" clId="{5DC21D9E-4215-4C91-B9A5-9429F3696EE7}" dt="2023-01-04T09:12:04.215" v="1720" actId="26606"/>
          <ac:spMkLst>
            <pc:docMk/>
            <pc:sldMk cId="3543181759" sldId="2303"/>
            <ac:spMk id="7175" creationId="{2B97F24A-32CE-4C1C-A50D-3016B394DCFB}"/>
          </ac:spMkLst>
        </pc:spChg>
        <pc:spChg chg="add del">
          <ac:chgData name="Avni Goyal" userId="70b82eba-afb7-4007-9379-6ed60de5ed71" providerId="ADAL" clId="{5DC21D9E-4215-4C91-B9A5-9429F3696EE7}" dt="2023-01-04T09:12:04.215" v="1720" actId="26606"/>
          <ac:spMkLst>
            <pc:docMk/>
            <pc:sldMk cId="3543181759" sldId="2303"/>
            <ac:spMk id="7177" creationId="{CD8B4F24-440B-49E9-B85D-733523DC064B}"/>
          </ac:spMkLst>
        </pc:spChg>
        <pc:spChg chg="add del">
          <ac:chgData name="Avni Goyal" userId="70b82eba-afb7-4007-9379-6ed60de5ed71" providerId="ADAL" clId="{5DC21D9E-4215-4C91-B9A5-9429F3696EE7}" dt="2023-01-04T11:01:01.503" v="2394" actId="26606"/>
          <ac:spMkLst>
            <pc:docMk/>
            <pc:sldMk cId="3543181759" sldId="2303"/>
            <ac:spMk id="7179" creationId="{B0792D4F-247E-46FE-85FC-881DEFA41D94}"/>
          </ac:spMkLst>
        </pc:spChg>
        <pc:spChg chg="add del">
          <ac:chgData name="Avni Goyal" userId="70b82eba-afb7-4007-9379-6ed60de5ed71" providerId="ADAL" clId="{5DC21D9E-4215-4C91-B9A5-9429F3696EE7}" dt="2023-01-04T11:01:01.503" v="2394" actId="26606"/>
          <ac:spMkLst>
            <pc:docMk/>
            <pc:sldMk cId="3543181759" sldId="2303"/>
            <ac:spMk id="7182" creationId="{2B97F24A-32CE-4C1C-A50D-3016B394DCFB}"/>
          </ac:spMkLst>
        </pc:spChg>
        <pc:spChg chg="add del">
          <ac:chgData name="Avni Goyal" userId="70b82eba-afb7-4007-9379-6ed60de5ed71" providerId="ADAL" clId="{5DC21D9E-4215-4C91-B9A5-9429F3696EE7}" dt="2023-01-04T11:01:01.503" v="2394" actId="26606"/>
          <ac:spMkLst>
            <pc:docMk/>
            <pc:sldMk cId="3543181759" sldId="2303"/>
            <ac:spMk id="7183" creationId="{CD8B4F24-440B-49E9-B85D-733523DC064B}"/>
          </ac:spMkLst>
        </pc:spChg>
        <pc:spChg chg="add">
          <ac:chgData name="Avni Goyal" userId="70b82eba-afb7-4007-9379-6ed60de5ed71" providerId="ADAL" clId="{5DC21D9E-4215-4C91-B9A5-9429F3696EE7}" dt="2023-01-04T11:01:01.503" v="2394" actId="26606"/>
          <ac:spMkLst>
            <pc:docMk/>
            <pc:sldMk cId="3543181759" sldId="2303"/>
            <ac:spMk id="7185" creationId="{2B97F24A-32CE-4C1C-A50D-3016B394DCFB}"/>
          </ac:spMkLst>
        </pc:spChg>
        <pc:spChg chg="add">
          <ac:chgData name="Avni Goyal" userId="70b82eba-afb7-4007-9379-6ed60de5ed71" providerId="ADAL" clId="{5DC21D9E-4215-4C91-B9A5-9429F3696EE7}" dt="2023-01-04T11:01:01.503" v="2394" actId="26606"/>
          <ac:spMkLst>
            <pc:docMk/>
            <pc:sldMk cId="3543181759" sldId="2303"/>
            <ac:spMk id="7186" creationId="{CD8B4F24-440B-49E9-B85D-733523DC064B}"/>
          </ac:spMkLst>
        </pc:spChg>
        <pc:spChg chg="add del">
          <ac:chgData name="Avni Goyal" userId="70b82eba-afb7-4007-9379-6ed60de5ed71" providerId="ADAL" clId="{5DC21D9E-4215-4C91-B9A5-9429F3696EE7}" dt="2023-01-04T09:14:06.633" v="1749" actId="26606"/>
          <ac:spMkLst>
            <pc:docMk/>
            <pc:sldMk cId="3543181759" sldId="2303"/>
            <ac:spMk id="7188" creationId="{2B97F24A-32CE-4C1C-A50D-3016B394DCFB}"/>
          </ac:spMkLst>
        </pc:spChg>
        <pc:spChg chg="add del">
          <ac:chgData name="Avni Goyal" userId="70b82eba-afb7-4007-9379-6ed60de5ed71" providerId="ADAL" clId="{5DC21D9E-4215-4C91-B9A5-9429F3696EE7}" dt="2023-01-04T09:14:06.633" v="1749" actId="26606"/>
          <ac:spMkLst>
            <pc:docMk/>
            <pc:sldMk cId="3543181759" sldId="2303"/>
            <ac:spMk id="7190" creationId="{CD8B4F24-440B-49E9-B85D-733523DC064B}"/>
          </ac:spMkLst>
        </pc:spChg>
        <pc:picChg chg="add mod">
          <ac:chgData name="Avni Goyal" userId="70b82eba-afb7-4007-9379-6ed60de5ed71" providerId="ADAL" clId="{5DC21D9E-4215-4C91-B9A5-9429F3696EE7}" dt="2023-01-04T11:01:01.503" v="2394" actId="26606"/>
          <ac:picMkLst>
            <pc:docMk/>
            <pc:sldMk cId="3543181759" sldId="2303"/>
            <ac:picMk id="7" creationId="{F9E5DE2A-28F8-0D7E-9F29-3A464931A20A}"/>
          </ac:picMkLst>
        </pc:picChg>
        <pc:picChg chg="add del mod">
          <ac:chgData name="Avni Goyal" userId="70b82eba-afb7-4007-9379-6ed60de5ed71" providerId="ADAL" clId="{5DC21D9E-4215-4C91-B9A5-9429F3696EE7}" dt="2023-01-04T09:13:59.680" v="1745" actId="478"/>
          <ac:picMkLst>
            <pc:docMk/>
            <pc:sldMk cId="3543181759" sldId="2303"/>
            <ac:picMk id="7170" creationId="{09544789-A50E-9E00-BFF7-1F132CA3B4D8}"/>
          </ac:picMkLst>
        </pc:picChg>
        <pc:cxnChg chg="add del">
          <ac:chgData name="Avni Goyal" userId="70b82eba-afb7-4007-9379-6ed60de5ed71" providerId="ADAL" clId="{5DC21D9E-4215-4C91-B9A5-9429F3696EE7}" dt="2023-01-04T11:01:01.503" v="2394" actId="26606"/>
          <ac:cxnSpMkLst>
            <pc:docMk/>
            <pc:sldMk cId="3543181759" sldId="2303"/>
            <ac:cxnSpMk id="7180" creationId="{CE272F12-AF86-441A-BC1B-C014BBBF85B5}"/>
          </ac:cxnSpMkLst>
        </pc:cxnChg>
      </pc:sldChg>
      <pc:sldChg chg="addSp delSp modSp new mod setBg">
        <pc:chgData name="Avni Goyal" userId="70b82eba-afb7-4007-9379-6ed60de5ed71" providerId="ADAL" clId="{5DC21D9E-4215-4C91-B9A5-9429F3696EE7}" dt="2023-01-04T11:02:31.747" v="2401" actId="255"/>
        <pc:sldMkLst>
          <pc:docMk/>
          <pc:sldMk cId="3465725803" sldId="2304"/>
        </pc:sldMkLst>
        <pc:spChg chg="mod">
          <ac:chgData name="Avni Goyal" userId="70b82eba-afb7-4007-9379-6ed60de5ed71" providerId="ADAL" clId="{5DC21D9E-4215-4C91-B9A5-9429F3696EE7}" dt="2023-01-04T11:02:31.747" v="2401" actId="255"/>
          <ac:spMkLst>
            <pc:docMk/>
            <pc:sldMk cId="3465725803" sldId="2304"/>
            <ac:spMk id="2" creationId="{09643A42-5B61-2AF2-98AF-C6946FE64313}"/>
          </ac:spMkLst>
        </pc:spChg>
        <pc:spChg chg="del mod">
          <ac:chgData name="Avni Goyal" userId="70b82eba-afb7-4007-9379-6ed60de5ed71" providerId="ADAL" clId="{5DC21D9E-4215-4C91-B9A5-9429F3696EE7}" dt="2023-01-04T08:32:07.408" v="597" actId="478"/>
          <ac:spMkLst>
            <pc:docMk/>
            <pc:sldMk cId="3465725803" sldId="2304"/>
            <ac:spMk id="3" creationId="{666DEE75-B42B-0051-92AA-8887288AF309}"/>
          </ac:spMkLst>
        </pc:spChg>
        <pc:spChg chg="del mod">
          <ac:chgData name="Avni Goyal" userId="70b82eba-afb7-4007-9379-6ed60de5ed71" providerId="ADAL" clId="{5DC21D9E-4215-4C91-B9A5-9429F3696EE7}" dt="2023-01-04T08:32:10.836" v="599" actId="478"/>
          <ac:spMkLst>
            <pc:docMk/>
            <pc:sldMk cId="3465725803" sldId="2304"/>
            <ac:spMk id="4" creationId="{6010CE1F-AF52-3C99-3E34-E62EBA2277FD}"/>
          </ac:spMkLst>
        </pc:spChg>
        <pc:spChg chg="add mod ord">
          <ac:chgData name="Avni Goyal" userId="70b82eba-afb7-4007-9379-6ed60de5ed71" providerId="ADAL" clId="{5DC21D9E-4215-4C91-B9A5-9429F3696EE7}" dt="2023-01-04T09:10:26.676" v="1717" actId="207"/>
          <ac:spMkLst>
            <pc:docMk/>
            <pc:sldMk cId="3465725803" sldId="2304"/>
            <ac:spMk id="5" creationId="{EF3E46A9-CDB6-FF42-7AE9-07A42693CF13}"/>
          </ac:spMkLst>
        </pc:spChg>
        <pc:spChg chg="add del">
          <ac:chgData name="Avni Goyal" userId="70b82eba-afb7-4007-9379-6ed60de5ed71" providerId="ADAL" clId="{5DC21D9E-4215-4C91-B9A5-9429F3696EE7}" dt="2023-01-04T09:08:42.953" v="1693" actId="26606"/>
          <ac:spMkLst>
            <pc:docMk/>
            <pc:sldMk cId="3465725803" sldId="2304"/>
            <ac:spMk id="6151" creationId="{66E48AFA-8884-4F68-A44F-D2C1E8609C5A}"/>
          </ac:spMkLst>
        </pc:spChg>
        <pc:spChg chg="add del">
          <ac:chgData name="Avni Goyal" userId="70b82eba-afb7-4007-9379-6ed60de5ed71" providerId="ADAL" clId="{5DC21D9E-4215-4C91-B9A5-9429F3696EE7}" dt="2023-01-04T09:08:42.953" v="1693" actId="26606"/>
          <ac:spMkLst>
            <pc:docMk/>
            <pc:sldMk cId="3465725803" sldId="2304"/>
            <ac:spMk id="6153" creationId="{969D19A6-08CB-498C-93EC-3FFB021FC68A}"/>
          </ac:spMkLst>
        </pc:spChg>
        <pc:spChg chg="add del">
          <ac:chgData name="Avni Goyal" userId="70b82eba-afb7-4007-9379-6ed60de5ed71" providerId="ADAL" clId="{5DC21D9E-4215-4C91-B9A5-9429F3696EE7}" dt="2023-01-04T09:09:53.539" v="1702" actId="26606"/>
          <ac:spMkLst>
            <pc:docMk/>
            <pc:sldMk cId="3465725803" sldId="2304"/>
            <ac:spMk id="6155" creationId="{7E0162AD-C6E5-4BF8-A453-76ADB36877D3}"/>
          </ac:spMkLst>
        </pc:spChg>
        <pc:spChg chg="add del">
          <ac:chgData name="Avni Goyal" userId="70b82eba-afb7-4007-9379-6ed60de5ed71" providerId="ADAL" clId="{5DC21D9E-4215-4C91-B9A5-9429F3696EE7}" dt="2023-01-04T09:09:53.539" v="1702" actId="26606"/>
          <ac:spMkLst>
            <pc:docMk/>
            <pc:sldMk cId="3465725803" sldId="2304"/>
            <ac:spMk id="6156" creationId="{2596F992-698C-48C0-9D89-70DA4CE927EF}"/>
          </ac:spMkLst>
        </pc:spChg>
        <pc:spChg chg="add del">
          <ac:chgData name="Avni Goyal" userId="70b82eba-afb7-4007-9379-6ed60de5ed71" providerId="ADAL" clId="{5DC21D9E-4215-4C91-B9A5-9429F3696EE7}" dt="2023-01-04T09:09:53.539" v="1702" actId="26606"/>
          <ac:spMkLst>
            <pc:docMk/>
            <pc:sldMk cId="3465725803" sldId="2304"/>
            <ac:spMk id="6157" creationId="{E7BFF8DC-0AE7-4AD2-9B28-2E5F26D62C30}"/>
          </ac:spMkLst>
        </pc:spChg>
        <pc:spChg chg="add del">
          <ac:chgData name="Avni Goyal" userId="70b82eba-afb7-4007-9379-6ed60de5ed71" providerId="ADAL" clId="{5DC21D9E-4215-4C91-B9A5-9429F3696EE7}" dt="2023-01-04T09:09:46.714" v="1699" actId="26606"/>
          <ac:spMkLst>
            <pc:docMk/>
            <pc:sldMk cId="3465725803" sldId="2304"/>
            <ac:spMk id="6162" creationId="{73DE2CFE-42F2-48F0-8706-5264E012B10C}"/>
          </ac:spMkLst>
        </pc:spChg>
        <pc:spChg chg="add del">
          <ac:chgData name="Avni Goyal" userId="70b82eba-afb7-4007-9379-6ed60de5ed71" providerId="ADAL" clId="{5DC21D9E-4215-4C91-B9A5-9429F3696EE7}" dt="2023-01-04T09:09:53.527" v="1701" actId="26606"/>
          <ac:spMkLst>
            <pc:docMk/>
            <pc:sldMk cId="3465725803" sldId="2304"/>
            <ac:spMk id="6164" creationId="{E7BFF8DC-0AE7-4AD2-9B28-2E5F26D62C30}"/>
          </ac:spMkLst>
        </pc:spChg>
        <pc:spChg chg="add del">
          <ac:chgData name="Avni Goyal" userId="70b82eba-afb7-4007-9379-6ed60de5ed71" providerId="ADAL" clId="{5DC21D9E-4215-4C91-B9A5-9429F3696EE7}" dt="2023-01-04T09:09:53.527" v="1701" actId="26606"/>
          <ac:spMkLst>
            <pc:docMk/>
            <pc:sldMk cId="3465725803" sldId="2304"/>
            <ac:spMk id="6165" creationId="{2596F992-698C-48C0-9D89-70DA4CE927EF}"/>
          </ac:spMkLst>
        </pc:spChg>
        <pc:spChg chg="add del">
          <ac:chgData name="Avni Goyal" userId="70b82eba-afb7-4007-9379-6ed60de5ed71" providerId="ADAL" clId="{5DC21D9E-4215-4C91-B9A5-9429F3696EE7}" dt="2023-01-04T09:09:53.527" v="1701" actId="26606"/>
          <ac:spMkLst>
            <pc:docMk/>
            <pc:sldMk cId="3465725803" sldId="2304"/>
            <ac:spMk id="6166" creationId="{7E0162AD-C6E5-4BF8-A453-76ADB36877D3}"/>
          </ac:spMkLst>
        </pc:spChg>
        <pc:spChg chg="add">
          <ac:chgData name="Avni Goyal" userId="70b82eba-afb7-4007-9379-6ed60de5ed71" providerId="ADAL" clId="{5DC21D9E-4215-4C91-B9A5-9429F3696EE7}" dt="2023-01-04T09:09:53.539" v="1702" actId="26606"/>
          <ac:spMkLst>
            <pc:docMk/>
            <pc:sldMk cId="3465725803" sldId="2304"/>
            <ac:spMk id="6168" creationId="{2B97F24A-32CE-4C1C-A50D-3016B394DCFB}"/>
          </ac:spMkLst>
        </pc:spChg>
        <pc:spChg chg="add">
          <ac:chgData name="Avni Goyal" userId="70b82eba-afb7-4007-9379-6ed60de5ed71" providerId="ADAL" clId="{5DC21D9E-4215-4C91-B9A5-9429F3696EE7}" dt="2023-01-04T09:09:53.539" v="1702" actId="26606"/>
          <ac:spMkLst>
            <pc:docMk/>
            <pc:sldMk cId="3465725803" sldId="2304"/>
            <ac:spMk id="6169" creationId="{CD8B4F24-440B-49E9-B85D-733523DC064B}"/>
          </ac:spMkLst>
        </pc:spChg>
        <pc:picChg chg="add del mod">
          <ac:chgData name="Avni Goyal" userId="70b82eba-afb7-4007-9379-6ed60de5ed71" providerId="ADAL" clId="{5DC21D9E-4215-4C91-B9A5-9429F3696EE7}" dt="2023-01-04T09:09:39.394" v="1696" actId="478"/>
          <ac:picMkLst>
            <pc:docMk/>
            <pc:sldMk cId="3465725803" sldId="2304"/>
            <ac:picMk id="6146" creationId="{0D0CC6DF-BC7B-3472-B27F-C5B8D18C34CA}"/>
          </ac:picMkLst>
        </pc:picChg>
        <pc:picChg chg="add mod">
          <ac:chgData name="Avni Goyal" userId="70b82eba-afb7-4007-9379-6ed60de5ed71" providerId="ADAL" clId="{5DC21D9E-4215-4C91-B9A5-9429F3696EE7}" dt="2023-01-04T09:10:04.023" v="1705" actId="14100"/>
          <ac:picMkLst>
            <pc:docMk/>
            <pc:sldMk cId="3465725803" sldId="2304"/>
            <ac:picMk id="6148" creationId="{E2C3B68A-05A7-8526-2BD7-D7D10092F95B}"/>
          </ac:picMkLst>
        </pc:picChg>
      </pc:sldChg>
      <pc:sldChg chg="addSp delSp modSp new mod setBg setClrOvrMap">
        <pc:chgData name="Avni Goyal" userId="70b82eba-afb7-4007-9379-6ed60de5ed71" providerId="ADAL" clId="{5DC21D9E-4215-4C91-B9A5-9429F3696EE7}" dt="2023-01-04T10:53:02.179" v="2372" actId="115"/>
        <pc:sldMkLst>
          <pc:docMk/>
          <pc:sldMk cId="3547858087" sldId="2305"/>
        </pc:sldMkLst>
        <pc:spChg chg="mod">
          <ac:chgData name="Avni Goyal" userId="70b82eba-afb7-4007-9379-6ed60de5ed71" providerId="ADAL" clId="{5DC21D9E-4215-4C91-B9A5-9429F3696EE7}" dt="2023-01-04T10:53:02.179" v="2372" actId="115"/>
          <ac:spMkLst>
            <pc:docMk/>
            <pc:sldMk cId="3547858087" sldId="2305"/>
            <ac:spMk id="2" creationId="{2B463CB2-A6AD-D8A0-A6CE-FCAE2148A889}"/>
          </ac:spMkLst>
        </pc:spChg>
        <pc:spChg chg="del mod">
          <ac:chgData name="Avni Goyal" userId="70b82eba-afb7-4007-9379-6ed60de5ed71" providerId="ADAL" clId="{5DC21D9E-4215-4C91-B9A5-9429F3696EE7}" dt="2023-01-04T08:27:12.004" v="517" actId="478"/>
          <ac:spMkLst>
            <pc:docMk/>
            <pc:sldMk cId="3547858087" sldId="2305"/>
            <ac:spMk id="3" creationId="{A8DB2DD4-DE13-E8D1-EF12-76986A982C08}"/>
          </ac:spMkLst>
        </pc:spChg>
        <pc:spChg chg="del mod">
          <ac:chgData name="Avni Goyal" userId="70b82eba-afb7-4007-9379-6ed60de5ed71" providerId="ADAL" clId="{5DC21D9E-4215-4C91-B9A5-9429F3696EE7}" dt="2023-01-04T08:27:15.924" v="519" actId="478"/>
          <ac:spMkLst>
            <pc:docMk/>
            <pc:sldMk cId="3547858087" sldId="2305"/>
            <ac:spMk id="4" creationId="{84849FB8-2FBC-C4F6-9828-3EBE89071C6C}"/>
          </ac:spMkLst>
        </pc:spChg>
        <pc:spChg chg="add del mod ord">
          <ac:chgData name="Avni Goyal" userId="70b82eba-afb7-4007-9379-6ed60de5ed71" providerId="ADAL" clId="{5DC21D9E-4215-4C91-B9A5-9429F3696EE7}" dt="2023-01-04T09:03:33.550" v="1635" actId="26606"/>
          <ac:spMkLst>
            <pc:docMk/>
            <pc:sldMk cId="3547858087" sldId="2305"/>
            <ac:spMk id="5" creationId="{7CF89FC9-904A-3783-7504-0788A7EF55DE}"/>
          </ac:spMkLst>
        </pc:spChg>
        <pc:spChg chg="add del">
          <ac:chgData name="Avni Goyal" userId="70b82eba-afb7-4007-9379-6ed60de5ed71" providerId="ADAL" clId="{5DC21D9E-4215-4C91-B9A5-9429F3696EE7}" dt="2023-01-04T09:02:42.963" v="1629" actId="26606"/>
          <ac:spMkLst>
            <pc:docMk/>
            <pc:sldMk cId="3547858087" sldId="2305"/>
            <ac:spMk id="4103" creationId="{66E48AFA-8884-4F68-A44F-D2C1E8609C5A}"/>
          </ac:spMkLst>
        </pc:spChg>
        <pc:spChg chg="add del">
          <ac:chgData name="Avni Goyal" userId="70b82eba-afb7-4007-9379-6ed60de5ed71" providerId="ADAL" clId="{5DC21D9E-4215-4C91-B9A5-9429F3696EE7}" dt="2023-01-04T09:02:42.963" v="1629" actId="26606"/>
          <ac:spMkLst>
            <pc:docMk/>
            <pc:sldMk cId="3547858087" sldId="2305"/>
            <ac:spMk id="4105" creationId="{969D19A6-08CB-498C-93EC-3FFB021FC68A}"/>
          </ac:spMkLst>
        </pc:spChg>
        <pc:spChg chg="add del">
          <ac:chgData name="Avni Goyal" userId="70b82eba-afb7-4007-9379-6ed60de5ed71" providerId="ADAL" clId="{5DC21D9E-4215-4C91-B9A5-9429F3696EE7}" dt="2023-01-04T09:02:30.427" v="1626" actId="26606"/>
          <ac:spMkLst>
            <pc:docMk/>
            <pc:sldMk cId="3547858087" sldId="2305"/>
            <ac:spMk id="4110" creationId="{33CD251C-A887-4D2F-925B-FC097198538B}"/>
          </ac:spMkLst>
        </pc:spChg>
        <pc:spChg chg="add del">
          <ac:chgData name="Avni Goyal" userId="70b82eba-afb7-4007-9379-6ed60de5ed71" providerId="ADAL" clId="{5DC21D9E-4215-4C91-B9A5-9429F3696EE7}" dt="2023-01-04T09:02:30.427" v="1626" actId="26606"/>
          <ac:spMkLst>
            <pc:docMk/>
            <pc:sldMk cId="3547858087" sldId="2305"/>
            <ac:spMk id="4112" creationId="{3B2069EE-A08E-44F0-B3F9-3CF8CC2DCAD5}"/>
          </ac:spMkLst>
        </pc:spChg>
        <pc:spChg chg="add del">
          <ac:chgData name="Avni Goyal" userId="70b82eba-afb7-4007-9379-6ed60de5ed71" providerId="ADAL" clId="{5DC21D9E-4215-4C91-B9A5-9429F3696EE7}" dt="2023-01-04T09:02:42.925" v="1628" actId="26606"/>
          <ac:spMkLst>
            <pc:docMk/>
            <pc:sldMk cId="3547858087" sldId="2305"/>
            <ac:spMk id="4118" creationId="{ED888B23-07FA-482A-96DF-47E31AF1A603}"/>
          </ac:spMkLst>
        </pc:spChg>
        <pc:spChg chg="add del">
          <ac:chgData name="Avni Goyal" userId="70b82eba-afb7-4007-9379-6ed60de5ed71" providerId="ADAL" clId="{5DC21D9E-4215-4C91-B9A5-9429F3696EE7}" dt="2023-01-04T09:02:42.925" v="1628" actId="26606"/>
          <ac:spMkLst>
            <pc:docMk/>
            <pc:sldMk cId="3547858087" sldId="2305"/>
            <ac:spMk id="4119" creationId="{5C8908E2-EE49-44D2-9428-A28D2312A8D5}"/>
          </ac:spMkLst>
        </pc:spChg>
        <pc:spChg chg="add del">
          <ac:chgData name="Avni Goyal" userId="70b82eba-afb7-4007-9379-6ed60de5ed71" providerId="ADAL" clId="{5DC21D9E-4215-4C91-B9A5-9429F3696EE7}" dt="2023-01-04T09:02:42.925" v="1628" actId="26606"/>
          <ac:spMkLst>
            <pc:docMk/>
            <pc:sldMk cId="3547858087" sldId="2305"/>
            <ac:spMk id="4122" creationId="{BD92035A-AA2F-4CD8-A556-1CE8BDEC75BD}"/>
          </ac:spMkLst>
        </pc:spChg>
        <pc:spChg chg="add del">
          <ac:chgData name="Avni Goyal" userId="70b82eba-afb7-4007-9379-6ed60de5ed71" providerId="ADAL" clId="{5DC21D9E-4215-4C91-B9A5-9429F3696EE7}" dt="2023-01-04T09:03:33.550" v="1635" actId="26606"/>
          <ac:spMkLst>
            <pc:docMk/>
            <pc:sldMk cId="3547858087" sldId="2305"/>
            <ac:spMk id="4124" creationId="{33CD251C-A887-4D2F-925B-FC097198538B}"/>
          </ac:spMkLst>
        </pc:spChg>
        <pc:spChg chg="add del">
          <ac:chgData name="Avni Goyal" userId="70b82eba-afb7-4007-9379-6ed60de5ed71" providerId="ADAL" clId="{5DC21D9E-4215-4C91-B9A5-9429F3696EE7}" dt="2023-01-04T09:03:33.550" v="1635" actId="26606"/>
          <ac:spMkLst>
            <pc:docMk/>
            <pc:sldMk cId="3547858087" sldId="2305"/>
            <ac:spMk id="4125" creationId="{3B2069EE-A08E-44F0-B3F9-3CF8CC2DCAD5}"/>
          </ac:spMkLst>
        </pc:spChg>
        <pc:spChg chg="add del">
          <ac:chgData name="Avni Goyal" userId="70b82eba-afb7-4007-9379-6ed60de5ed71" providerId="ADAL" clId="{5DC21D9E-4215-4C91-B9A5-9429F3696EE7}" dt="2023-01-04T09:03:29.141" v="1632" actId="26606"/>
          <ac:spMkLst>
            <pc:docMk/>
            <pc:sldMk cId="3547858087" sldId="2305"/>
            <ac:spMk id="4131" creationId="{DEE2AD96-B495-4E06-9291-B71706F728CB}"/>
          </ac:spMkLst>
        </pc:spChg>
        <pc:spChg chg="add del">
          <ac:chgData name="Avni Goyal" userId="70b82eba-afb7-4007-9379-6ed60de5ed71" providerId="ADAL" clId="{5DC21D9E-4215-4C91-B9A5-9429F3696EE7}" dt="2023-01-04T09:03:29.141" v="1632" actId="26606"/>
          <ac:spMkLst>
            <pc:docMk/>
            <pc:sldMk cId="3547858087" sldId="2305"/>
            <ac:spMk id="4133" creationId="{53CF6D67-C5A8-4ADD-9E8E-1E38CA1D3166}"/>
          </ac:spMkLst>
        </pc:spChg>
        <pc:spChg chg="add del">
          <ac:chgData name="Avni Goyal" userId="70b82eba-afb7-4007-9379-6ed60de5ed71" providerId="ADAL" clId="{5DC21D9E-4215-4C91-B9A5-9429F3696EE7}" dt="2023-01-04T09:03:29.141" v="1632" actId="26606"/>
          <ac:spMkLst>
            <pc:docMk/>
            <pc:sldMk cId="3547858087" sldId="2305"/>
            <ac:spMk id="4135" creationId="{86909FA0-B515-4681-B7A8-FA281D133B94}"/>
          </ac:spMkLst>
        </pc:spChg>
        <pc:spChg chg="add del">
          <ac:chgData name="Avni Goyal" userId="70b82eba-afb7-4007-9379-6ed60de5ed71" providerId="ADAL" clId="{5DC21D9E-4215-4C91-B9A5-9429F3696EE7}" dt="2023-01-04T09:03:29.141" v="1632" actId="26606"/>
          <ac:spMkLst>
            <pc:docMk/>
            <pc:sldMk cId="3547858087" sldId="2305"/>
            <ac:spMk id="4137" creationId="{21C9FE86-FCC3-4A31-AA1C-C882262B7FE7}"/>
          </ac:spMkLst>
        </pc:spChg>
        <pc:spChg chg="add del">
          <ac:chgData name="Avni Goyal" userId="70b82eba-afb7-4007-9379-6ed60de5ed71" providerId="ADAL" clId="{5DC21D9E-4215-4C91-B9A5-9429F3696EE7}" dt="2023-01-04T09:03:29.141" v="1632" actId="26606"/>
          <ac:spMkLst>
            <pc:docMk/>
            <pc:sldMk cId="3547858087" sldId="2305"/>
            <ac:spMk id="4139" creationId="{7D96243B-ECED-4B71-8E06-AE9A285EAD20}"/>
          </ac:spMkLst>
        </pc:spChg>
        <pc:spChg chg="add del">
          <ac:chgData name="Avni Goyal" userId="70b82eba-afb7-4007-9379-6ed60de5ed71" providerId="ADAL" clId="{5DC21D9E-4215-4C91-B9A5-9429F3696EE7}" dt="2023-01-04T09:03:29.141" v="1632" actId="26606"/>
          <ac:spMkLst>
            <pc:docMk/>
            <pc:sldMk cId="3547858087" sldId="2305"/>
            <ac:spMk id="4141" creationId="{A09989E4-EFDC-4A90-A633-E0525FB4139E}"/>
          </ac:spMkLst>
        </pc:spChg>
        <pc:spChg chg="add del">
          <ac:chgData name="Avni Goyal" userId="70b82eba-afb7-4007-9379-6ed60de5ed71" providerId="ADAL" clId="{5DC21D9E-4215-4C91-B9A5-9429F3696EE7}" dt="2023-01-04T09:03:33.534" v="1634" actId="26606"/>
          <ac:spMkLst>
            <pc:docMk/>
            <pc:sldMk cId="3547858087" sldId="2305"/>
            <ac:spMk id="4143" creationId="{C5E6CFF1-2F42-4E10-9A97-F116F46F53FE}"/>
          </ac:spMkLst>
        </pc:spChg>
        <pc:spChg chg="add">
          <ac:chgData name="Avni Goyal" userId="70b82eba-afb7-4007-9379-6ed60de5ed71" providerId="ADAL" clId="{5DC21D9E-4215-4C91-B9A5-9429F3696EE7}" dt="2023-01-04T09:03:33.550" v="1635" actId="26606"/>
          <ac:spMkLst>
            <pc:docMk/>
            <pc:sldMk cId="3547858087" sldId="2305"/>
            <ac:spMk id="4146" creationId="{DEE2AD96-B495-4E06-9291-B71706F728CB}"/>
          </ac:spMkLst>
        </pc:spChg>
        <pc:spChg chg="add">
          <ac:chgData name="Avni Goyal" userId="70b82eba-afb7-4007-9379-6ed60de5ed71" providerId="ADAL" clId="{5DC21D9E-4215-4C91-B9A5-9429F3696EE7}" dt="2023-01-04T09:03:33.550" v="1635" actId="26606"/>
          <ac:spMkLst>
            <pc:docMk/>
            <pc:sldMk cId="3547858087" sldId="2305"/>
            <ac:spMk id="4147" creationId="{53CF6D67-C5A8-4ADD-9E8E-1E38CA1D3166}"/>
          </ac:spMkLst>
        </pc:spChg>
        <pc:spChg chg="add">
          <ac:chgData name="Avni Goyal" userId="70b82eba-afb7-4007-9379-6ed60de5ed71" providerId="ADAL" clId="{5DC21D9E-4215-4C91-B9A5-9429F3696EE7}" dt="2023-01-04T09:03:33.550" v="1635" actId="26606"/>
          <ac:spMkLst>
            <pc:docMk/>
            <pc:sldMk cId="3547858087" sldId="2305"/>
            <ac:spMk id="4148" creationId="{86909FA0-B515-4681-B7A8-FA281D133B94}"/>
          </ac:spMkLst>
        </pc:spChg>
        <pc:spChg chg="add">
          <ac:chgData name="Avni Goyal" userId="70b82eba-afb7-4007-9379-6ed60de5ed71" providerId="ADAL" clId="{5DC21D9E-4215-4C91-B9A5-9429F3696EE7}" dt="2023-01-04T09:03:33.550" v="1635" actId="26606"/>
          <ac:spMkLst>
            <pc:docMk/>
            <pc:sldMk cId="3547858087" sldId="2305"/>
            <ac:spMk id="4149" creationId="{21C9FE86-FCC3-4A31-AA1C-C882262B7FE7}"/>
          </ac:spMkLst>
        </pc:spChg>
        <pc:spChg chg="add">
          <ac:chgData name="Avni Goyal" userId="70b82eba-afb7-4007-9379-6ed60de5ed71" providerId="ADAL" clId="{5DC21D9E-4215-4C91-B9A5-9429F3696EE7}" dt="2023-01-04T09:03:33.550" v="1635" actId="26606"/>
          <ac:spMkLst>
            <pc:docMk/>
            <pc:sldMk cId="3547858087" sldId="2305"/>
            <ac:spMk id="4150" creationId="{7D96243B-ECED-4B71-8E06-AE9A285EAD20}"/>
          </ac:spMkLst>
        </pc:spChg>
        <pc:spChg chg="add">
          <ac:chgData name="Avni Goyal" userId="70b82eba-afb7-4007-9379-6ed60de5ed71" providerId="ADAL" clId="{5DC21D9E-4215-4C91-B9A5-9429F3696EE7}" dt="2023-01-04T09:03:33.550" v="1635" actId="26606"/>
          <ac:spMkLst>
            <pc:docMk/>
            <pc:sldMk cId="3547858087" sldId="2305"/>
            <ac:spMk id="4151" creationId="{A09989E4-EFDC-4A90-A633-E0525FB4139E}"/>
          </ac:spMkLst>
        </pc:spChg>
        <pc:spChg chg="add mod">
          <ac:chgData name="Avni Goyal" userId="70b82eba-afb7-4007-9379-6ed60de5ed71" providerId="ADAL" clId="{5DC21D9E-4215-4C91-B9A5-9429F3696EE7}" dt="2023-01-04T09:04:06.300" v="1638" actId="207"/>
          <ac:spMkLst>
            <pc:docMk/>
            <pc:sldMk cId="3547858087" sldId="2305"/>
            <ac:spMk id="4152" creationId="{7CF89FC9-904A-3783-7504-0788A7EF55DE}"/>
          </ac:spMkLst>
        </pc:spChg>
        <pc:grpChg chg="add del">
          <ac:chgData name="Avni Goyal" userId="70b82eba-afb7-4007-9379-6ed60de5ed71" providerId="ADAL" clId="{5DC21D9E-4215-4C91-B9A5-9429F3696EE7}" dt="2023-01-04T09:02:30.427" v="1626" actId="26606"/>
          <ac:grpSpMkLst>
            <pc:docMk/>
            <pc:sldMk cId="3547858087" sldId="2305"/>
            <ac:grpSpMk id="4114" creationId="{E12BF2FB-8A96-4B53-86A0-04755C545EB8}"/>
          </ac:grpSpMkLst>
        </pc:grpChg>
        <pc:grpChg chg="add del">
          <ac:chgData name="Avni Goyal" userId="70b82eba-afb7-4007-9379-6ed60de5ed71" providerId="ADAL" clId="{5DC21D9E-4215-4C91-B9A5-9429F3696EE7}" dt="2023-01-04T09:02:42.925" v="1628" actId="26606"/>
          <ac:grpSpMkLst>
            <pc:docMk/>
            <pc:sldMk cId="3547858087" sldId="2305"/>
            <ac:grpSpMk id="4120" creationId="{5D1A9D8B-3117-4D9D-BDA4-DD81895098B0}"/>
          </ac:grpSpMkLst>
        </pc:grpChg>
        <pc:grpChg chg="add del">
          <ac:chgData name="Avni Goyal" userId="70b82eba-afb7-4007-9379-6ed60de5ed71" providerId="ADAL" clId="{5DC21D9E-4215-4C91-B9A5-9429F3696EE7}" dt="2023-01-04T09:03:33.550" v="1635" actId="26606"/>
          <ac:grpSpMkLst>
            <pc:docMk/>
            <pc:sldMk cId="3547858087" sldId="2305"/>
            <ac:grpSpMk id="4126" creationId="{E12BF2FB-8A96-4B53-86A0-04755C545EB8}"/>
          </ac:grpSpMkLst>
        </pc:grpChg>
        <pc:graphicFrameChg chg="add del">
          <ac:chgData name="Avni Goyal" userId="70b82eba-afb7-4007-9379-6ed60de5ed71" providerId="ADAL" clId="{5DC21D9E-4215-4C91-B9A5-9429F3696EE7}" dt="2023-01-04T09:03:33.534" v="1634" actId="26606"/>
          <ac:graphicFrameMkLst>
            <pc:docMk/>
            <pc:sldMk cId="3547858087" sldId="2305"/>
            <ac:graphicFrameMk id="4128" creationId="{59355883-A90A-B29A-D621-79AFE756D87F}"/>
          </ac:graphicFrameMkLst>
        </pc:graphicFrameChg>
        <pc:picChg chg="add del mod">
          <ac:chgData name="Avni Goyal" userId="70b82eba-afb7-4007-9379-6ed60de5ed71" providerId="ADAL" clId="{5DC21D9E-4215-4C91-B9A5-9429F3696EE7}" dt="2023-01-04T09:02:24.111" v="1624" actId="478"/>
          <ac:picMkLst>
            <pc:docMk/>
            <pc:sldMk cId="3547858087" sldId="2305"/>
            <ac:picMk id="4098" creationId="{382E3CA6-AED5-8E5E-07D0-31F939D0CBB9}"/>
          </ac:picMkLst>
        </pc:picChg>
        <pc:picChg chg="add del">
          <ac:chgData name="Avni Goyal" userId="70b82eba-afb7-4007-9379-6ed60de5ed71" providerId="ADAL" clId="{5DC21D9E-4215-4C91-B9A5-9429F3696EE7}" dt="2023-01-04T09:03:33.534" v="1634" actId="26606"/>
          <ac:picMkLst>
            <pc:docMk/>
            <pc:sldMk cId="3547858087" sldId="2305"/>
            <ac:picMk id="4129" creationId="{389D2515-AF14-E7F6-0D2C-5AF650575BB7}"/>
          </ac:picMkLst>
        </pc:picChg>
        <pc:cxnChg chg="add del">
          <ac:chgData name="Avni Goyal" userId="70b82eba-afb7-4007-9379-6ed60de5ed71" providerId="ADAL" clId="{5DC21D9E-4215-4C91-B9A5-9429F3696EE7}" dt="2023-01-04T09:03:33.534" v="1634" actId="26606"/>
          <ac:cxnSpMkLst>
            <pc:docMk/>
            <pc:sldMk cId="3547858087" sldId="2305"/>
            <ac:cxnSpMk id="4144" creationId="{67182200-4859-4C8D-BCBB-55B245C28BA3}"/>
          </ac:cxnSpMkLst>
        </pc:cxnChg>
      </pc:sldChg>
      <pc:sldChg chg="addSp delSp modSp new mod setBg">
        <pc:chgData name="Avni Goyal" userId="70b82eba-afb7-4007-9379-6ed60de5ed71" providerId="ADAL" clId="{5DC21D9E-4215-4C91-B9A5-9429F3696EE7}" dt="2023-01-04T10:58:20.064" v="2393" actId="26606"/>
        <pc:sldMkLst>
          <pc:docMk/>
          <pc:sldMk cId="2915927583" sldId="2306"/>
        </pc:sldMkLst>
        <pc:spChg chg="mod">
          <ac:chgData name="Avni Goyal" userId="70b82eba-afb7-4007-9379-6ed60de5ed71" providerId="ADAL" clId="{5DC21D9E-4215-4C91-B9A5-9429F3696EE7}" dt="2023-01-04T10:58:20.064" v="2393" actId="26606"/>
          <ac:spMkLst>
            <pc:docMk/>
            <pc:sldMk cId="2915927583" sldId="2306"/>
            <ac:spMk id="2" creationId="{431F926B-71AD-FF2E-A6B0-33611B5D53F4}"/>
          </ac:spMkLst>
        </pc:spChg>
        <pc:spChg chg="del mod">
          <ac:chgData name="Avni Goyal" userId="70b82eba-afb7-4007-9379-6ed60de5ed71" providerId="ADAL" clId="{5DC21D9E-4215-4C91-B9A5-9429F3696EE7}" dt="2023-01-04T08:02:56.002" v="57" actId="478"/>
          <ac:spMkLst>
            <pc:docMk/>
            <pc:sldMk cId="2915927583" sldId="2306"/>
            <ac:spMk id="3" creationId="{9A59B2CF-23D0-1201-E089-98BFF4F0BAD9}"/>
          </ac:spMkLst>
        </pc:spChg>
        <pc:spChg chg="del mod">
          <ac:chgData name="Avni Goyal" userId="70b82eba-afb7-4007-9379-6ed60de5ed71" providerId="ADAL" clId="{5DC21D9E-4215-4C91-B9A5-9429F3696EE7}" dt="2023-01-04T08:26:07.066" v="467" actId="478"/>
          <ac:spMkLst>
            <pc:docMk/>
            <pc:sldMk cId="2915927583" sldId="2306"/>
            <ac:spMk id="4" creationId="{B3DEB983-922D-6661-5779-872EB757E3E6}"/>
          </ac:spMkLst>
        </pc:spChg>
        <pc:spChg chg="add mod ord">
          <ac:chgData name="Avni Goyal" userId="70b82eba-afb7-4007-9379-6ed60de5ed71" providerId="ADAL" clId="{5DC21D9E-4215-4C91-B9A5-9429F3696EE7}" dt="2023-01-04T10:58:20.064" v="2393" actId="26606"/>
          <ac:spMkLst>
            <pc:docMk/>
            <pc:sldMk cId="2915927583" sldId="2306"/>
            <ac:spMk id="5" creationId="{A0C7B0B3-4D8C-E025-E250-0AFC3D0EBA9F}"/>
          </ac:spMkLst>
        </pc:spChg>
        <pc:spChg chg="add del">
          <ac:chgData name="Avni Goyal" userId="70b82eba-afb7-4007-9379-6ed60de5ed71" providerId="ADAL" clId="{5DC21D9E-4215-4C91-B9A5-9429F3696EE7}" dt="2023-01-04T08:58:33.012" v="1599" actId="26606"/>
          <ac:spMkLst>
            <pc:docMk/>
            <pc:sldMk cId="2915927583" sldId="2306"/>
            <ac:spMk id="3078" creationId="{42A5316D-ED2F-4F89-B4B4-8D9240B1A348}"/>
          </ac:spMkLst>
        </pc:spChg>
        <pc:spChg chg="add del">
          <ac:chgData name="Avni Goyal" userId="70b82eba-afb7-4007-9379-6ed60de5ed71" providerId="ADAL" clId="{5DC21D9E-4215-4C91-B9A5-9429F3696EE7}" dt="2023-01-04T08:57:19.753" v="1589" actId="26606"/>
          <ac:spMkLst>
            <pc:docMk/>
            <pc:sldMk cId="2915927583" sldId="2306"/>
            <ac:spMk id="3079" creationId="{73AD41DB-DF9F-49BC-85AE-6AB1840AD517}"/>
          </ac:spMkLst>
        </pc:spChg>
        <pc:spChg chg="add del">
          <ac:chgData name="Avni Goyal" userId="70b82eba-afb7-4007-9379-6ed60de5ed71" providerId="ADAL" clId="{5DC21D9E-4215-4C91-B9A5-9429F3696EE7}" dt="2023-01-04T08:58:37.209" v="1601" actId="26606"/>
          <ac:spMkLst>
            <pc:docMk/>
            <pc:sldMk cId="2915927583" sldId="2306"/>
            <ac:spMk id="3080" creationId="{85016AEC-0320-4ED0-8ECB-FE11DDDFE17A}"/>
          </ac:spMkLst>
        </pc:spChg>
        <pc:spChg chg="add del">
          <ac:chgData name="Avni Goyal" userId="70b82eba-afb7-4007-9379-6ed60de5ed71" providerId="ADAL" clId="{5DC21D9E-4215-4C91-B9A5-9429F3696EE7}" dt="2023-01-04T08:59:00.535" v="1604" actId="26606"/>
          <ac:spMkLst>
            <pc:docMk/>
            <pc:sldMk cId="2915927583" sldId="2306"/>
            <ac:spMk id="3082" creationId="{85016AEC-0320-4ED0-8ECB-FE11DDDFE17A}"/>
          </ac:spMkLst>
        </pc:spChg>
        <pc:spChg chg="add del">
          <ac:chgData name="Avni Goyal" userId="70b82eba-afb7-4007-9379-6ed60de5ed71" providerId="ADAL" clId="{5DC21D9E-4215-4C91-B9A5-9429F3696EE7}" dt="2023-01-04T08:58:37.209" v="1601" actId="26606"/>
          <ac:spMkLst>
            <pc:docMk/>
            <pc:sldMk cId="2915927583" sldId="2306"/>
            <ac:spMk id="3083" creationId="{C70C3B59-DE2C-4611-8148-812575C5CA48}"/>
          </ac:spMkLst>
        </pc:spChg>
        <pc:spChg chg="add del">
          <ac:chgData name="Avni Goyal" userId="70b82eba-afb7-4007-9379-6ed60de5ed71" providerId="ADAL" clId="{5DC21D9E-4215-4C91-B9A5-9429F3696EE7}" dt="2023-01-04T08:59:00.535" v="1604" actId="26606"/>
          <ac:spMkLst>
            <pc:docMk/>
            <pc:sldMk cId="2915927583" sldId="2306"/>
            <ac:spMk id="3084" creationId="{C70C3B59-DE2C-4611-8148-812575C5CA48}"/>
          </ac:spMkLst>
        </pc:spChg>
        <pc:spChg chg="add del">
          <ac:chgData name="Avni Goyal" userId="70b82eba-afb7-4007-9379-6ed60de5ed71" providerId="ADAL" clId="{5DC21D9E-4215-4C91-B9A5-9429F3696EE7}" dt="2023-01-04T08:57:24.186" v="1591" actId="26606"/>
          <ac:spMkLst>
            <pc:docMk/>
            <pc:sldMk cId="2915927583" sldId="2306"/>
            <ac:spMk id="3085" creationId="{B1595A09-E336-4D1B-9B3A-06A2287A54E2}"/>
          </ac:spMkLst>
        </pc:spChg>
        <pc:spChg chg="add del">
          <ac:chgData name="Avni Goyal" userId="70b82eba-afb7-4007-9379-6ed60de5ed71" providerId="ADAL" clId="{5DC21D9E-4215-4C91-B9A5-9429F3696EE7}" dt="2023-01-04T08:57:24.186" v="1591" actId="26606"/>
          <ac:spMkLst>
            <pc:docMk/>
            <pc:sldMk cId="2915927583" sldId="2306"/>
            <ac:spMk id="3086" creationId="{3540989C-C7B8-473B-BF87-6F2DA6A90006}"/>
          </ac:spMkLst>
        </pc:spChg>
        <pc:spChg chg="add del">
          <ac:chgData name="Avni Goyal" userId="70b82eba-afb7-4007-9379-6ed60de5ed71" providerId="ADAL" clId="{5DC21D9E-4215-4C91-B9A5-9429F3696EE7}" dt="2023-01-04T08:59:03.956" v="1606" actId="26606"/>
          <ac:spMkLst>
            <pc:docMk/>
            <pc:sldMk cId="2915927583" sldId="2306"/>
            <ac:spMk id="3087" creationId="{E042CD37-C859-44CD-853E-5A3427DDB9C0}"/>
          </ac:spMkLst>
        </pc:spChg>
        <pc:spChg chg="add del">
          <ac:chgData name="Avni Goyal" userId="70b82eba-afb7-4007-9379-6ed60de5ed71" providerId="ADAL" clId="{5DC21D9E-4215-4C91-B9A5-9429F3696EE7}" dt="2023-01-04T08:59:03.956" v="1606" actId="26606"/>
          <ac:spMkLst>
            <pc:docMk/>
            <pc:sldMk cId="2915927583" sldId="2306"/>
            <ac:spMk id="3088" creationId="{7005C616-6139-47B3-BF77-59176F3C8745}"/>
          </ac:spMkLst>
        </pc:spChg>
        <pc:spChg chg="add del">
          <ac:chgData name="Avni Goyal" userId="70b82eba-afb7-4007-9379-6ed60de5ed71" providerId="ADAL" clId="{5DC21D9E-4215-4C91-B9A5-9429F3696EE7}" dt="2023-01-04T08:59:03.956" v="1606" actId="26606"/>
          <ac:spMkLst>
            <pc:docMk/>
            <pc:sldMk cId="2915927583" sldId="2306"/>
            <ac:spMk id="3090" creationId="{93C59B8F-AEFF-4D3A-BA0E-3C43111987AE}"/>
          </ac:spMkLst>
        </pc:spChg>
        <pc:spChg chg="add del">
          <ac:chgData name="Avni Goyal" userId="70b82eba-afb7-4007-9379-6ed60de5ed71" providerId="ADAL" clId="{5DC21D9E-4215-4C91-B9A5-9429F3696EE7}" dt="2023-01-04T08:59:11.320" v="1608" actId="26606"/>
          <ac:spMkLst>
            <pc:docMk/>
            <pc:sldMk cId="2915927583" sldId="2306"/>
            <ac:spMk id="3092" creationId="{66E48AFA-8884-4F68-A44F-D2C1E8609C5A}"/>
          </ac:spMkLst>
        </pc:spChg>
        <pc:spChg chg="add del">
          <ac:chgData name="Avni Goyal" userId="70b82eba-afb7-4007-9379-6ed60de5ed71" providerId="ADAL" clId="{5DC21D9E-4215-4C91-B9A5-9429F3696EE7}" dt="2023-01-04T08:59:11.320" v="1608" actId="26606"/>
          <ac:spMkLst>
            <pc:docMk/>
            <pc:sldMk cId="2915927583" sldId="2306"/>
            <ac:spMk id="3093" creationId="{969D19A6-08CB-498C-93EC-3FFB021FC68A}"/>
          </ac:spMkLst>
        </pc:spChg>
        <pc:spChg chg="add del">
          <ac:chgData name="Avni Goyal" userId="70b82eba-afb7-4007-9379-6ed60de5ed71" providerId="ADAL" clId="{5DC21D9E-4215-4C91-B9A5-9429F3696EE7}" dt="2023-01-04T08:59:17.043" v="1610" actId="26606"/>
          <ac:spMkLst>
            <pc:docMk/>
            <pc:sldMk cId="2915927583" sldId="2306"/>
            <ac:spMk id="3095" creationId="{7005C616-6139-47B3-BF77-59176F3C8745}"/>
          </ac:spMkLst>
        </pc:spChg>
        <pc:spChg chg="add del">
          <ac:chgData name="Avni Goyal" userId="70b82eba-afb7-4007-9379-6ed60de5ed71" providerId="ADAL" clId="{5DC21D9E-4215-4C91-B9A5-9429F3696EE7}" dt="2023-01-04T08:59:17.043" v="1610" actId="26606"/>
          <ac:spMkLst>
            <pc:docMk/>
            <pc:sldMk cId="2915927583" sldId="2306"/>
            <ac:spMk id="3097" creationId="{93C59B8F-AEFF-4D3A-BA0E-3C43111987AE}"/>
          </ac:spMkLst>
        </pc:spChg>
        <pc:spChg chg="add del">
          <ac:chgData name="Avni Goyal" userId="70b82eba-afb7-4007-9379-6ed60de5ed71" providerId="ADAL" clId="{5DC21D9E-4215-4C91-B9A5-9429F3696EE7}" dt="2023-01-04T08:59:17.043" v="1610" actId="26606"/>
          <ac:spMkLst>
            <pc:docMk/>
            <pc:sldMk cId="2915927583" sldId="2306"/>
            <ac:spMk id="3098" creationId="{E042CD37-C859-44CD-853E-5A3427DDB9C0}"/>
          </ac:spMkLst>
        </pc:spChg>
        <pc:spChg chg="add del">
          <ac:chgData name="Avni Goyal" userId="70b82eba-afb7-4007-9379-6ed60de5ed71" providerId="ADAL" clId="{5DC21D9E-4215-4C91-B9A5-9429F3696EE7}" dt="2023-01-04T10:58:20.064" v="2393" actId="26606"/>
          <ac:spMkLst>
            <pc:docMk/>
            <pc:sldMk cId="2915927583" sldId="2306"/>
            <ac:spMk id="3100" creationId="{66E48AFA-8884-4F68-A44F-D2C1E8609C5A}"/>
          </ac:spMkLst>
        </pc:spChg>
        <pc:spChg chg="add del">
          <ac:chgData name="Avni Goyal" userId="70b82eba-afb7-4007-9379-6ed60de5ed71" providerId="ADAL" clId="{5DC21D9E-4215-4C91-B9A5-9429F3696EE7}" dt="2023-01-04T10:58:20.064" v="2393" actId="26606"/>
          <ac:spMkLst>
            <pc:docMk/>
            <pc:sldMk cId="2915927583" sldId="2306"/>
            <ac:spMk id="3101" creationId="{969D19A6-08CB-498C-93EC-3FFB021FC68A}"/>
          </ac:spMkLst>
        </pc:spChg>
        <pc:spChg chg="add del">
          <ac:chgData name="Avni Goyal" userId="70b82eba-afb7-4007-9379-6ed60de5ed71" providerId="ADAL" clId="{5DC21D9E-4215-4C91-B9A5-9429F3696EE7}" dt="2023-01-04T10:58:14.723" v="2390" actId="26606"/>
          <ac:spMkLst>
            <pc:docMk/>
            <pc:sldMk cId="2915927583" sldId="2306"/>
            <ac:spMk id="3106" creationId="{81AEB8A9-B768-4E30-BA55-D919E6687343}"/>
          </ac:spMkLst>
        </pc:spChg>
        <pc:spChg chg="add del">
          <ac:chgData name="Avni Goyal" userId="70b82eba-afb7-4007-9379-6ed60de5ed71" providerId="ADAL" clId="{5DC21D9E-4215-4C91-B9A5-9429F3696EE7}" dt="2023-01-04T10:58:20.056" v="2392" actId="26606"/>
          <ac:spMkLst>
            <pc:docMk/>
            <pc:sldMk cId="2915927583" sldId="2306"/>
            <ac:spMk id="3108" creationId="{E7BFF8DC-0AE7-4AD2-9B28-2E5F26D62C30}"/>
          </ac:spMkLst>
        </pc:spChg>
        <pc:spChg chg="add del">
          <ac:chgData name="Avni Goyal" userId="70b82eba-afb7-4007-9379-6ed60de5ed71" providerId="ADAL" clId="{5DC21D9E-4215-4C91-B9A5-9429F3696EE7}" dt="2023-01-04T10:58:20.056" v="2392" actId="26606"/>
          <ac:spMkLst>
            <pc:docMk/>
            <pc:sldMk cId="2915927583" sldId="2306"/>
            <ac:spMk id="3109" creationId="{2596F992-698C-48C0-9D89-70DA4CE927EF}"/>
          </ac:spMkLst>
        </pc:spChg>
        <pc:spChg chg="add del">
          <ac:chgData name="Avni Goyal" userId="70b82eba-afb7-4007-9379-6ed60de5ed71" providerId="ADAL" clId="{5DC21D9E-4215-4C91-B9A5-9429F3696EE7}" dt="2023-01-04T10:58:20.056" v="2392" actId="26606"/>
          <ac:spMkLst>
            <pc:docMk/>
            <pc:sldMk cId="2915927583" sldId="2306"/>
            <ac:spMk id="3110" creationId="{7E0162AD-C6E5-4BF8-A453-76ADB36877D3}"/>
          </ac:spMkLst>
        </pc:spChg>
        <pc:spChg chg="add">
          <ac:chgData name="Avni Goyal" userId="70b82eba-afb7-4007-9379-6ed60de5ed71" providerId="ADAL" clId="{5DC21D9E-4215-4C91-B9A5-9429F3696EE7}" dt="2023-01-04T10:58:20.064" v="2393" actId="26606"/>
          <ac:spMkLst>
            <pc:docMk/>
            <pc:sldMk cId="2915927583" sldId="2306"/>
            <ac:spMk id="3112" creationId="{81AEB8A9-B768-4E30-BA55-D919E6687343}"/>
          </ac:spMkLst>
        </pc:spChg>
        <pc:grpChg chg="add del">
          <ac:chgData name="Avni Goyal" userId="70b82eba-afb7-4007-9379-6ed60de5ed71" providerId="ADAL" clId="{5DC21D9E-4215-4C91-B9A5-9429F3696EE7}" dt="2023-01-04T08:57:19.753" v="1589" actId="26606"/>
          <ac:grpSpMkLst>
            <pc:docMk/>
            <pc:sldMk cId="2915927583" sldId="2306"/>
            <ac:grpSpMk id="3081" creationId="{A4AE1828-51FD-4AD7-BCF6-9AF5C696CE5D}"/>
          </ac:grpSpMkLst>
        </pc:grpChg>
        <pc:picChg chg="add del mod">
          <ac:chgData name="Avni Goyal" userId="70b82eba-afb7-4007-9379-6ed60de5ed71" providerId="ADAL" clId="{5DC21D9E-4215-4C91-B9A5-9429F3696EE7}" dt="2023-01-04T08:58:08.845" v="1594" actId="478"/>
          <ac:picMkLst>
            <pc:docMk/>
            <pc:sldMk cId="2915927583" sldId="2306"/>
            <ac:picMk id="3074" creationId="{CEEB2D9C-C6FF-F628-D90B-2576098E9F20}"/>
          </ac:picMkLst>
        </pc:picChg>
        <pc:picChg chg="add mod ord">
          <ac:chgData name="Avni Goyal" userId="70b82eba-afb7-4007-9379-6ed60de5ed71" providerId="ADAL" clId="{5DC21D9E-4215-4C91-B9A5-9429F3696EE7}" dt="2023-01-04T10:58:20.064" v="2393" actId="26606"/>
          <ac:picMkLst>
            <pc:docMk/>
            <pc:sldMk cId="2915927583" sldId="2306"/>
            <ac:picMk id="3076" creationId="{B6335E3A-817C-502E-E007-9957899B6D50}"/>
          </ac:picMkLst>
        </pc:picChg>
        <pc:picChg chg="add del">
          <ac:chgData name="Avni Goyal" userId="70b82eba-afb7-4007-9379-6ed60de5ed71" providerId="ADAL" clId="{5DC21D9E-4215-4C91-B9A5-9429F3696EE7}" dt="2023-01-04T08:59:03.956" v="1606" actId="26606"/>
          <ac:picMkLst>
            <pc:docMk/>
            <pc:sldMk cId="2915927583" sldId="2306"/>
            <ac:picMk id="3089" creationId="{49882614-11C4-4368-9534-6EBAC3488C70}"/>
          </ac:picMkLst>
        </pc:picChg>
        <pc:picChg chg="add del">
          <ac:chgData name="Avni Goyal" userId="70b82eba-afb7-4007-9379-6ed60de5ed71" providerId="ADAL" clId="{5DC21D9E-4215-4C91-B9A5-9429F3696EE7}" dt="2023-01-04T08:59:17.043" v="1610" actId="26606"/>
          <ac:picMkLst>
            <pc:docMk/>
            <pc:sldMk cId="2915927583" sldId="2306"/>
            <ac:picMk id="3096" creationId="{49882614-11C4-4368-9534-6EBAC3488C70}"/>
          </ac:picMkLst>
        </pc:picChg>
      </pc:sldChg>
      <pc:sldChg chg="new del">
        <pc:chgData name="Avni Goyal" userId="70b82eba-afb7-4007-9379-6ed60de5ed71" providerId="ADAL" clId="{5DC21D9E-4215-4C91-B9A5-9429F3696EE7}" dt="2023-01-04T09:00:56.723" v="1616" actId="2696"/>
        <pc:sldMkLst>
          <pc:docMk/>
          <pc:sldMk cId="1442898489" sldId="2307"/>
        </pc:sldMkLst>
      </pc:sldChg>
      <pc:sldChg chg="modSp new del mod">
        <pc:chgData name="Avni Goyal" userId="70b82eba-afb7-4007-9379-6ed60de5ed71" providerId="ADAL" clId="{5DC21D9E-4215-4C91-B9A5-9429F3696EE7}" dt="2023-01-04T08:26:10.896" v="468" actId="47"/>
        <pc:sldMkLst>
          <pc:docMk/>
          <pc:sldMk cId="2798388351" sldId="2307"/>
        </pc:sldMkLst>
        <pc:spChg chg="mod">
          <ac:chgData name="Avni Goyal" userId="70b82eba-afb7-4007-9379-6ed60de5ed71" providerId="ADAL" clId="{5DC21D9E-4215-4C91-B9A5-9429F3696EE7}" dt="2023-01-04T08:04:08.633" v="86" actId="20577"/>
          <ac:spMkLst>
            <pc:docMk/>
            <pc:sldMk cId="2798388351" sldId="2307"/>
            <ac:spMk id="3" creationId="{F18DBC83-AA5D-F887-7C8D-E4CD01D5E674}"/>
          </ac:spMkLst>
        </pc:spChg>
      </pc:sldChg>
      <pc:sldChg chg="addSp delSp modSp new mod setBg">
        <pc:chgData name="Avni Goyal" userId="70b82eba-afb7-4007-9379-6ed60de5ed71" providerId="ADAL" clId="{5DC21D9E-4215-4C91-B9A5-9429F3696EE7}" dt="2023-01-04T09:08:03.889" v="1687" actId="14100"/>
        <pc:sldMkLst>
          <pc:docMk/>
          <pc:sldMk cId="3532308964" sldId="2307"/>
        </pc:sldMkLst>
        <pc:spChg chg="del mod">
          <ac:chgData name="Avni Goyal" userId="70b82eba-afb7-4007-9379-6ed60de5ed71" providerId="ADAL" clId="{5DC21D9E-4215-4C91-B9A5-9429F3696EE7}" dt="2023-01-04T09:04:32.688" v="1641" actId="478"/>
          <ac:spMkLst>
            <pc:docMk/>
            <pc:sldMk cId="3532308964" sldId="2307"/>
            <ac:spMk id="2" creationId="{7ED17CA9-53BF-F8C7-A922-66EBAD14D577}"/>
          </ac:spMkLst>
        </pc:spChg>
        <pc:spChg chg="del mod">
          <ac:chgData name="Avni Goyal" userId="70b82eba-afb7-4007-9379-6ed60de5ed71" providerId="ADAL" clId="{5DC21D9E-4215-4C91-B9A5-9429F3696EE7}" dt="2023-01-04T09:04:35.373" v="1643" actId="478"/>
          <ac:spMkLst>
            <pc:docMk/>
            <pc:sldMk cId="3532308964" sldId="2307"/>
            <ac:spMk id="3" creationId="{3216C3AF-507F-201D-CA79-0D02811D59B2}"/>
          </ac:spMkLst>
        </pc:spChg>
        <pc:spChg chg="del mod">
          <ac:chgData name="Avni Goyal" userId="70b82eba-afb7-4007-9379-6ed60de5ed71" providerId="ADAL" clId="{5DC21D9E-4215-4C91-B9A5-9429F3696EE7}" dt="2023-01-04T09:04:39.408" v="1645" actId="478"/>
          <ac:spMkLst>
            <pc:docMk/>
            <pc:sldMk cId="3532308964" sldId="2307"/>
            <ac:spMk id="4" creationId="{A6FB6760-3AEF-F5FD-7DAD-073C37C60675}"/>
          </ac:spMkLst>
        </pc:spChg>
        <pc:spChg chg="add del">
          <ac:chgData name="Avni Goyal" userId="70b82eba-afb7-4007-9379-6ed60de5ed71" providerId="ADAL" clId="{5DC21D9E-4215-4C91-B9A5-9429F3696EE7}" dt="2023-01-04T09:07:03.085" v="1658" actId="26606"/>
          <ac:spMkLst>
            <pc:docMk/>
            <pc:sldMk cId="3532308964" sldId="2307"/>
            <ac:spMk id="5135" creationId="{36A1CAC3-A129-43F8-8881-63D3E319A7B5}"/>
          </ac:spMkLst>
        </pc:spChg>
        <pc:spChg chg="add del">
          <ac:chgData name="Avni Goyal" userId="70b82eba-afb7-4007-9379-6ed60de5ed71" providerId="ADAL" clId="{5DC21D9E-4215-4C91-B9A5-9429F3696EE7}" dt="2023-01-04T09:07:03.085" v="1658" actId="26606"/>
          <ac:spMkLst>
            <pc:docMk/>
            <pc:sldMk cId="3532308964" sldId="2307"/>
            <ac:spMk id="5137" creationId="{B5CCE41C-FBFB-44B8-BE25-7F555613C150}"/>
          </ac:spMkLst>
        </pc:spChg>
        <pc:spChg chg="add del">
          <ac:chgData name="Avni Goyal" userId="70b82eba-afb7-4007-9379-6ed60de5ed71" providerId="ADAL" clId="{5DC21D9E-4215-4C91-B9A5-9429F3696EE7}" dt="2023-01-04T09:07:08.809" v="1660" actId="26606"/>
          <ac:spMkLst>
            <pc:docMk/>
            <pc:sldMk cId="3532308964" sldId="2307"/>
            <ac:spMk id="5139" creationId="{262ABC4B-37D8-4218-BDD8-6DF6A00C0C80}"/>
          </ac:spMkLst>
        </pc:spChg>
        <pc:spChg chg="add del">
          <ac:chgData name="Avni Goyal" userId="70b82eba-afb7-4007-9379-6ed60de5ed71" providerId="ADAL" clId="{5DC21D9E-4215-4C91-B9A5-9429F3696EE7}" dt="2023-01-04T09:07:11.267" v="1664" actId="26606"/>
          <ac:spMkLst>
            <pc:docMk/>
            <pc:sldMk cId="3532308964" sldId="2307"/>
            <ac:spMk id="5144" creationId="{56827C3C-D52F-46CE-A441-3CD6A1A6A0A2}"/>
          </ac:spMkLst>
        </pc:spChg>
        <pc:spChg chg="add del">
          <ac:chgData name="Avni Goyal" userId="70b82eba-afb7-4007-9379-6ed60de5ed71" providerId="ADAL" clId="{5DC21D9E-4215-4C91-B9A5-9429F3696EE7}" dt="2023-01-04T09:07:11.267" v="1664" actId="26606"/>
          <ac:spMkLst>
            <pc:docMk/>
            <pc:sldMk cId="3532308964" sldId="2307"/>
            <ac:spMk id="5145" creationId="{F52A8B51-0A89-497B-B882-6658E029A3F9}"/>
          </ac:spMkLst>
        </pc:spChg>
        <pc:spChg chg="add del">
          <ac:chgData name="Avni Goyal" userId="70b82eba-afb7-4007-9379-6ed60de5ed71" providerId="ADAL" clId="{5DC21D9E-4215-4C91-B9A5-9429F3696EE7}" dt="2023-01-04T09:07:11.267" v="1664" actId="26606"/>
          <ac:spMkLst>
            <pc:docMk/>
            <pc:sldMk cId="3532308964" sldId="2307"/>
            <ac:spMk id="5146" creationId="{EB1CEFBF-6F09-4052-862B-E219DA15757E}"/>
          </ac:spMkLst>
        </pc:spChg>
        <pc:spChg chg="add del">
          <ac:chgData name="Avni Goyal" userId="70b82eba-afb7-4007-9379-6ed60de5ed71" providerId="ADAL" clId="{5DC21D9E-4215-4C91-B9A5-9429F3696EE7}" dt="2023-01-04T09:07:11.267" v="1664" actId="26606"/>
          <ac:spMkLst>
            <pc:docMk/>
            <pc:sldMk cId="3532308964" sldId="2307"/>
            <ac:spMk id="5147" creationId="{BCB5D417-2A71-445D-B4C7-9E814D633D33}"/>
          </ac:spMkLst>
        </pc:spChg>
        <pc:spChg chg="add del">
          <ac:chgData name="Avni Goyal" userId="70b82eba-afb7-4007-9379-6ed60de5ed71" providerId="ADAL" clId="{5DC21D9E-4215-4C91-B9A5-9429F3696EE7}" dt="2023-01-04T09:07:22.855" v="1666" actId="26606"/>
          <ac:spMkLst>
            <pc:docMk/>
            <pc:sldMk cId="3532308964" sldId="2307"/>
            <ac:spMk id="5149" creationId="{36A1CAC3-A129-43F8-8881-63D3E319A7B5}"/>
          </ac:spMkLst>
        </pc:spChg>
        <pc:spChg chg="add del">
          <ac:chgData name="Avni Goyal" userId="70b82eba-afb7-4007-9379-6ed60de5ed71" providerId="ADAL" clId="{5DC21D9E-4215-4C91-B9A5-9429F3696EE7}" dt="2023-01-04T09:07:22.855" v="1666" actId="26606"/>
          <ac:spMkLst>
            <pc:docMk/>
            <pc:sldMk cId="3532308964" sldId="2307"/>
            <ac:spMk id="5150" creationId="{B5CCE41C-FBFB-44B8-BE25-7F555613C150}"/>
          </ac:spMkLst>
        </pc:spChg>
        <pc:picChg chg="add mod ord">
          <ac:chgData name="Avni Goyal" userId="70b82eba-afb7-4007-9379-6ed60de5ed71" providerId="ADAL" clId="{5DC21D9E-4215-4C91-B9A5-9429F3696EE7}" dt="2023-01-04T09:07:58.037" v="1684" actId="14100"/>
          <ac:picMkLst>
            <pc:docMk/>
            <pc:sldMk cId="3532308964" sldId="2307"/>
            <ac:picMk id="5122" creationId="{443BC6E7-1524-D40C-2B1C-C79A61B59F98}"/>
          </ac:picMkLst>
        </pc:picChg>
        <pc:picChg chg="add mod ord">
          <ac:chgData name="Avni Goyal" userId="70b82eba-afb7-4007-9379-6ed60de5ed71" providerId="ADAL" clId="{5DC21D9E-4215-4C91-B9A5-9429F3696EE7}" dt="2023-01-04T09:08:03.889" v="1687" actId="14100"/>
          <ac:picMkLst>
            <pc:docMk/>
            <pc:sldMk cId="3532308964" sldId="2307"/>
            <ac:picMk id="5124" creationId="{8B3858AE-48C0-5FAA-96E8-B95D9D9A9001}"/>
          </ac:picMkLst>
        </pc:picChg>
        <pc:picChg chg="add del mod">
          <ac:chgData name="Avni Goyal" userId="70b82eba-afb7-4007-9379-6ed60de5ed71" providerId="ADAL" clId="{5DC21D9E-4215-4C91-B9A5-9429F3696EE7}" dt="2023-01-04T09:05:56.524" v="1651" actId="478"/>
          <ac:picMkLst>
            <pc:docMk/>
            <pc:sldMk cId="3532308964" sldId="2307"/>
            <ac:picMk id="5126" creationId="{61161B7A-34B9-7FEF-2E8F-F620BCFB2804}"/>
          </ac:picMkLst>
        </pc:picChg>
        <pc:picChg chg="add del mod">
          <ac:chgData name="Avni Goyal" userId="70b82eba-afb7-4007-9379-6ed60de5ed71" providerId="ADAL" clId="{5DC21D9E-4215-4C91-B9A5-9429F3696EE7}" dt="2023-01-04T09:06:01.982" v="1654" actId="478"/>
          <ac:picMkLst>
            <pc:docMk/>
            <pc:sldMk cId="3532308964" sldId="2307"/>
            <ac:picMk id="5128" creationId="{BDC4A79D-657B-0189-7D80-A075CDD6B78B}"/>
          </ac:picMkLst>
        </pc:picChg>
        <pc:picChg chg="add mod ord">
          <ac:chgData name="Avni Goyal" userId="70b82eba-afb7-4007-9379-6ed60de5ed71" providerId="ADAL" clId="{5DC21D9E-4215-4C91-B9A5-9429F3696EE7}" dt="2023-01-04T09:08:01.203" v="1686" actId="14100"/>
          <ac:picMkLst>
            <pc:docMk/>
            <pc:sldMk cId="3532308964" sldId="2307"/>
            <ac:picMk id="5130" creationId="{78C4A5ED-FA0E-92DD-6079-05320EFA2597}"/>
          </ac:picMkLst>
        </pc:picChg>
        <pc:cxnChg chg="add del">
          <ac:chgData name="Avni Goyal" userId="70b82eba-afb7-4007-9379-6ed60de5ed71" providerId="ADAL" clId="{5DC21D9E-4215-4C91-B9A5-9429F3696EE7}" dt="2023-01-04T09:07:10.194" v="1662" actId="26606"/>
          <ac:cxnSpMkLst>
            <pc:docMk/>
            <pc:sldMk cId="3532308964" sldId="2307"/>
            <ac:cxnSpMk id="5141" creationId="{DCD67800-37AC-4E14-89B0-F79DCB3FB86D}"/>
          </ac:cxnSpMkLst>
        </pc:cxnChg>
        <pc:cxnChg chg="add del">
          <ac:chgData name="Avni Goyal" userId="70b82eba-afb7-4007-9379-6ed60de5ed71" providerId="ADAL" clId="{5DC21D9E-4215-4C91-B9A5-9429F3696EE7}" dt="2023-01-04T09:07:10.194" v="1662" actId="26606"/>
          <ac:cxnSpMkLst>
            <pc:docMk/>
            <pc:sldMk cId="3532308964" sldId="2307"/>
            <ac:cxnSpMk id="5142" creationId="{20F1788F-A5AE-4188-8274-F7F2E3833ECD}"/>
          </ac:cxnSpMkLst>
        </pc:cxnChg>
        <pc:cxnChg chg="add del">
          <ac:chgData name="Avni Goyal" userId="70b82eba-afb7-4007-9379-6ed60de5ed71" providerId="ADAL" clId="{5DC21D9E-4215-4C91-B9A5-9429F3696EE7}" dt="2023-01-04T09:07:29.449" v="1675"/>
          <ac:cxnSpMkLst>
            <pc:docMk/>
            <pc:sldMk cId="3532308964" sldId="2307"/>
            <ac:cxnSpMk id="5152" creationId="{DCD67800-37AC-4E14-89B0-F79DCB3FB86D}"/>
          </ac:cxnSpMkLst>
        </pc:cxnChg>
        <pc:cxnChg chg="add del">
          <ac:chgData name="Avni Goyal" userId="70b82eba-afb7-4007-9379-6ed60de5ed71" providerId="ADAL" clId="{5DC21D9E-4215-4C91-B9A5-9429F3696EE7}" dt="2023-01-04T09:07:29.449" v="1675"/>
          <ac:cxnSpMkLst>
            <pc:docMk/>
            <pc:sldMk cId="3532308964" sldId="2307"/>
            <ac:cxnSpMk id="5153" creationId="{20F1788F-A5AE-4188-8274-F7F2E3833ECD}"/>
          </ac:cxnSpMkLst>
        </pc:cxnChg>
      </pc:sldChg>
      <pc:sldChg chg="addSp delSp modSp new mod">
        <pc:chgData name="Avni Goyal" userId="70b82eba-afb7-4007-9379-6ed60de5ed71" providerId="ADAL" clId="{5DC21D9E-4215-4C91-B9A5-9429F3696EE7}" dt="2023-01-04T10:55:03.779" v="2387" actId="1076"/>
        <pc:sldMkLst>
          <pc:docMk/>
          <pc:sldMk cId="2005646538" sldId="2308"/>
        </pc:sldMkLst>
        <pc:spChg chg="mod">
          <ac:chgData name="Avni Goyal" userId="70b82eba-afb7-4007-9379-6ed60de5ed71" providerId="ADAL" clId="{5DC21D9E-4215-4C91-B9A5-9429F3696EE7}" dt="2023-01-04T10:52:38.899" v="2362" actId="115"/>
          <ac:spMkLst>
            <pc:docMk/>
            <pc:sldMk cId="2005646538" sldId="2308"/>
            <ac:spMk id="2" creationId="{952C921B-EF37-453C-CB12-BDF3C019681D}"/>
          </ac:spMkLst>
        </pc:spChg>
        <pc:spChg chg="del mod">
          <ac:chgData name="Avni Goyal" userId="70b82eba-afb7-4007-9379-6ed60de5ed71" providerId="ADAL" clId="{5DC21D9E-4215-4C91-B9A5-9429F3696EE7}" dt="2023-01-04T10:27:06.494" v="1801" actId="478"/>
          <ac:spMkLst>
            <pc:docMk/>
            <pc:sldMk cId="2005646538" sldId="2308"/>
            <ac:spMk id="3" creationId="{EF2E6CB3-A1A2-D5AE-3149-90CAF0B21E9D}"/>
          </ac:spMkLst>
        </pc:spChg>
        <pc:spChg chg="del mod">
          <ac:chgData name="Avni Goyal" userId="70b82eba-afb7-4007-9379-6ed60de5ed71" providerId="ADAL" clId="{5DC21D9E-4215-4C91-B9A5-9429F3696EE7}" dt="2023-01-04T10:27:11.251" v="1803" actId="478"/>
          <ac:spMkLst>
            <pc:docMk/>
            <pc:sldMk cId="2005646538" sldId="2308"/>
            <ac:spMk id="4" creationId="{8D3D722B-16B1-3E9F-6476-952BFCC8FC88}"/>
          </ac:spMkLst>
        </pc:spChg>
        <pc:spChg chg="add mod">
          <ac:chgData name="Avni Goyal" userId="70b82eba-afb7-4007-9379-6ed60de5ed71" providerId="ADAL" clId="{5DC21D9E-4215-4C91-B9A5-9429F3696EE7}" dt="2023-01-04T10:35:16.635" v="1932" actId="12"/>
          <ac:spMkLst>
            <pc:docMk/>
            <pc:sldMk cId="2005646538" sldId="2308"/>
            <ac:spMk id="5" creationId="{F8AD64C0-EF9E-40E4-DEF2-99AB67377B92}"/>
          </ac:spMkLst>
        </pc:spChg>
        <pc:picChg chg="add del mod">
          <ac:chgData name="Avni Goyal" userId="70b82eba-afb7-4007-9379-6ed60de5ed71" providerId="ADAL" clId="{5DC21D9E-4215-4C91-B9A5-9429F3696EE7}" dt="2023-01-04T10:54:46.951" v="2381" actId="478"/>
          <ac:picMkLst>
            <pc:docMk/>
            <pc:sldMk cId="2005646538" sldId="2308"/>
            <ac:picMk id="8194" creationId="{BA7062F2-F286-0A63-4D6B-6353FBCA8400}"/>
          </ac:picMkLst>
        </pc:picChg>
        <pc:picChg chg="add mod">
          <ac:chgData name="Avni Goyal" userId="70b82eba-afb7-4007-9379-6ed60de5ed71" providerId="ADAL" clId="{5DC21D9E-4215-4C91-B9A5-9429F3696EE7}" dt="2023-01-04T10:55:03.779" v="2387" actId="1076"/>
          <ac:picMkLst>
            <pc:docMk/>
            <pc:sldMk cId="2005646538" sldId="2308"/>
            <ac:picMk id="8196" creationId="{577C6874-BF7F-D5DE-3570-043C17181D41}"/>
          </ac:picMkLst>
        </pc:picChg>
      </pc:sldChg>
      <pc:sldChg chg="addSp delSp modSp new mod">
        <pc:chgData name="Avni Goyal" userId="70b82eba-afb7-4007-9379-6ed60de5ed71" providerId="ADAL" clId="{5DC21D9E-4215-4C91-B9A5-9429F3696EE7}" dt="2023-01-04T10:53:19.648" v="2380" actId="115"/>
        <pc:sldMkLst>
          <pc:docMk/>
          <pc:sldMk cId="3066862884" sldId="2309"/>
        </pc:sldMkLst>
        <pc:spChg chg="mod">
          <ac:chgData name="Avni Goyal" userId="70b82eba-afb7-4007-9379-6ed60de5ed71" providerId="ADAL" clId="{5DC21D9E-4215-4C91-B9A5-9429F3696EE7}" dt="2023-01-04T10:53:19.648" v="2380" actId="115"/>
          <ac:spMkLst>
            <pc:docMk/>
            <pc:sldMk cId="3066862884" sldId="2309"/>
            <ac:spMk id="2" creationId="{612EFF45-4029-FA58-A05F-B7F7B284964B}"/>
          </ac:spMkLst>
        </pc:spChg>
        <pc:spChg chg="del mod">
          <ac:chgData name="Avni Goyal" userId="70b82eba-afb7-4007-9379-6ed60de5ed71" providerId="ADAL" clId="{5DC21D9E-4215-4C91-B9A5-9429F3696EE7}" dt="2023-01-04T10:33:47.147" v="1892" actId="478"/>
          <ac:spMkLst>
            <pc:docMk/>
            <pc:sldMk cId="3066862884" sldId="2309"/>
            <ac:spMk id="3" creationId="{5580E61F-F817-ECF7-DE06-C85701863693}"/>
          </ac:spMkLst>
        </pc:spChg>
        <pc:spChg chg="del">
          <ac:chgData name="Avni Goyal" userId="70b82eba-afb7-4007-9379-6ed60de5ed71" providerId="ADAL" clId="{5DC21D9E-4215-4C91-B9A5-9429F3696EE7}" dt="2023-01-04T10:33:50.885" v="1893" actId="478"/>
          <ac:spMkLst>
            <pc:docMk/>
            <pc:sldMk cId="3066862884" sldId="2309"/>
            <ac:spMk id="4" creationId="{600490C4-224A-4F0D-69F7-FF813997CE4C}"/>
          </ac:spMkLst>
        </pc:spChg>
        <pc:spChg chg="add del mod">
          <ac:chgData name="Avni Goyal" userId="70b82eba-afb7-4007-9379-6ed60de5ed71" providerId="ADAL" clId="{5DC21D9E-4215-4C91-B9A5-9429F3696EE7}" dt="2023-01-04T10:48:57.540" v="2326" actId="26606"/>
          <ac:spMkLst>
            <pc:docMk/>
            <pc:sldMk cId="3066862884" sldId="2309"/>
            <ac:spMk id="5" creationId="{3B9749B3-310F-B22A-E152-0C58A0A5F86C}"/>
          </ac:spMkLst>
        </pc:spChg>
        <pc:spChg chg="add mod">
          <ac:chgData name="Avni Goyal" userId="70b82eba-afb7-4007-9379-6ed60de5ed71" providerId="ADAL" clId="{5DC21D9E-4215-4C91-B9A5-9429F3696EE7}" dt="2023-01-04T10:50:19.721" v="2339" actId="14100"/>
          <ac:spMkLst>
            <pc:docMk/>
            <pc:sldMk cId="3066862884" sldId="2309"/>
            <ac:spMk id="10" creationId="{8027CBEE-FF94-E816-9B0B-D2D374EBF579}"/>
          </ac:spMkLst>
        </pc:spChg>
        <pc:graphicFrameChg chg="add del">
          <ac:chgData name="Avni Goyal" userId="70b82eba-afb7-4007-9379-6ed60de5ed71" providerId="ADAL" clId="{5DC21D9E-4215-4C91-B9A5-9429F3696EE7}" dt="2023-01-04T10:48:47.857" v="2319" actId="26606"/>
          <ac:graphicFrameMkLst>
            <pc:docMk/>
            <pc:sldMk cId="3066862884" sldId="2309"/>
            <ac:graphicFrameMk id="10244" creationId="{169C1BA2-2F25-170A-431C-0868193F760C}"/>
          </ac:graphicFrameMkLst>
        </pc:graphicFrameChg>
        <pc:graphicFrameChg chg="add del">
          <ac:chgData name="Avni Goyal" userId="70b82eba-afb7-4007-9379-6ed60de5ed71" providerId="ADAL" clId="{5DC21D9E-4215-4C91-B9A5-9429F3696EE7}" dt="2023-01-04T10:48:49.633" v="2321" actId="26606"/>
          <ac:graphicFrameMkLst>
            <pc:docMk/>
            <pc:sldMk cId="3066862884" sldId="2309"/>
            <ac:graphicFrameMk id="10246" creationId="{7C239C5C-2A9F-B94F-1BAA-C933648225B0}"/>
          </ac:graphicFrameMkLst>
        </pc:graphicFrameChg>
        <pc:graphicFrameChg chg="add del">
          <ac:chgData name="Avni Goyal" userId="70b82eba-afb7-4007-9379-6ed60de5ed71" providerId="ADAL" clId="{5DC21D9E-4215-4C91-B9A5-9429F3696EE7}" dt="2023-01-04T10:48:52.130" v="2323" actId="26606"/>
          <ac:graphicFrameMkLst>
            <pc:docMk/>
            <pc:sldMk cId="3066862884" sldId="2309"/>
            <ac:graphicFrameMk id="10248" creationId="{169C1BA2-2F25-170A-431C-0868193F760C}"/>
          </ac:graphicFrameMkLst>
        </pc:graphicFrameChg>
        <pc:graphicFrameChg chg="add del">
          <ac:chgData name="Avni Goyal" userId="70b82eba-afb7-4007-9379-6ed60de5ed71" providerId="ADAL" clId="{5DC21D9E-4215-4C91-B9A5-9429F3696EE7}" dt="2023-01-04T10:48:57.524" v="2325" actId="26606"/>
          <ac:graphicFrameMkLst>
            <pc:docMk/>
            <pc:sldMk cId="3066862884" sldId="2309"/>
            <ac:graphicFrameMk id="10250" creationId="{449B5357-F537-5A43-A051-7E4BF4F759FE}"/>
          </ac:graphicFrameMkLst>
        </pc:graphicFrameChg>
        <pc:graphicFrameChg chg="add mod">
          <ac:chgData name="Avni Goyal" userId="70b82eba-afb7-4007-9379-6ed60de5ed71" providerId="ADAL" clId="{5DC21D9E-4215-4C91-B9A5-9429F3696EE7}" dt="2023-01-04T10:50:06.153" v="2337"/>
          <ac:graphicFrameMkLst>
            <pc:docMk/>
            <pc:sldMk cId="3066862884" sldId="2309"/>
            <ac:graphicFrameMk id="10252" creationId="{169C1BA2-2F25-170A-431C-0868193F760C}"/>
          </ac:graphicFrameMkLst>
        </pc:graphicFrameChg>
        <pc:picChg chg="add mod">
          <ac:chgData name="Avni Goyal" userId="70b82eba-afb7-4007-9379-6ed60de5ed71" providerId="ADAL" clId="{5DC21D9E-4215-4C91-B9A5-9429F3696EE7}" dt="2023-01-04T10:50:56.418" v="2343" actId="14100"/>
          <ac:picMkLst>
            <pc:docMk/>
            <pc:sldMk cId="3066862884" sldId="2309"/>
            <ac:picMk id="10242" creationId="{9AC2ECCE-C35A-2181-79B2-6ED0C178D1E6}"/>
          </ac:picMkLst>
        </pc:picChg>
        <pc:cxnChg chg="add mod">
          <ac:chgData name="Avni Goyal" userId="70b82eba-afb7-4007-9379-6ed60de5ed71" providerId="ADAL" clId="{5DC21D9E-4215-4C91-B9A5-9429F3696EE7}" dt="2023-01-04T10:41:00.439" v="2138" actId="1076"/>
          <ac:cxnSpMkLst>
            <pc:docMk/>
            <pc:sldMk cId="3066862884" sldId="2309"/>
            <ac:cxnSpMk id="7" creationId="{17ADDDD1-2C5D-6A1B-D7BE-8A0EFC8B795F}"/>
          </ac:cxnSpMkLst>
        </pc:cxnChg>
        <pc:cxnChg chg="add mod">
          <ac:chgData name="Avni Goyal" userId="70b82eba-afb7-4007-9379-6ed60de5ed71" providerId="ADAL" clId="{5DC21D9E-4215-4C91-B9A5-9429F3696EE7}" dt="2023-01-04T10:50:44.762" v="2342" actId="1076"/>
          <ac:cxnSpMkLst>
            <pc:docMk/>
            <pc:sldMk cId="3066862884" sldId="2309"/>
            <ac:cxnSpMk id="12" creationId="{160380E0-5427-F132-5B7E-021730F7ACBB}"/>
          </ac:cxnSpMkLst>
        </pc:cxnChg>
      </pc:sldChg>
      <pc:sldChg chg="addSp delSp modSp new mod setBg">
        <pc:chgData name="Avni Goyal" userId="70b82eba-afb7-4007-9379-6ed60de5ed71" providerId="ADAL" clId="{5DC21D9E-4215-4C91-B9A5-9429F3696EE7}" dt="2023-01-04T10:57:41.464" v="2388" actId="120"/>
        <pc:sldMkLst>
          <pc:docMk/>
          <pc:sldMk cId="1185625985" sldId="2310"/>
        </pc:sldMkLst>
        <pc:spChg chg="mod ord">
          <ac:chgData name="Avni Goyal" userId="70b82eba-afb7-4007-9379-6ed60de5ed71" providerId="ADAL" clId="{5DC21D9E-4215-4C91-B9A5-9429F3696EE7}" dt="2023-01-04T10:57:41.464" v="2388" actId="120"/>
          <ac:spMkLst>
            <pc:docMk/>
            <pc:sldMk cId="1185625985" sldId="2310"/>
            <ac:spMk id="2" creationId="{CE677964-8C64-BA55-542B-DA6E1EF773CC}"/>
          </ac:spMkLst>
        </pc:spChg>
        <pc:spChg chg="del mod">
          <ac:chgData name="Avni Goyal" userId="70b82eba-afb7-4007-9379-6ed60de5ed71" providerId="ADAL" clId="{5DC21D9E-4215-4C91-B9A5-9429F3696EE7}" dt="2023-01-04T10:44:57.365" v="2282" actId="478"/>
          <ac:spMkLst>
            <pc:docMk/>
            <pc:sldMk cId="1185625985" sldId="2310"/>
            <ac:spMk id="3" creationId="{8F5DB3AD-F097-7A95-A791-D2500CBCC5F2}"/>
          </ac:spMkLst>
        </pc:spChg>
        <pc:spChg chg="del">
          <ac:chgData name="Avni Goyal" userId="70b82eba-afb7-4007-9379-6ed60de5ed71" providerId="ADAL" clId="{5DC21D9E-4215-4C91-B9A5-9429F3696EE7}" dt="2023-01-04T10:44:59.172" v="2283" actId="478"/>
          <ac:spMkLst>
            <pc:docMk/>
            <pc:sldMk cId="1185625985" sldId="2310"/>
            <ac:spMk id="4" creationId="{F5548586-6AC5-6FDE-9D7B-6EDE28D79ACC}"/>
          </ac:spMkLst>
        </pc:spChg>
        <pc:spChg chg="add del">
          <ac:chgData name="Avni Goyal" userId="70b82eba-afb7-4007-9379-6ed60de5ed71" providerId="ADAL" clId="{5DC21D9E-4215-4C91-B9A5-9429F3696EE7}" dt="2023-01-04T10:45:15.614" v="2286" actId="26606"/>
          <ac:spMkLst>
            <pc:docMk/>
            <pc:sldMk cId="1185625985" sldId="2310"/>
            <ac:spMk id="9223" creationId="{87CC2527-562A-4F69-B487-4371E5B243E7}"/>
          </ac:spMkLst>
        </pc:spChg>
        <pc:picChg chg="add mod">
          <ac:chgData name="Avni Goyal" userId="70b82eba-afb7-4007-9379-6ed60de5ed71" providerId="ADAL" clId="{5DC21D9E-4215-4C91-B9A5-9429F3696EE7}" dt="2023-01-04T10:45:37.260" v="2297" actId="1076"/>
          <ac:picMkLst>
            <pc:docMk/>
            <pc:sldMk cId="1185625985" sldId="2310"/>
            <ac:picMk id="9218" creationId="{C3DCDF9F-EB14-54BC-BD27-386112E99B70}"/>
          </ac:picMkLst>
        </pc:picChg>
        <pc:cxnChg chg="add del">
          <ac:chgData name="Avni Goyal" userId="70b82eba-afb7-4007-9379-6ed60de5ed71" providerId="ADAL" clId="{5DC21D9E-4215-4C91-B9A5-9429F3696EE7}" dt="2023-01-04T10:45:15.614" v="2286" actId="26606"/>
          <ac:cxnSpMkLst>
            <pc:docMk/>
            <pc:sldMk cId="1185625985" sldId="2310"/>
            <ac:cxnSpMk id="9225" creationId="{BCDAEC91-5BCE-4B55-9CC0-43EF94CB734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5CE28F-B5D3-4C22-86FE-21FA2E8A3F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A483DB9-BD86-4DDF-8EC5-37372B0456C7}">
      <dgm:prSet/>
      <dgm:spPr/>
      <dgm:t>
        <a:bodyPr/>
        <a:lstStyle/>
        <a:p>
          <a:r>
            <a:rPr lang="en-US" dirty="0"/>
            <a:t>The final step includes installation of the modified helm chart to deploy any particular release. </a:t>
          </a:r>
        </a:p>
      </dgm:t>
    </dgm:pt>
    <dgm:pt modelId="{1A38DCFE-DB1A-483E-BC46-B13ED9502E5A}" type="parTrans" cxnId="{A2EB626F-FAA0-4CA4-8C2E-240CDC623BDE}">
      <dgm:prSet/>
      <dgm:spPr/>
      <dgm:t>
        <a:bodyPr/>
        <a:lstStyle/>
        <a:p>
          <a:endParaRPr lang="en-US"/>
        </a:p>
      </dgm:t>
    </dgm:pt>
    <dgm:pt modelId="{7B72329C-8FAC-4F2A-94E7-C38E0854278B}" type="sibTrans" cxnId="{A2EB626F-FAA0-4CA4-8C2E-240CDC623BDE}">
      <dgm:prSet/>
      <dgm:spPr/>
      <dgm:t>
        <a:bodyPr/>
        <a:lstStyle/>
        <a:p>
          <a:endParaRPr lang="en-US"/>
        </a:p>
      </dgm:t>
    </dgm:pt>
    <dgm:pt modelId="{75E78D23-7679-446D-83CD-45C6C700BD67}">
      <dgm:prSet/>
      <dgm:spPr/>
      <dgm:t>
        <a:bodyPr/>
        <a:lstStyle/>
        <a:p>
          <a:r>
            <a:rPr lang="en-US" dirty="0"/>
            <a:t>Our Application will be deployed, and we can view it through a web browser by hitting load balancer external IP</a:t>
          </a:r>
        </a:p>
      </dgm:t>
    </dgm:pt>
    <dgm:pt modelId="{D4D05612-D965-4439-92CF-B17CEF0E2110}" type="parTrans" cxnId="{4E54D498-4BA4-4AD0-8657-3A3829319002}">
      <dgm:prSet/>
      <dgm:spPr/>
      <dgm:t>
        <a:bodyPr/>
        <a:lstStyle/>
        <a:p>
          <a:endParaRPr lang="en-US"/>
        </a:p>
      </dgm:t>
    </dgm:pt>
    <dgm:pt modelId="{4FFCF7F9-E4D3-44EB-921E-6CE83503A647}" type="sibTrans" cxnId="{4E54D498-4BA4-4AD0-8657-3A3829319002}">
      <dgm:prSet/>
      <dgm:spPr/>
      <dgm:t>
        <a:bodyPr/>
        <a:lstStyle/>
        <a:p>
          <a:endParaRPr lang="en-US"/>
        </a:p>
      </dgm:t>
    </dgm:pt>
    <dgm:pt modelId="{E0D6C490-0378-4127-8152-746E790ED632}">
      <dgm:prSet/>
      <dgm:spPr/>
      <dgm:t>
        <a:bodyPr/>
        <a:lstStyle/>
        <a:p>
          <a:endParaRPr lang="en-US" dirty="0"/>
        </a:p>
      </dgm:t>
    </dgm:pt>
    <dgm:pt modelId="{25CDD81A-E510-407E-AFED-E60B6EA69C41}" type="parTrans" cxnId="{5BB8E65A-CADF-42E3-8843-052687EB7E7C}">
      <dgm:prSet/>
      <dgm:spPr/>
      <dgm:t>
        <a:bodyPr/>
        <a:lstStyle/>
        <a:p>
          <a:endParaRPr lang="en-US"/>
        </a:p>
      </dgm:t>
    </dgm:pt>
    <dgm:pt modelId="{F64B35BF-0F6B-4F74-A88B-9DA0062BF217}" type="sibTrans" cxnId="{5BB8E65A-CADF-42E3-8843-052687EB7E7C}">
      <dgm:prSet/>
      <dgm:spPr/>
      <dgm:t>
        <a:bodyPr/>
        <a:lstStyle/>
        <a:p>
          <a:endParaRPr lang="en-US"/>
        </a:p>
      </dgm:t>
    </dgm:pt>
    <dgm:pt modelId="{B47CC8FD-BF8F-4BA5-88D5-5C45ECD6BDE4}" type="pres">
      <dgm:prSet presAssocID="{9D5CE28F-B5D3-4C22-86FE-21FA2E8A3F8B}" presName="linear" presStyleCnt="0">
        <dgm:presLayoutVars>
          <dgm:animLvl val="lvl"/>
          <dgm:resizeHandles val="exact"/>
        </dgm:presLayoutVars>
      </dgm:prSet>
      <dgm:spPr/>
    </dgm:pt>
    <dgm:pt modelId="{333F8E22-C982-41DE-A404-7412050C9D5C}" type="pres">
      <dgm:prSet presAssocID="{7A483DB9-BD86-4DDF-8EC5-37372B0456C7}" presName="parentText" presStyleLbl="node1" presStyleIdx="0" presStyleCnt="2" custScaleY="120867">
        <dgm:presLayoutVars>
          <dgm:chMax val="0"/>
          <dgm:bulletEnabled val="1"/>
        </dgm:presLayoutVars>
      </dgm:prSet>
      <dgm:spPr/>
    </dgm:pt>
    <dgm:pt modelId="{6B8D7DBE-D215-4AFC-8492-016977F83F8B}" type="pres">
      <dgm:prSet presAssocID="{7B72329C-8FAC-4F2A-94E7-C38E0854278B}" presName="spacer" presStyleCnt="0"/>
      <dgm:spPr/>
    </dgm:pt>
    <dgm:pt modelId="{D2D02E13-A1E2-4C36-A0D7-D197D1592EC8}" type="pres">
      <dgm:prSet presAssocID="{75E78D23-7679-446D-83CD-45C6C700BD67}" presName="parentText" presStyleLbl="node1" presStyleIdx="1" presStyleCnt="2" custScaleY="118672">
        <dgm:presLayoutVars>
          <dgm:chMax val="0"/>
          <dgm:bulletEnabled val="1"/>
        </dgm:presLayoutVars>
      </dgm:prSet>
      <dgm:spPr/>
    </dgm:pt>
    <dgm:pt modelId="{C4D02730-92CE-416F-86F0-CB90BCFF914E}" type="pres">
      <dgm:prSet presAssocID="{75E78D23-7679-446D-83CD-45C6C700BD67}" presName="childText" presStyleLbl="revTx" presStyleIdx="0" presStyleCnt="1">
        <dgm:presLayoutVars>
          <dgm:bulletEnabled val="1"/>
        </dgm:presLayoutVars>
      </dgm:prSet>
      <dgm:spPr/>
    </dgm:pt>
  </dgm:ptLst>
  <dgm:cxnLst>
    <dgm:cxn modelId="{F4C2D325-BE15-43B7-B837-AC21AADCEE49}" type="presOf" srcId="{E0D6C490-0378-4127-8152-746E790ED632}" destId="{C4D02730-92CE-416F-86F0-CB90BCFF914E}" srcOrd="0" destOrd="0" presId="urn:microsoft.com/office/officeart/2005/8/layout/vList2"/>
    <dgm:cxn modelId="{A2EB626F-FAA0-4CA4-8C2E-240CDC623BDE}" srcId="{9D5CE28F-B5D3-4C22-86FE-21FA2E8A3F8B}" destId="{7A483DB9-BD86-4DDF-8EC5-37372B0456C7}" srcOrd="0" destOrd="0" parTransId="{1A38DCFE-DB1A-483E-BC46-B13ED9502E5A}" sibTransId="{7B72329C-8FAC-4F2A-94E7-C38E0854278B}"/>
    <dgm:cxn modelId="{27245A5A-DD3E-4624-A1EF-3E95249DDB47}" type="presOf" srcId="{75E78D23-7679-446D-83CD-45C6C700BD67}" destId="{D2D02E13-A1E2-4C36-A0D7-D197D1592EC8}" srcOrd="0" destOrd="0" presId="urn:microsoft.com/office/officeart/2005/8/layout/vList2"/>
    <dgm:cxn modelId="{5BB8E65A-CADF-42E3-8843-052687EB7E7C}" srcId="{75E78D23-7679-446D-83CD-45C6C700BD67}" destId="{E0D6C490-0378-4127-8152-746E790ED632}" srcOrd="0" destOrd="0" parTransId="{25CDD81A-E510-407E-AFED-E60B6EA69C41}" sibTransId="{F64B35BF-0F6B-4F74-A88B-9DA0062BF217}"/>
    <dgm:cxn modelId="{4E54D498-4BA4-4AD0-8657-3A3829319002}" srcId="{9D5CE28F-B5D3-4C22-86FE-21FA2E8A3F8B}" destId="{75E78D23-7679-446D-83CD-45C6C700BD67}" srcOrd="1" destOrd="0" parTransId="{D4D05612-D965-4439-92CF-B17CEF0E2110}" sibTransId="{4FFCF7F9-E4D3-44EB-921E-6CE83503A647}"/>
    <dgm:cxn modelId="{B02143D8-7B86-4212-89C0-EC4508568582}" type="presOf" srcId="{9D5CE28F-B5D3-4C22-86FE-21FA2E8A3F8B}" destId="{B47CC8FD-BF8F-4BA5-88D5-5C45ECD6BDE4}" srcOrd="0" destOrd="0" presId="urn:microsoft.com/office/officeart/2005/8/layout/vList2"/>
    <dgm:cxn modelId="{FD1FE2E6-2FA8-4FDA-931B-5C1A36598D20}" type="presOf" srcId="{7A483DB9-BD86-4DDF-8EC5-37372B0456C7}" destId="{333F8E22-C982-41DE-A404-7412050C9D5C}" srcOrd="0" destOrd="0" presId="urn:microsoft.com/office/officeart/2005/8/layout/vList2"/>
    <dgm:cxn modelId="{CCF27C3C-395C-40DF-8FCE-BE04D44B3989}" type="presParOf" srcId="{B47CC8FD-BF8F-4BA5-88D5-5C45ECD6BDE4}" destId="{333F8E22-C982-41DE-A404-7412050C9D5C}" srcOrd="0" destOrd="0" presId="urn:microsoft.com/office/officeart/2005/8/layout/vList2"/>
    <dgm:cxn modelId="{1712AA87-76B7-4E18-9B5A-AFC52EA037E3}" type="presParOf" srcId="{B47CC8FD-BF8F-4BA5-88D5-5C45ECD6BDE4}" destId="{6B8D7DBE-D215-4AFC-8492-016977F83F8B}" srcOrd="1" destOrd="0" presId="urn:microsoft.com/office/officeart/2005/8/layout/vList2"/>
    <dgm:cxn modelId="{41413E19-1D8F-4266-BF37-6D3BA662E5EB}" type="presParOf" srcId="{B47CC8FD-BF8F-4BA5-88D5-5C45ECD6BDE4}" destId="{D2D02E13-A1E2-4C36-A0D7-D197D1592EC8}" srcOrd="2" destOrd="0" presId="urn:microsoft.com/office/officeart/2005/8/layout/vList2"/>
    <dgm:cxn modelId="{7B8C79EC-13C7-4AC4-8BFC-76370038AA00}" type="presParOf" srcId="{B47CC8FD-BF8F-4BA5-88D5-5C45ECD6BDE4}" destId="{C4D02730-92CE-416F-86F0-CB90BCFF914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F8E22-C982-41DE-A404-7412050C9D5C}">
      <dsp:nvSpPr>
        <dsp:cNvPr id="0" name=""/>
        <dsp:cNvSpPr/>
      </dsp:nvSpPr>
      <dsp:spPr>
        <a:xfrm>
          <a:off x="0" y="130572"/>
          <a:ext cx="11267439" cy="55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final step includes installation of the modified helm chart to deploy any particular release. </a:t>
          </a:r>
        </a:p>
      </dsp:txBody>
      <dsp:txXfrm>
        <a:off x="26888" y="157460"/>
        <a:ext cx="11213663" cy="497033"/>
      </dsp:txXfrm>
    </dsp:sp>
    <dsp:sp modelId="{D2D02E13-A1E2-4C36-A0D7-D197D1592EC8}">
      <dsp:nvSpPr>
        <dsp:cNvPr id="0" name=""/>
        <dsp:cNvSpPr/>
      </dsp:nvSpPr>
      <dsp:spPr>
        <a:xfrm>
          <a:off x="0" y="736101"/>
          <a:ext cx="11267439" cy="5408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Our Application will be deployed, and we can view it through a web browser by hitting load balancer external IP</a:t>
          </a:r>
        </a:p>
      </dsp:txBody>
      <dsp:txXfrm>
        <a:off x="26400" y="762501"/>
        <a:ext cx="11214639" cy="488006"/>
      </dsp:txXfrm>
    </dsp:sp>
    <dsp:sp modelId="{C4D02730-92CE-416F-86F0-CB90BCFF914E}">
      <dsp:nvSpPr>
        <dsp:cNvPr id="0" name=""/>
        <dsp:cNvSpPr/>
      </dsp:nvSpPr>
      <dsp:spPr>
        <a:xfrm>
          <a:off x="0" y="1276907"/>
          <a:ext cx="1126743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741" tIns="24130" rIns="135128" bIns="24130" numCol="1" spcCol="1270" anchor="t" anchorCtr="0">
          <a:noAutofit/>
        </a:bodyPr>
        <a:lstStyle/>
        <a:p>
          <a:pPr marL="114300" lvl="1" indent="-114300" algn="l" defTabSz="666750">
            <a:lnSpc>
              <a:spcPct val="90000"/>
            </a:lnSpc>
            <a:spcBef>
              <a:spcPct val="0"/>
            </a:spcBef>
            <a:spcAft>
              <a:spcPct val="20000"/>
            </a:spcAft>
            <a:buChar char="•"/>
          </a:pPr>
          <a:endParaRPr lang="en-US" sz="1500" kern="1200" dirty="0"/>
        </a:p>
      </dsp:txBody>
      <dsp:txXfrm>
        <a:off x="0" y="1276907"/>
        <a:ext cx="11267439" cy="314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AC754-8DEE-4E58-A478-3579F950C62D}" type="datetimeFigureOut">
              <a:rPr lang="en-IN" smtClean="0"/>
              <a:t>21-05-2023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FB7BF-0309-4C34-832A-3832C76B32F4}" type="slidenum">
              <a:rPr lang="en-IN" smtClean="0"/>
              <a:t>‹#›</a:t>
            </a:fld>
            <a:endParaRPr lang="en-IN"/>
          </a:p>
        </p:txBody>
      </p:sp>
    </p:spTree>
    <p:extLst>
      <p:ext uri="{BB962C8B-B14F-4D97-AF65-F5344CB8AC3E}">
        <p14:creationId xmlns:p14="http://schemas.microsoft.com/office/powerpoint/2010/main" val="187560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6E93C0-1334-4E8C-AF67-F33F310C6717}" type="slidenum">
              <a:rPr kumimoji="0" lang="en-US" sz="1800" b="0" i="0" u="none" strike="noStrike" kern="1200" cap="none" spc="0" normalizeH="0" baseline="0" noProof="0" smtClean="0">
                <a:ln>
                  <a:noFill/>
                </a:ln>
                <a:solidFill>
                  <a:srgbClr val="000000"/>
                </a:solidFill>
                <a:effectLst/>
                <a:uLnTx/>
                <a:uFillTx/>
                <a:latin typeface="Equip Extended Bold"/>
                <a:cs typeface="Equip Extended Bold"/>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srgbClr val="000000"/>
              </a:solidFill>
              <a:effectLst/>
              <a:uLnTx/>
              <a:uFillTx/>
              <a:latin typeface="Equip Extended Bold"/>
              <a:cs typeface="Equip Extended Bold"/>
            </a:endParaRPr>
          </a:p>
        </p:txBody>
      </p:sp>
    </p:spTree>
    <p:extLst>
      <p:ext uri="{BB962C8B-B14F-4D97-AF65-F5344CB8AC3E}">
        <p14:creationId xmlns:p14="http://schemas.microsoft.com/office/powerpoint/2010/main" val="3912244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1_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9" y="2830805"/>
            <a:ext cx="9671982" cy="1512273"/>
          </a:xfrm>
          <a:prstGeom prst="rect">
            <a:avLst/>
          </a:prstGeom>
        </p:spPr>
        <p:txBody>
          <a:bodyPr wrap="square" lIns="0" anchor="ctr">
            <a:spAutoFit/>
          </a:bodyPr>
          <a:lstStyle>
            <a:lvl1pPr>
              <a:lnSpc>
                <a:spcPts val="10000"/>
              </a:lnSpc>
              <a:defRPr sz="12000" b="1" i="0">
                <a:solidFill>
                  <a:schemeClr val="tx2"/>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rgbClr val="07041F"/>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242261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3_Section Small Title Green ">
    <p:bg>
      <p:bgPr>
        <a:solidFill>
          <a:schemeClr val="accent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tx2"/>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tx2"/>
                </a:solidFill>
                <a:latin typeface="Equip Extended" panose="02000503030000020004" pitchFamily="2" charset="77"/>
              </a:defRPr>
            </a:lvl1pPr>
          </a:lstStyle>
          <a:p>
            <a:r>
              <a:rPr lang="en-GB"/>
              <a:t>Edit small section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429486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4_Section Small Title Purple">
    <p:bg>
      <p:bgPr>
        <a:solidFill>
          <a:schemeClr val="accent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a:t>Edit small section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252237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5_Section Small Title Image">
    <p:bg>
      <p:bgPr>
        <a:blipFill dpi="0" rotWithShape="1">
          <a:blip>
            <a:lum/>
          </a:blip>
          <a:srcRect/>
          <a:stretch>
            <a:fillRect t="-3000" b="-3000"/>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a:t>Edit small section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56E1278F-22F1-EE44-90D3-B0B9F038A5A5}"/>
              </a:ext>
            </a:extLst>
          </p:cNvPr>
          <p:cNvSpPr>
            <a:spLocks noGrp="1"/>
          </p:cNvSpPr>
          <p:nvPr>
            <p:ph type="body" sz="quarter" idx="12" hasCustomPrompt="1"/>
          </p:nvPr>
        </p:nvSpPr>
        <p:spPr>
          <a:xfrm>
            <a:off x="639386" y="40477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3185714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1_Agenda">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44" name="Text Placeholder 7">
            <a:extLst>
              <a:ext uri="{FF2B5EF4-FFF2-40B4-BE49-F238E27FC236}">
                <a16:creationId xmlns:a16="http://schemas.microsoft.com/office/drawing/2014/main" id="{9987E3FA-762E-1544-B600-DE2358F40AFD}"/>
              </a:ext>
            </a:extLst>
          </p:cNvPr>
          <p:cNvSpPr>
            <a:spLocks noGrp="1"/>
          </p:cNvSpPr>
          <p:nvPr>
            <p:ph type="body" sz="quarter" idx="12" hasCustomPrompt="1"/>
          </p:nvPr>
        </p:nvSpPr>
        <p:spPr>
          <a:xfrm>
            <a:off x="1981197" y="243620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45" name="Text Placeholder 7">
            <a:extLst>
              <a:ext uri="{FF2B5EF4-FFF2-40B4-BE49-F238E27FC236}">
                <a16:creationId xmlns:a16="http://schemas.microsoft.com/office/drawing/2014/main" id="{092923F0-4DAD-D047-919F-E9C087D11AD8}"/>
              </a:ext>
            </a:extLst>
          </p:cNvPr>
          <p:cNvSpPr>
            <a:spLocks noGrp="1"/>
          </p:cNvSpPr>
          <p:nvPr>
            <p:ph type="body" sz="quarter" idx="13" hasCustomPrompt="1"/>
          </p:nvPr>
        </p:nvSpPr>
        <p:spPr>
          <a:xfrm>
            <a:off x="1981199" y="211211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57" name="Text Placeholder 7">
            <a:extLst>
              <a:ext uri="{FF2B5EF4-FFF2-40B4-BE49-F238E27FC236}">
                <a16:creationId xmlns:a16="http://schemas.microsoft.com/office/drawing/2014/main" id="{45C7B623-9A59-0344-A47A-44FFD3513C0D}"/>
              </a:ext>
            </a:extLst>
          </p:cNvPr>
          <p:cNvSpPr>
            <a:spLocks noGrp="1"/>
          </p:cNvSpPr>
          <p:nvPr>
            <p:ph type="body" sz="quarter" idx="32" hasCustomPrompt="1"/>
          </p:nvPr>
        </p:nvSpPr>
        <p:spPr>
          <a:xfrm>
            <a:off x="1356221" y="211211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58" name="Text Placeholder 7">
            <a:extLst>
              <a:ext uri="{FF2B5EF4-FFF2-40B4-BE49-F238E27FC236}">
                <a16:creationId xmlns:a16="http://schemas.microsoft.com/office/drawing/2014/main" id="{620F14B5-2346-794D-A8B4-1F98C2161948}"/>
              </a:ext>
            </a:extLst>
          </p:cNvPr>
          <p:cNvSpPr>
            <a:spLocks noGrp="1"/>
          </p:cNvSpPr>
          <p:nvPr>
            <p:ph type="body" sz="quarter" idx="33" hasCustomPrompt="1"/>
          </p:nvPr>
        </p:nvSpPr>
        <p:spPr>
          <a:xfrm>
            <a:off x="7007773" y="243971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59" name="Text Placeholder 7">
            <a:extLst>
              <a:ext uri="{FF2B5EF4-FFF2-40B4-BE49-F238E27FC236}">
                <a16:creationId xmlns:a16="http://schemas.microsoft.com/office/drawing/2014/main" id="{42B3E1EA-2B2A-D940-AB24-C21760A18C04}"/>
              </a:ext>
            </a:extLst>
          </p:cNvPr>
          <p:cNvSpPr>
            <a:spLocks noGrp="1"/>
          </p:cNvSpPr>
          <p:nvPr>
            <p:ph type="body" sz="quarter" idx="34" hasCustomPrompt="1"/>
          </p:nvPr>
        </p:nvSpPr>
        <p:spPr>
          <a:xfrm>
            <a:off x="7007775" y="211562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60" name="Text Placeholder 7">
            <a:extLst>
              <a:ext uri="{FF2B5EF4-FFF2-40B4-BE49-F238E27FC236}">
                <a16:creationId xmlns:a16="http://schemas.microsoft.com/office/drawing/2014/main" id="{52611E22-EC7A-6241-A2EC-B60647BB1C08}"/>
              </a:ext>
            </a:extLst>
          </p:cNvPr>
          <p:cNvSpPr>
            <a:spLocks noGrp="1"/>
          </p:cNvSpPr>
          <p:nvPr>
            <p:ph type="body" sz="quarter" idx="35" hasCustomPrompt="1"/>
          </p:nvPr>
        </p:nvSpPr>
        <p:spPr>
          <a:xfrm>
            <a:off x="6382797" y="211562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61" name="Text Placeholder 7">
            <a:extLst>
              <a:ext uri="{FF2B5EF4-FFF2-40B4-BE49-F238E27FC236}">
                <a16:creationId xmlns:a16="http://schemas.microsoft.com/office/drawing/2014/main" id="{8F05CA85-D18E-4E47-ABF8-DCB282EA2CCE}"/>
              </a:ext>
            </a:extLst>
          </p:cNvPr>
          <p:cNvSpPr>
            <a:spLocks noGrp="1"/>
          </p:cNvSpPr>
          <p:nvPr>
            <p:ph type="body" sz="quarter" idx="36" hasCustomPrompt="1"/>
          </p:nvPr>
        </p:nvSpPr>
        <p:spPr>
          <a:xfrm>
            <a:off x="1981197" y="352205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2" name="Text Placeholder 7">
            <a:extLst>
              <a:ext uri="{FF2B5EF4-FFF2-40B4-BE49-F238E27FC236}">
                <a16:creationId xmlns:a16="http://schemas.microsoft.com/office/drawing/2014/main" id="{995747D0-5830-3744-BAA3-C30717BDA220}"/>
              </a:ext>
            </a:extLst>
          </p:cNvPr>
          <p:cNvSpPr>
            <a:spLocks noGrp="1"/>
          </p:cNvSpPr>
          <p:nvPr>
            <p:ph type="body" sz="quarter" idx="37" hasCustomPrompt="1"/>
          </p:nvPr>
        </p:nvSpPr>
        <p:spPr>
          <a:xfrm>
            <a:off x="1981199" y="319796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63" name="Text Placeholder 7">
            <a:extLst>
              <a:ext uri="{FF2B5EF4-FFF2-40B4-BE49-F238E27FC236}">
                <a16:creationId xmlns:a16="http://schemas.microsoft.com/office/drawing/2014/main" id="{6EB72F02-CCB0-8245-97D7-1763619B80A2}"/>
              </a:ext>
            </a:extLst>
          </p:cNvPr>
          <p:cNvSpPr>
            <a:spLocks noGrp="1"/>
          </p:cNvSpPr>
          <p:nvPr>
            <p:ph type="body" sz="quarter" idx="38" hasCustomPrompt="1"/>
          </p:nvPr>
        </p:nvSpPr>
        <p:spPr>
          <a:xfrm>
            <a:off x="1356221" y="319796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64" name="Text Placeholder 7">
            <a:extLst>
              <a:ext uri="{FF2B5EF4-FFF2-40B4-BE49-F238E27FC236}">
                <a16:creationId xmlns:a16="http://schemas.microsoft.com/office/drawing/2014/main" id="{7C02FA8C-0B1C-A64D-9151-9D133023AD32}"/>
              </a:ext>
            </a:extLst>
          </p:cNvPr>
          <p:cNvSpPr>
            <a:spLocks noGrp="1"/>
          </p:cNvSpPr>
          <p:nvPr>
            <p:ph type="body" sz="quarter" idx="39" hasCustomPrompt="1"/>
          </p:nvPr>
        </p:nvSpPr>
        <p:spPr>
          <a:xfrm>
            <a:off x="7007773" y="352556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5" name="Text Placeholder 7">
            <a:extLst>
              <a:ext uri="{FF2B5EF4-FFF2-40B4-BE49-F238E27FC236}">
                <a16:creationId xmlns:a16="http://schemas.microsoft.com/office/drawing/2014/main" id="{0B48CBAC-5DBC-A84D-A3CE-6DCD8B5C825C}"/>
              </a:ext>
            </a:extLst>
          </p:cNvPr>
          <p:cNvSpPr>
            <a:spLocks noGrp="1"/>
          </p:cNvSpPr>
          <p:nvPr>
            <p:ph type="body" sz="quarter" idx="40" hasCustomPrompt="1"/>
          </p:nvPr>
        </p:nvSpPr>
        <p:spPr>
          <a:xfrm>
            <a:off x="7007775" y="320147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66" name="Text Placeholder 7">
            <a:extLst>
              <a:ext uri="{FF2B5EF4-FFF2-40B4-BE49-F238E27FC236}">
                <a16:creationId xmlns:a16="http://schemas.microsoft.com/office/drawing/2014/main" id="{4A8F5CB8-6C44-3048-8271-CBD6BA8FBE29}"/>
              </a:ext>
            </a:extLst>
          </p:cNvPr>
          <p:cNvSpPr>
            <a:spLocks noGrp="1"/>
          </p:cNvSpPr>
          <p:nvPr>
            <p:ph type="body" sz="quarter" idx="41" hasCustomPrompt="1"/>
          </p:nvPr>
        </p:nvSpPr>
        <p:spPr>
          <a:xfrm>
            <a:off x="6382797" y="320147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67" name="Text Placeholder 7">
            <a:extLst>
              <a:ext uri="{FF2B5EF4-FFF2-40B4-BE49-F238E27FC236}">
                <a16:creationId xmlns:a16="http://schemas.microsoft.com/office/drawing/2014/main" id="{B736EE27-FA5D-884F-8ECA-1D70CDC80559}"/>
              </a:ext>
            </a:extLst>
          </p:cNvPr>
          <p:cNvSpPr>
            <a:spLocks noGrp="1"/>
          </p:cNvSpPr>
          <p:nvPr>
            <p:ph type="body" sz="quarter" idx="42" hasCustomPrompt="1"/>
          </p:nvPr>
        </p:nvSpPr>
        <p:spPr>
          <a:xfrm>
            <a:off x="1981197" y="452156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8" name="Text Placeholder 7">
            <a:extLst>
              <a:ext uri="{FF2B5EF4-FFF2-40B4-BE49-F238E27FC236}">
                <a16:creationId xmlns:a16="http://schemas.microsoft.com/office/drawing/2014/main" id="{50B67E55-BE08-AD4A-B576-A7D0BC0732F0}"/>
              </a:ext>
            </a:extLst>
          </p:cNvPr>
          <p:cNvSpPr>
            <a:spLocks noGrp="1"/>
          </p:cNvSpPr>
          <p:nvPr>
            <p:ph type="body" sz="quarter" idx="43" hasCustomPrompt="1"/>
          </p:nvPr>
        </p:nvSpPr>
        <p:spPr>
          <a:xfrm>
            <a:off x="1981199" y="419747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69" name="Text Placeholder 7">
            <a:extLst>
              <a:ext uri="{FF2B5EF4-FFF2-40B4-BE49-F238E27FC236}">
                <a16:creationId xmlns:a16="http://schemas.microsoft.com/office/drawing/2014/main" id="{77459E8E-468B-4945-BB56-E0FAAB8B40A2}"/>
              </a:ext>
            </a:extLst>
          </p:cNvPr>
          <p:cNvSpPr>
            <a:spLocks noGrp="1"/>
          </p:cNvSpPr>
          <p:nvPr>
            <p:ph type="body" sz="quarter" idx="44" hasCustomPrompt="1"/>
          </p:nvPr>
        </p:nvSpPr>
        <p:spPr>
          <a:xfrm>
            <a:off x="1356221" y="419747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70" name="Text Placeholder 7">
            <a:extLst>
              <a:ext uri="{FF2B5EF4-FFF2-40B4-BE49-F238E27FC236}">
                <a16:creationId xmlns:a16="http://schemas.microsoft.com/office/drawing/2014/main" id="{7D693191-558A-1D49-8217-C2D930487D9C}"/>
              </a:ext>
            </a:extLst>
          </p:cNvPr>
          <p:cNvSpPr>
            <a:spLocks noGrp="1"/>
          </p:cNvSpPr>
          <p:nvPr>
            <p:ph type="body" sz="quarter" idx="45" hasCustomPrompt="1"/>
          </p:nvPr>
        </p:nvSpPr>
        <p:spPr>
          <a:xfrm>
            <a:off x="7007773" y="452507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71" name="Text Placeholder 7">
            <a:extLst>
              <a:ext uri="{FF2B5EF4-FFF2-40B4-BE49-F238E27FC236}">
                <a16:creationId xmlns:a16="http://schemas.microsoft.com/office/drawing/2014/main" id="{AE3D8A36-A9B3-7C4A-B449-615367FDC9F0}"/>
              </a:ext>
            </a:extLst>
          </p:cNvPr>
          <p:cNvSpPr>
            <a:spLocks noGrp="1"/>
          </p:cNvSpPr>
          <p:nvPr>
            <p:ph type="body" sz="quarter" idx="46" hasCustomPrompt="1"/>
          </p:nvPr>
        </p:nvSpPr>
        <p:spPr>
          <a:xfrm>
            <a:off x="7007775" y="420098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72" name="Text Placeholder 7">
            <a:extLst>
              <a:ext uri="{FF2B5EF4-FFF2-40B4-BE49-F238E27FC236}">
                <a16:creationId xmlns:a16="http://schemas.microsoft.com/office/drawing/2014/main" id="{203F513A-377D-104F-A5B9-74E9D835A669}"/>
              </a:ext>
            </a:extLst>
          </p:cNvPr>
          <p:cNvSpPr>
            <a:spLocks noGrp="1"/>
          </p:cNvSpPr>
          <p:nvPr>
            <p:ph type="body" sz="quarter" idx="47" hasCustomPrompt="1"/>
          </p:nvPr>
        </p:nvSpPr>
        <p:spPr>
          <a:xfrm>
            <a:off x="6382797" y="420098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28" name="Text Placeholder 7">
            <a:extLst>
              <a:ext uri="{FF2B5EF4-FFF2-40B4-BE49-F238E27FC236}">
                <a16:creationId xmlns:a16="http://schemas.microsoft.com/office/drawing/2014/main" id="{80410E6B-06F8-4436-8782-59BFE66381AC}"/>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719010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_2_Info Bullet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980644"/>
          </a:xfrm>
          <a:prstGeom prst="rect">
            <a:avLst/>
          </a:prstGeom>
        </p:spPr>
        <p:txBody>
          <a:bodyPr wrap="square" tIns="72000" anchor="t">
            <a:spAutoFit/>
          </a:bodyPr>
          <a:lstStyle>
            <a:lvl1pPr marL="285750" indent="-285750">
              <a:lnSpc>
                <a:spcPct val="100000"/>
              </a:lnSpc>
              <a:spcBef>
                <a:spcPts val="0"/>
              </a:spcBef>
              <a:buFont typeface="Arial" panose="020B0604020202020204" pitchFamily="34" charset="0"/>
              <a:buChar char="•"/>
              <a:defRPr sz="14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84775"/>
          </a:xfrm>
        </p:spPr>
        <p:txBody>
          <a:bodyPr wrap="square">
            <a:spAutoFit/>
          </a:bodyPr>
          <a:lstStyle>
            <a:lvl1pPr marL="0" indent="0">
              <a:lnSpc>
                <a:spcPct val="100000"/>
              </a:lnSpc>
              <a:spcBef>
                <a:spcPts val="0"/>
              </a:spcBef>
              <a:buNone/>
              <a:defRPr sz="3200" b="1" i="0">
                <a:solidFill>
                  <a:schemeClr val="tx2"/>
                </a:solidFill>
                <a:latin typeface="Equip Extended" panose="02000503030000020004" pitchFamily="2" charset="77"/>
              </a:defRPr>
            </a:lvl1pPr>
          </a:lstStyle>
          <a:p>
            <a:r>
              <a:rPr lang="en-GB"/>
              <a:t>Edit supporting title</a:t>
            </a:r>
            <a:endParaRPr lang="en-PT"/>
          </a:p>
        </p:txBody>
      </p:sp>
      <p:sp>
        <p:nvSpPr>
          <p:cNvPr id="31" name="Title 1">
            <a:extLst>
              <a:ext uri="{FF2B5EF4-FFF2-40B4-BE49-F238E27FC236}">
                <a16:creationId xmlns:a16="http://schemas.microsoft.com/office/drawing/2014/main" id="{A46EF3AD-FB46-B34A-8E14-1B37D1952FF9}"/>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918C771A-8818-EF4C-A126-D8F85656B15F}"/>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9" name="Text Placeholder 7">
            <a:extLst>
              <a:ext uri="{FF2B5EF4-FFF2-40B4-BE49-F238E27FC236}">
                <a16:creationId xmlns:a16="http://schemas.microsoft.com/office/drawing/2014/main" id="{05E10E9B-CC7B-4015-9DF3-B5DD5404F8C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21547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3_Info Number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980644"/>
          </a:xfrm>
          <a:prstGeom prst="rect">
            <a:avLst/>
          </a:prstGeom>
        </p:spPr>
        <p:txBody>
          <a:bodyPr wrap="square" tIns="72000" anchor="t">
            <a:spAutoFit/>
          </a:bodyPr>
          <a:lstStyle>
            <a:lvl1pPr marL="342900" indent="-342900">
              <a:lnSpc>
                <a:spcPct val="100000"/>
              </a:lnSpc>
              <a:spcBef>
                <a:spcPts val="0"/>
              </a:spcBef>
              <a:buFont typeface="+mj-lt"/>
              <a:buAutoNum type="arabicPeriod"/>
              <a:defRPr sz="14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84775"/>
          </a:xfrm>
        </p:spPr>
        <p:txBody>
          <a:bodyPr wrap="square">
            <a:spAutoFit/>
          </a:bodyPr>
          <a:lstStyle>
            <a:lvl1pPr marL="0" indent="0">
              <a:lnSpc>
                <a:spcPct val="100000"/>
              </a:lnSpc>
              <a:spcBef>
                <a:spcPts val="0"/>
              </a:spcBef>
              <a:buNone/>
              <a:defRPr sz="3200" b="1" i="0">
                <a:solidFill>
                  <a:schemeClr val="tx2"/>
                </a:solidFill>
                <a:latin typeface="Equip Extended" panose="02000503030000020004" pitchFamily="2" charset="77"/>
              </a:defRPr>
            </a:lvl1pPr>
          </a:lstStyle>
          <a:p>
            <a:r>
              <a:rPr lang="en-GB"/>
              <a:t>Edit supporting title</a:t>
            </a:r>
            <a:endParaRPr lang="en-PT"/>
          </a:p>
        </p:txBody>
      </p:sp>
      <p:sp>
        <p:nvSpPr>
          <p:cNvPr id="16" name="Title 1">
            <a:extLst>
              <a:ext uri="{FF2B5EF4-FFF2-40B4-BE49-F238E27FC236}">
                <a16:creationId xmlns:a16="http://schemas.microsoft.com/office/drawing/2014/main" id="{AEB6EDD4-FB00-1849-B631-9683EBDC0C8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925D287C-5E20-B140-858B-F2D24F16D3D5}"/>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9" name="Text Placeholder 7">
            <a:extLst>
              <a:ext uri="{FF2B5EF4-FFF2-40B4-BE49-F238E27FC236}">
                <a16:creationId xmlns:a16="http://schemas.microsoft.com/office/drawing/2014/main" id="{22C7E9CD-CD67-428F-AE13-4D58FAF1D848}"/>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843093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8" name="Text Placeholder 7">
            <a:extLst>
              <a:ext uri="{FF2B5EF4-FFF2-40B4-BE49-F238E27FC236}">
                <a16:creationId xmlns:a16="http://schemas.microsoft.com/office/drawing/2014/main" id="{FEAA1125-6F01-4FA0-8B9E-801908ED033E}"/>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624447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_2_Title and Subtitle">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7" name="Text Placeholder 7">
            <a:extLst>
              <a:ext uri="{FF2B5EF4-FFF2-40B4-BE49-F238E27FC236}">
                <a16:creationId xmlns:a16="http://schemas.microsoft.com/office/drawing/2014/main" id="{8F9325BC-8C83-405D-8C1E-58E5A750F56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4071898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3_Title">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7" name="Text Placeholder 7">
            <a:extLst>
              <a:ext uri="{FF2B5EF4-FFF2-40B4-BE49-F238E27FC236}">
                <a16:creationId xmlns:a16="http://schemas.microsoft.com/office/drawing/2014/main" id="{75B4C419-7F76-42A3-9FF2-DA570CC826D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969388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4_Blank">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Tree>
    <p:extLst>
      <p:ext uri="{BB962C8B-B14F-4D97-AF65-F5344CB8AC3E}">
        <p14:creationId xmlns:p14="http://schemas.microsoft.com/office/powerpoint/2010/main" val="183158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2_Title Blue">
    <p:bg>
      <p:bgPr>
        <a:solidFill>
          <a:schemeClr val="accent4"/>
        </a:solidFill>
        <a:effectLst/>
      </p:bgPr>
    </p:bg>
    <p:spTree>
      <p:nvGrpSpPr>
        <p:cNvPr id="1" name=""/>
        <p:cNvGrpSpPr/>
        <p:nvPr/>
      </p:nvGrpSpPr>
      <p:grpSpPr>
        <a:xfrm>
          <a:off x="0" y="0"/>
          <a:ext cx="0" cy="0"/>
          <a:chOff x="0" y="0"/>
          <a:chExt cx="0" cy="0"/>
        </a:xfrm>
      </p:grpSpPr>
      <p:pic>
        <p:nvPicPr>
          <p:cNvPr id="7" name="r1Artboard 3 copy 7edsw.pdf" descr="r1Artboard 3 copy 7edsw.pdf">
            <a:extLst>
              <a:ext uri="{FF2B5EF4-FFF2-40B4-BE49-F238E27FC236}">
                <a16:creationId xmlns:a16="http://schemas.microsoft.com/office/drawing/2014/main" id="{5704F5EE-4D8D-FE42-A8A0-366BC149FCB1}"/>
              </a:ext>
            </a:extLst>
          </p:cNvPr>
          <p:cNvPicPr>
            <a:picLocks noChangeAspect="1"/>
          </p:cNvPicPr>
          <p:nvPr/>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8" y="2830805"/>
            <a:ext cx="9671983" cy="1512273"/>
          </a:xfrm>
          <a:prstGeom prst="rect">
            <a:avLst/>
          </a:prstGeom>
        </p:spPr>
        <p:txBody>
          <a:bodyPr wrap="square" lIns="0" anchor="ctr">
            <a:spAutoFit/>
          </a:bodyPr>
          <a:lstStyle>
            <a:lvl1pPr>
              <a:lnSpc>
                <a:spcPts val="10000"/>
              </a:lnSpc>
              <a:defRPr sz="12000" b="1" i="0">
                <a:solidFill>
                  <a:schemeClr val="bg1"/>
                </a:solidFill>
                <a:latin typeface="Equip Extended" panose="02000503030000020004" pitchFamily="2" charset="77"/>
              </a:defRPr>
            </a:lvl1pPr>
          </a:lstStyle>
          <a:p>
            <a:r>
              <a:rPr lang="en-GB"/>
              <a:t>Edit title</a:t>
            </a:r>
            <a:endParaRPr lang="en-PT"/>
          </a:p>
        </p:txBody>
      </p:sp>
      <p:pic>
        <p:nvPicPr>
          <p:cNvPr id="3" name="Graphic 2">
            <a:extLst>
              <a:ext uri="{FF2B5EF4-FFF2-40B4-BE49-F238E27FC236}">
                <a16:creationId xmlns:a16="http://schemas.microsoft.com/office/drawing/2014/main" id="{73A8F63C-93A7-DA4F-8C8B-03DCFB7B5A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chemeClr val="bg1"/>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2022431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5_Plain text + 3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itle 1">
            <a:extLst>
              <a:ext uri="{FF2B5EF4-FFF2-40B4-BE49-F238E27FC236}">
                <a16:creationId xmlns:a16="http://schemas.microsoft.com/office/drawing/2014/main" id="{12350A91-73F6-E24D-9BBA-CF5921AA30F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58A02A2B-B509-D74F-984D-62B7A32720B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8" name="Text Placeholder 7">
            <a:extLst>
              <a:ext uri="{FF2B5EF4-FFF2-40B4-BE49-F238E27FC236}">
                <a16:creationId xmlns:a16="http://schemas.microsoft.com/office/drawing/2014/main" id="{F6D108A4-41A4-2B43-B692-56C0A943EA4A}"/>
              </a:ext>
            </a:extLst>
          </p:cNvPr>
          <p:cNvSpPr>
            <a:spLocks noGrp="1"/>
          </p:cNvSpPr>
          <p:nvPr>
            <p:ph type="body" sz="quarter" idx="15" hasCustomPrompt="1"/>
          </p:nvPr>
        </p:nvSpPr>
        <p:spPr>
          <a:xfrm>
            <a:off x="626396" y="5261733"/>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13E5A8FD-B0E5-E945-A312-AABA78752EFF}"/>
              </a:ext>
            </a:extLst>
          </p:cNvPr>
          <p:cNvSpPr>
            <a:spLocks noGrp="1"/>
          </p:cNvSpPr>
          <p:nvPr>
            <p:ph type="body" sz="quarter" idx="16" hasCustomPrompt="1"/>
          </p:nvPr>
        </p:nvSpPr>
        <p:spPr>
          <a:xfrm>
            <a:off x="626398" y="4937640"/>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14" name="Text Placeholder 7">
            <a:extLst>
              <a:ext uri="{FF2B5EF4-FFF2-40B4-BE49-F238E27FC236}">
                <a16:creationId xmlns:a16="http://schemas.microsoft.com/office/drawing/2014/main" id="{B0C5699A-28DA-F842-8606-5C140546ABDE}"/>
              </a:ext>
            </a:extLst>
          </p:cNvPr>
          <p:cNvSpPr>
            <a:spLocks noGrp="1"/>
          </p:cNvSpPr>
          <p:nvPr>
            <p:ph type="body" sz="quarter" idx="21" hasCustomPrompt="1"/>
          </p:nvPr>
        </p:nvSpPr>
        <p:spPr>
          <a:xfrm>
            <a:off x="4567575" y="5261169"/>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5" name="Text Placeholder 7">
            <a:extLst>
              <a:ext uri="{FF2B5EF4-FFF2-40B4-BE49-F238E27FC236}">
                <a16:creationId xmlns:a16="http://schemas.microsoft.com/office/drawing/2014/main" id="{43F062A2-1692-5747-910B-FA209A37CA99}"/>
              </a:ext>
            </a:extLst>
          </p:cNvPr>
          <p:cNvSpPr>
            <a:spLocks noGrp="1"/>
          </p:cNvSpPr>
          <p:nvPr>
            <p:ph type="body" sz="quarter" idx="22" hasCustomPrompt="1"/>
          </p:nvPr>
        </p:nvSpPr>
        <p:spPr>
          <a:xfrm>
            <a:off x="4567575" y="4937076"/>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16" name="Text Placeholder 7">
            <a:extLst>
              <a:ext uri="{FF2B5EF4-FFF2-40B4-BE49-F238E27FC236}">
                <a16:creationId xmlns:a16="http://schemas.microsoft.com/office/drawing/2014/main" id="{F8BF1F28-5A24-6B4A-9F2D-9905A3990357}"/>
              </a:ext>
            </a:extLst>
          </p:cNvPr>
          <p:cNvSpPr>
            <a:spLocks noGrp="1"/>
          </p:cNvSpPr>
          <p:nvPr>
            <p:ph type="body" sz="quarter" idx="27" hasCustomPrompt="1"/>
          </p:nvPr>
        </p:nvSpPr>
        <p:spPr>
          <a:xfrm>
            <a:off x="8531400" y="5261169"/>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7" name="Text Placeholder 7">
            <a:extLst>
              <a:ext uri="{FF2B5EF4-FFF2-40B4-BE49-F238E27FC236}">
                <a16:creationId xmlns:a16="http://schemas.microsoft.com/office/drawing/2014/main" id="{03FC7794-AB50-C245-B1FD-C784B1382D56}"/>
              </a:ext>
            </a:extLst>
          </p:cNvPr>
          <p:cNvSpPr>
            <a:spLocks noGrp="1"/>
          </p:cNvSpPr>
          <p:nvPr>
            <p:ph type="body" sz="quarter" idx="28" hasCustomPrompt="1"/>
          </p:nvPr>
        </p:nvSpPr>
        <p:spPr>
          <a:xfrm>
            <a:off x="8531400" y="4937076"/>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18" name="Text Placeholder 7">
            <a:extLst>
              <a:ext uri="{FF2B5EF4-FFF2-40B4-BE49-F238E27FC236}">
                <a16:creationId xmlns:a16="http://schemas.microsoft.com/office/drawing/2014/main" id="{B1CA8CB7-F17B-1B42-95B1-7A9A72C2146F}"/>
              </a:ext>
            </a:extLst>
          </p:cNvPr>
          <p:cNvSpPr>
            <a:spLocks noGrp="1"/>
          </p:cNvSpPr>
          <p:nvPr>
            <p:ph type="body" sz="quarter" idx="31" hasCustomPrompt="1"/>
          </p:nvPr>
        </p:nvSpPr>
        <p:spPr>
          <a:xfrm>
            <a:off x="626398"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a:t>01</a:t>
            </a:r>
          </a:p>
        </p:txBody>
      </p:sp>
      <p:sp>
        <p:nvSpPr>
          <p:cNvPr id="19" name="Text Placeholder 7">
            <a:extLst>
              <a:ext uri="{FF2B5EF4-FFF2-40B4-BE49-F238E27FC236}">
                <a16:creationId xmlns:a16="http://schemas.microsoft.com/office/drawing/2014/main" id="{FBA5EBC6-1AA3-0144-957B-06BDCA02A02C}"/>
              </a:ext>
            </a:extLst>
          </p:cNvPr>
          <p:cNvSpPr>
            <a:spLocks noGrp="1"/>
          </p:cNvSpPr>
          <p:nvPr>
            <p:ph type="body" sz="quarter" idx="32" hasCustomPrompt="1"/>
          </p:nvPr>
        </p:nvSpPr>
        <p:spPr>
          <a:xfrm>
            <a:off x="4567575"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a:t>02</a:t>
            </a:r>
          </a:p>
        </p:txBody>
      </p:sp>
      <p:sp>
        <p:nvSpPr>
          <p:cNvPr id="20" name="Text Placeholder 7">
            <a:extLst>
              <a:ext uri="{FF2B5EF4-FFF2-40B4-BE49-F238E27FC236}">
                <a16:creationId xmlns:a16="http://schemas.microsoft.com/office/drawing/2014/main" id="{CDD53BAA-D440-C94E-B2A1-B78B1087BE82}"/>
              </a:ext>
            </a:extLst>
          </p:cNvPr>
          <p:cNvSpPr>
            <a:spLocks noGrp="1"/>
          </p:cNvSpPr>
          <p:nvPr>
            <p:ph type="body" sz="quarter" idx="33" hasCustomPrompt="1"/>
          </p:nvPr>
        </p:nvSpPr>
        <p:spPr>
          <a:xfrm>
            <a:off x="8531400"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a:t>03</a:t>
            </a:r>
          </a:p>
        </p:txBody>
      </p:sp>
      <p:sp>
        <p:nvSpPr>
          <p:cNvPr id="22" name="Content Placeholder 5">
            <a:extLst>
              <a:ext uri="{FF2B5EF4-FFF2-40B4-BE49-F238E27FC236}">
                <a16:creationId xmlns:a16="http://schemas.microsoft.com/office/drawing/2014/main" id="{B221D190-DA82-8C40-A021-F49C1BA940D0}"/>
              </a:ext>
            </a:extLst>
          </p:cNvPr>
          <p:cNvSpPr>
            <a:spLocks noGrp="1"/>
          </p:cNvSpPr>
          <p:nvPr>
            <p:ph sz="quarter" idx="11"/>
          </p:nvPr>
        </p:nvSpPr>
        <p:spPr>
          <a:xfrm>
            <a:off x="626401" y="1605300"/>
            <a:ext cx="10862324" cy="2602800"/>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1" name="Text Placeholder 7">
            <a:extLst>
              <a:ext uri="{FF2B5EF4-FFF2-40B4-BE49-F238E27FC236}">
                <a16:creationId xmlns:a16="http://schemas.microsoft.com/office/drawing/2014/main" id="{B3D5501F-D0EF-4072-87AE-F7D9EE554E3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718515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_6_text in 2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5220000" cy="386615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6268725" y="1602250"/>
            <a:ext cx="5220000" cy="386640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4" name="Text Placeholder 7">
            <a:extLst>
              <a:ext uri="{FF2B5EF4-FFF2-40B4-BE49-F238E27FC236}">
                <a16:creationId xmlns:a16="http://schemas.microsoft.com/office/drawing/2014/main" id="{04E5114A-A862-B140-9B54-72F0C4AD521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
        <p:nvSpPr>
          <p:cNvPr id="15" name="Title 1">
            <a:extLst>
              <a:ext uri="{FF2B5EF4-FFF2-40B4-BE49-F238E27FC236}">
                <a16:creationId xmlns:a16="http://schemas.microsoft.com/office/drawing/2014/main" id="{31BA360A-D6E3-4147-BF41-108A0977E23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CC8980E1-F990-A948-B8EE-D64D6FDADD7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287057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7_text or graph in right column">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5691598" y="1602250"/>
            <a:ext cx="5785202" cy="4073968"/>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1" name="Text Placeholder 7">
            <a:extLst>
              <a:ext uri="{FF2B5EF4-FFF2-40B4-BE49-F238E27FC236}">
                <a16:creationId xmlns:a16="http://schemas.microsoft.com/office/drawing/2014/main" id="{66580AB3-FB14-6946-8D8A-0DAE43903496}"/>
              </a:ext>
            </a:extLst>
          </p:cNvPr>
          <p:cNvSpPr>
            <a:spLocks noGrp="1"/>
          </p:cNvSpPr>
          <p:nvPr>
            <p:ph type="body" sz="quarter" idx="31" hasCustomPrompt="1"/>
          </p:nvPr>
        </p:nvSpPr>
        <p:spPr>
          <a:xfrm>
            <a:off x="622214" y="1602249"/>
            <a:ext cx="4330800" cy="395869"/>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800" b="0" i="0">
                <a:solidFill>
                  <a:schemeClr val="tx2"/>
                </a:solidFill>
                <a:latin typeface="Equip Extended" panose="02000503030000020004" pitchFamily="2" charset="77"/>
              </a:defRPr>
            </a:lvl1pPr>
          </a:lstStyle>
          <a:p>
            <a:pPr lvl="0"/>
            <a:r>
              <a:rPr lang="en-GB"/>
              <a:t>Edit description</a:t>
            </a:r>
          </a:p>
        </p:txBody>
      </p:sp>
      <p:sp>
        <p:nvSpPr>
          <p:cNvPr id="13" name="Title 1">
            <a:extLst>
              <a:ext uri="{FF2B5EF4-FFF2-40B4-BE49-F238E27FC236}">
                <a16:creationId xmlns:a16="http://schemas.microsoft.com/office/drawing/2014/main" id="{0BF60238-E321-3549-A8C0-EE0D527935C3}"/>
              </a:ext>
            </a:extLst>
          </p:cNvPr>
          <p:cNvSpPr>
            <a:spLocks noGrp="1"/>
          </p:cNvSpPr>
          <p:nvPr>
            <p:ph type="title" hasCustomPrompt="1"/>
          </p:nvPr>
        </p:nvSpPr>
        <p:spPr>
          <a:xfrm>
            <a:off x="626399" y="481125"/>
            <a:ext cx="43308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4E29A3D6-AE35-E54C-926B-EFDDDE811835}"/>
              </a:ext>
            </a:extLst>
          </p:cNvPr>
          <p:cNvSpPr>
            <a:spLocks noGrp="1"/>
          </p:cNvSpPr>
          <p:nvPr>
            <p:ph type="body" sz="quarter" idx="29" hasCustomPrompt="1"/>
          </p:nvPr>
        </p:nvSpPr>
        <p:spPr>
          <a:xfrm>
            <a:off x="626401" y="930188"/>
            <a:ext cx="43308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8" name="Text Placeholder 7">
            <a:extLst>
              <a:ext uri="{FF2B5EF4-FFF2-40B4-BE49-F238E27FC236}">
                <a16:creationId xmlns:a16="http://schemas.microsoft.com/office/drawing/2014/main" id="{2B0D07C7-BA87-4E3D-A3D0-629DE585F02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295273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8_Paragraph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0"/>
            <a:ext cx="10866510" cy="2888859"/>
          </a:xfrm>
          <a:prstGeom prst="rect">
            <a:avLst/>
          </a:prstGeom>
        </p:spPr>
        <p:txBody>
          <a:bodyPr wrap="square" tIns="72000" numCol="3" spcCol="720000" anchor="t">
            <a:spAutoFit/>
          </a:bodyPr>
          <a:lstStyle>
            <a:lvl1pPr marL="0" indent="0">
              <a:lnSpc>
                <a:spcPct val="100000"/>
              </a:lnSpc>
              <a:spcBef>
                <a:spcPts val="0"/>
              </a:spcBef>
              <a:buFont typeface="+mj-lt"/>
              <a:buNone/>
              <a:defRPr sz="1200" b="0" i="0">
                <a:solidFill>
                  <a:schemeClr val="tx2"/>
                </a:solidFill>
                <a:latin typeface="Equip Light" panose="02000503000000020004" pitchFamily="2" charset="77"/>
              </a:defRPr>
            </a:lvl1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a:t>
            </a:r>
            <a:r>
              <a:rPr lang="en-GB" err="1"/>
              <a:t>Risus</a:t>
            </a:r>
            <a:r>
              <a:rPr lang="en-GB"/>
              <a:t> </a:t>
            </a:r>
            <a:r>
              <a:rPr lang="en-GB" err="1"/>
              <a:t>feugiat</a:t>
            </a:r>
            <a:r>
              <a:rPr lang="en-GB"/>
              <a:t> in ante </a:t>
            </a:r>
            <a:r>
              <a:rPr lang="en-GB" err="1"/>
              <a:t>metus</a:t>
            </a:r>
            <a:r>
              <a:rPr lang="en-GB"/>
              <a:t> dictum. </a:t>
            </a:r>
            <a:r>
              <a:rPr lang="en-GB" err="1"/>
              <a:t>Tincidunt</a:t>
            </a:r>
            <a:r>
              <a:rPr lang="en-GB"/>
              <a:t> </a:t>
            </a:r>
            <a:r>
              <a:rPr lang="en-GB" err="1"/>
              <a:t>praesent</a:t>
            </a:r>
            <a:r>
              <a:rPr lang="en-GB"/>
              <a:t> semper </a:t>
            </a:r>
            <a:r>
              <a:rPr lang="en-GB" err="1"/>
              <a:t>feugiat</a:t>
            </a:r>
            <a:r>
              <a:rPr lang="en-GB"/>
              <a:t> </a:t>
            </a:r>
            <a:r>
              <a:rPr lang="en-GB" err="1"/>
              <a:t>nibh</a:t>
            </a:r>
            <a:r>
              <a:rPr lang="en-GB"/>
              <a:t>  </a:t>
            </a:r>
            <a:r>
              <a:rPr lang="en-GB" err="1"/>
              <a:t>sed</a:t>
            </a:r>
            <a:r>
              <a:rPr lang="en-GB"/>
              <a:t> pulvinar. Proin libero </a:t>
            </a:r>
            <a:r>
              <a:rPr lang="en-GB" err="1"/>
              <a:t>nunc</a:t>
            </a:r>
            <a:r>
              <a:rPr lang="en-GB"/>
              <a:t> </a:t>
            </a:r>
            <a:r>
              <a:rPr lang="en-GB" err="1"/>
              <a:t>consequat</a:t>
            </a:r>
            <a:r>
              <a:rPr lang="en-GB"/>
              <a:t> </a:t>
            </a:r>
            <a:r>
              <a:rPr lang="en-GB" err="1"/>
              <a:t>interdum</a:t>
            </a:r>
            <a:r>
              <a:rPr lang="en-GB"/>
              <a:t> </a:t>
            </a:r>
            <a:r>
              <a:rPr lang="en-GB" err="1"/>
              <a:t>varius</a:t>
            </a:r>
            <a:r>
              <a:rPr lang="en-GB"/>
              <a:t> sit </a:t>
            </a:r>
            <a:r>
              <a:rPr lang="en-GB" err="1"/>
              <a:t>amet</a:t>
            </a:r>
            <a:r>
              <a:rPr lang="en-GB"/>
              <a:t>. </a:t>
            </a:r>
            <a:r>
              <a:rPr lang="en-GB" err="1"/>
              <a:t>Sagittis</a:t>
            </a:r>
            <a:r>
              <a:rPr lang="en-GB"/>
              <a:t> id </a:t>
            </a:r>
            <a:r>
              <a:rPr lang="en-GB" err="1"/>
              <a:t>consectetur</a:t>
            </a:r>
            <a:r>
              <a:rPr lang="en-GB"/>
              <a:t> </a:t>
            </a:r>
            <a:r>
              <a:rPr lang="en-GB" err="1"/>
              <a:t>purus</a:t>
            </a:r>
            <a:r>
              <a:rPr lang="en-GB"/>
              <a:t> </a:t>
            </a:r>
            <a:r>
              <a:rPr lang="en-GB" err="1"/>
              <a:t>ut.</a:t>
            </a:r>
            <a:r>
              <a:rPr lang="en-GB"/>
              <a:t> </a:t>
            </a:r>
            <a:r>
              <a:rPr lang="en-GB" err="1"/>
              <a:t>Aliquam</a:t>
            </a:r>
            <a:r>
              <a:rPr lang="en-GB"/>
              <a:t> </a:t>
            </a:r>
            <a:r>
              <a:rPr lang="en-GB" err="1"/>
              <a:t>faucibus</a:t>
            </a:r>
            <a:r>
              <a:rPr lang="en-GB"/>
              <a:t> </a:t>
            </a:r>
            <a:r>
              <a:rPr lang="en-GB" err="1"/>
              <a:t>purus</a:t>
            </a:r>
            <a:r>
              <a:rPr lang="en-GB"/>
              <a:t> in </a:t>
            </a:r>
            <a:r>
              <a:rPr lang="en-GB" err="1"/>
              <a:t>massa</a:t>
            </a:r>
            <a:r>
              <a:rPr lang="en-GB"/>
              <a:t> </a:t>
            </a:r>
            <a:r>
              <a:rPr lang="en-GB" err="1"/>
              <a:t>tempor</a:t>
            </a:r>
            <a:r>
              <a:rPr lang="en-GB"/>
              <a:t> </a:t>
            </a:r>
            <a:r>
              <a:rPr lang="en-GB" err="1"/>
              <a:t>nec</a:t>
            </a:r>
            <a:r>
              <a:rPr lang="en-GB"/>
              <a:t> feu </a:t>
            </a:r>
            <a:r>
              <a:rPr lang="en-GB" err="1"/>
              <a:t>giat</a:t>
            </a:r>
            <a:r>
              <a:rPr lang="en-GB"/>
              <a:t> </a:t>
            </a:r>
            <a:r>
              <a:rPr lang="en-GB" err="1"/>
              <a:t>nisl</a:t>
            </a:r>
            <a:r>
              <a:rPr lang="en-GB"/>
              <a:t> </a:t>
            </a:r>
            <a:r>
              <a:rPr lang="en-GB" err="1"/>
              <a:t>pretium</a:t>
            </a:r>
            <a:r>
              <a:rPr lang="en-GB"/>
              <a:t>. </a:t>
            </a:r>
            <a:r>
              <a:rPr lang="en-GB" err="1"/>
              <a:t>Tempor</a:t>
            </a:r>
            <a:r>
              <a:rPr lang="en-GB"/>
              <a:t> </a:t>
            </a:r>
            <a:r>
              <a:rPr lang="en-GB" err="1"/>
              <a:t>commodo</a:t>
            </a:r>
            <a:r>
              <a:rPr lang="en-GB"/>
              <a:t> </a:t>
            </a:r>
            <a:r>
              <a:rPr lang="en-GB" err="1"/>
              <a:t>ullam</a:t>
            </a:r>
            <a:r>
              <a:rPr lang="en-GB"/>
              <a:t> </a:t>
            </a:r>
            <a:r>
              <a:rPr lang="en-GB" err="1"/>
              <a:t>corper</a:t>
            </a:r>
            <a:r>
              <a:rPr lang="en-GB"/>
              <a:t> a </a:t>
            </a:r>
            <a:r>
              <a:rPr lang="en-GB" err="1"/>
              <a:t>lacus</a:t>
            </a:r>
            <a:r>
              <a:rPr lang="en-GB"/>
              <a:t> vestibulum. Semper </a:t>
            </a:r>
            <a:r>
              <a:rPr lang="en-GB" err="1"/>
              <a:t>risus</a:t>
            </a:r>
            <a:r>
              <a:rPr lang="en-GB"/>
              <a:t> in </a:t>
            </a:r>
            <a:r>
              <a:rPr lang="en-GB" err="1"/>
              <a:t>hendrerit</a:t>
            </a:r>
            <a:r>
              <a:rPr lang="en-GB"/>
              <a:t> gravida </a:t>
            </a:r>
            <a:r>
              <a:rPr lang="en-GB" err="1"/>
              <a:t>rutrum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a:t>
            </a:r>
            <a:r>
              <a:rPr lang="en-GB" err="1"/>
              <a:t>ullamcorper</a:t>
            </a:r>
            <a:r>
              <a:rPr lang="en-GB"/>
              <a:t> </a:t>
            </a:r>
            <a:r>
              <a:rPr lang="en-GB" err="1"/>
              <a:t>malesuada</a:t>
            </a:r>
            <a:r>
              <a:rPr lang="en-GB"/>
              <a:t>. Ac </a:t>
            </a:r>
            <a:r>
              <a:rPr lang="en-GB" err="1"/>
              <a:t>felis</a:t>
            </a:r>
            <a:r>
              <a:rPr lang="en-GB"/>
              <a:t> </a:t>
            </a:r>
            <a:r>
              <a:rPr lang="en-GB" err="1"/>
              <a:t>donec</a:t>
            </a:r>
            <a:r>
              <a:rPr lang="en-GB"/>
              <a:t> et </a:t>
            </a:r>
            <a:r>
              <a:rPr lang="en-GB" err="1"/>
              <a:t>odio</a:t>
            </a:r>
            <a:r>
              <a:rPr lang="en-GB"/>
              <a:t> </a:t>
            </a:r>
            <a:r>
              <a:rPr lang="en-GB" err="1"/>
              <a:t>pellentesque</a:t>
            </a:r>
            <a:r>
              <a:rPr lang="en-GB"/>
              <a:t> diam. In vitae </a:t>
            </a:r>
            <a:r>
              <a:rPr lang="en-GB" err="1"/>
              <a:t>turpis</a:t>
            </a:r>
            <a:r>
              <a:rPr lang="en-GB"/>
              <a:t> </a:t>
            </a:r>
            <a:r>
              <a:rPr lang="en-GB" err="1"/>
              <a:t>massa</a:t>
            </a:r>
            <a:r>
              <a:rPr lang="en-GB"/>
              <a:t> </a:t>
            </a:r>
            <a:r>
              <a:rPr lang="en-GB" err="1"/>
              <a:t>sed</a:t>
            </a:r>
            <a:r>
              <a:rPr lang="en-GB"/>
              <a:t> </a:t>
            </a:r>
            <a:r>
              <a:rPr lang="en-GB" err="1"/>
              <a:t>elementum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Et </a:t>
            </a:r>
            <a:r>
              <a:rPr lang="en-GB" err="1"/>
              <a:t>tortor</a:t>
            </a:r>
            <a:r>
              <a:rPr lang="en-GB"/>
              <a:t> at </a:t>
            </a:r>
            <a:r>
              <a:rPr lang="en-GB" err="1"/>
              <a:t>risus</a:t>
            </a:r>
            <a:r>
              <a:rPr lang="en-GB"/>
              <a:t> </a:t>
            </a:r>
            <a:r>
              <a:rPr lang="en-GB" err="1"/>
              <a:t>viverra</a:t>
            </a:r>
            <a:r>
              <a:rPr lang="en-GB"/>
              <a:t> </a:t>
            </a:r>
            <a:r>
              <a:rPr lang="en-GB" err="1"/>
              <a:t>adipiscing</a:t>
            </a:r>
            <a:r>
              <a:rPr lang="en-GB"/>
              <a:t> at in. Cursus </a:t>
            </a:r>
            <a:r>
              <a:rPr lang="en-GB" err="1"/>
              <a:t>risus</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r>
            <a:r>
              <a:rPr lang="en-GB" err="1"/>
              <a:t>pellentesque</a:t>
            </a:r>
            <a:r>
              <a:rPr lang="en-GB"/>
              <a:t> </a:t>
            </a:r>
            <a:r>
              <a:rPr lang="en-GB" err="1"/>
              <a:t>elit</a:t>
            </a:r>
            <a:r>
              <a:rPr lang="en-GB"/>
              <a:t>. Nunc </a:t>
            </a:r>
            <a:r>
              <a:rPr lang="en-GB" err="1"/>
              <a:t>vel</a:t>
            </a:r>
            <a:r>
              <a:rPr lang="en-GB"/>
              <a:t> </a:t>
            </a:r>
            <a:r>
              <a:rPr lang="en-GB" err="1"/>
              <a:t>risus</a:t>
            </a:r>
            <a:r>
              <a:rPr lang="en-GB"/>
              <a:t> </a:t>
            </a:r>
            <a:r>
              <a:rPr lang="en-GB" err="1"/>
              <a:t>commodo</a:t>
            </a:r>
            <a:r>
              <a:rPr lang="en-GB"/>
              <a:t> </a:t>
            </a:r>
            <a:r>
              <a:rPr lang="en-GB" err="1"/>
              <a:t>viverra</a:t>
            </a:r>
            <a:r>
              <a:rPr lang="en-GB"/>
              <a:t> </a:t>
            </a:r>
            <a:r>
              <a:rPr lang="en-GB" err="1"/>
              <a:t>maecenas</a:t>
            </a:r>
            <a:r>
              <a:rPr lang="en-GB"/>
              <a:t>.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duis</a:t>
            </a:r>
            <a:r>
              <a:rPr lang="en-GB"/>
              <a:t>.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a:t>
            </a:r>
            <a:r>
              <a:rPr lang="en-GB" err="1"/>
              <a:t>Risus</a:t>
            </a:r>
            <a:r>
              <a:rPr lang="en-GB"/>
              <a:t> </a:t>
            </a:r>
            <a:r>
              <a:rPr lang="en-GB" err="1"/>
              <a:t>feugiat</a:t>
            </a:r>
            <a:r>
              <a:rPr lang="en-GB"/>
              <a:t> in ante </a:t>
            </a:r>
            <a:r>
              <a:rPr lang="en-GB" err="1"/>
              <a:t>metus</a:t>
            </a:r>
            <a:r>
              <a:rPr lang="en-GB"/>
              <a:t> dictum. </a:t>
            </a:r>
            <a:r>
              <a:rPr lang="en-GB" err="1"/>
              <a:t>Tincidunt</a:t>
            </a:r>
            <a:r>
              <a:rPr lang="en-GB"/>
              <a:t> </a:t>
            </a:r>
            <a:r>
              <a:rPr lang="en-GB" err="1"/>
              <a:t>praesent</a:t>
            </a:r>
            <a:r>
              <a:rPr lang="en-GB"/>
              <a:t> semper </a:t>
            </a:r>
            <a:r>
              <a:rPr lang="en-GB" err="1"/>
              <a:t>feugiat</a:t>
            </a:r>
            <a:r>
              <a:rPr lang="en-GB"/>
              <a:t> </a:t>
            </a:r>
            <a:r>
              <a:rPr lang="en-GB" err="1"/>
              <a:t>nibh</a:t>
            </a:r>
            <a:r>
              <a:rPr lang="en-GB"/>
              <a:t>  </a:t>
            </a:r>
            <a:r>
              <a:rPr lang="en-GB" err="1"/>
              <a:t>sed</a:t>
            </a:r>
            <a:r>
              <a:rPr lang="en-GB"/>
              <a:t> pulvinar. Proin libero </a:t>
            </a:r>
            <a:r>
              <a:rPr lang="en-GB" err="1"/>
              <a:t>nunc</a:t>
            </a:r>
            <a:r>
              <a:rPr lang="en-GB"/>
              <a:t> </a:t>
            </a:r>
            <a:r>
              <a:rPr lang="en-GB" err="1"/>
              <a:t>consequat</a:t>
            </a:r>
            <a:r>
              <a:rPr lang="en-GB"/>
              <a:t> </a:t>
            </a:r>
            <a:r>
              <a:rPr lang="en-GB" err="1"/>
              <a:t>interdum</a:t>
            </a:r>
            <a:r>
              <a:rPr lang="en-GB"/>
              <a:t> </a:t>
            </a:r>
            <a:r>
              <a:rPr lang="en-GB" err="1"/>
              <a:t>varius</a:t>
            </a:r>
            <a:r>
              <a:rPr lang="en-GB"/>
              <a:t> sit </a:t>
            </a:r>
            <a:r>
              <a:rPr lang="en-GB" err="1"/>
              <a:t>amet</a:t>
            </a:r>
            <a:r>
              <a:rPr lang="en-GB"/>
              <a:t>. </a:t>
            </a:r>
            <a:r>
              <a:rPr lang="en-GB" err="1"/>
              <a:t>Sagittis</a:t>
            </a:r>
            <a:r>
              <a:rPr lang="en-GB"/>
              <a:t> id </a:t>
            </a:r>
            <a:r>
              <a:rPr lang="en-GB" err="1"/>
              <a:t>consectetur</a:t>
            </a:r>
            <a:r>
              <a:rPr lang="en-GB"/>
              <a:t> </a:t>
            </a:r>
            <a:r>
              <a:rPr lang="en-GB" err="1"/>
              <a:t>purus</a:t>
            </a:r>
            <a:r>
              <a:rPr lang="en-GB"/>
              <a:t> </a:t>
            </a:r>
            <a:r>
              <a:rPr lang="en-GB" err="1"/>
              <a:t>ut.</a:t>
            </a:r>
            <a:r>
              <a:rPr lang="en-GB"/>
              <a:t> </a:t>
            </a:r>
            <a:r>
              <a:rPr lang="en-GB" err="1"/>
              <a:t>Aliquam</a:t>
            </a:r>
            <a:r>
              <a:rPr lang="en-GB"/>
              <a:t> </a:t>
            </a:r>
            <a:r>
              <a:rPr lang="en-GB" err="1"/>
              <a:t>faucibus</a:t>
            </a:r>
            <a:r>
              <a:rPr lang="en-GB"/>
              <a:t> </a:t>
            </a:r>
            <a:r>
              <a:rPr lang="en-GB" err="1"/>
              <a:t>purus</a:t>
            </a:r>
            <a:r>
              <a:rPr lang="en-GB"/>
              <a:t> in </a:t>
            </a:r>
            <a:r>
              <a:rPr lang="en-GB" err="1"/>
              <a:t>massa</a:t>
            </a:r>
            <a:r>
              <a:rPr lang="en-GB"/>
              <a:t> </a:t>
            </a:r>
            <a:r>
              <a:rPr lang="en-GB" err="1"/>
              <a:t>tempor</a:t>
            </a:r>
            <a:r>
              <a:rPr lang="en-GB"/>
              <a:t> </a:t>
            </a:r>
            <a:r>
              <a:rPr lang="en-GB" err="1"/>
              <a:t>nec</a:t>
            </a:r>
            <a:r>
              <a:rPr lang="en-GB"/>
              <a:t> feu </a:t>
            </a:r>
            <a:r>
              <a:rPr lang="en-GB" err="1"/>
              <a:t>giat</a:t>
            </a:r>
            <a:r>
              <a:rPr lang="en-GB"/>
              <a:t> </a:t>
            </a:r>
            <a:r>
              <a:rPr lang="en-GB" err="1"/>
              <a:t>nisl</a:t>
            </a:r>
            <a:r>
              <a:rPr lang="en-GB"/>
              <a:t> </a:t>
            </a:r>
            <a:r>
              <a:rPr lang="en-GB" err="1"/>
              <a:t>pretium</a:t>
            </a:r>
            <a:r>
              <a:rPr lang="en-GB"/>
              <a:t>. </a:t>
            </a:r>
            <a:r>
              <a:rPr lang="en-GB" err="1"/>
              <a:t>Tempor</a:t>
            </a:r>
            <a:r>
              <a:rPr lang="en-GB"/>
              <a:t> </a:t>
            </a:r>
            <a:r>
              <a:rPr lang="en-GB" err="1"/>
              <a:t>commodo</a:t>
            </a:r>
            <a:r>
              <a:rPr lang="en-GB"/>
              <a:t> </a:t>
            </a:r>
            <a:r>
              <a:rPr lang="en-GB" err="1"/>
              <a:t>ullam</a:t>
            </a:r>
            <a:r>
              <a:rPr lang="en-GB"/>
              <a:t> </a:t>
            </a:r>
            <a:r>
              <a:rPr lang="en-GB" err="1"/>
              <a:t>corper</a:t>
            </a:r>
            <a:r>
              <a:rPr lang="en-GB"/>
              <a:t> a </a:t>
            </a:r>
            <a:r>
              <a:rPr lang="en-GB" err="1"/>
              <a:t>lacus</a:t>
            </a:r>
            <a:r>
              <a:rPr lang="en-GB"/>
              <a:t> vestibulum. Semper </a:t>
            </a:r>
            <a:r>
              <a:rPr lang="en-GB" err="1"/>
              <a:t>risus</a:t>
            </a:r>
            <a:r>
              <a:rPr lang="en-GB"/>
              <a:t> in </a:t>
            </a:r>
            <a:r>
              <a:rPr lang="en-GB" err="1"/>
              <a:t>hendrerit</a:t>
            </a:r>
            <a:r>
              <a:rPr lang="en-GB"/>
              <a:t> gravida </a:t>
            </a:r>
            <a:r>
              <a:rPr lang="en-GB" err="1"/>
              <a:t>rutrum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a:t>
            </a:r>
            <a:r>
              <a:rPr lang="en-GB" err="1"/>
              <a:t>ullamcorper</a:t>
            </a:r>
            <a:r>
              <a:rPr lang="en-GB"/>
              <a:t> </a:t>
            </a:r>
            <a:r>
              <a:rPr lang="en-GB" err="1"/>
              <a:t>malesuada</a:t>
            </a:r>
            <a:r>
              <a:rPr lang="en-GB"/>
              <a:t>. Ac </a:t>
            </a:r>
            <a:r>
              <a:rPr lang="en-GB" err="1"/>
              <a:t>felis</a:t>
            </a:r>
            <a:r>
              <a:rPr lang="en-GB"/>
              <a:t> </a:t>
            </a:r>
            <a:r>
              <a:rPr lang="en-GB" err="1"/>
              <a:t>donec</a:t>
            </a:r>
            <a:r>
              <a:rPr lang="en-GB"/>
              <a:t> et </a:t>
            </a:r>
            <a:r>
              <a:rPr lang="en-GB" err="1"/>
              <a:t>odio</a:t>
            </a:r>
            <a:r>
              <a:rPr lang="en-GB"/>
              <a:t> </a:t>
            </a:r>
            <a:r>
              <a:rPr lang="en-GB" err="1"/>
              <a:t>pellentesque</a:t>
            </a:r>
            <a:r>
              <a:rPr lang="en-GB"/>
              <a:t> diam. In vitae </a:t>
            </a:r>
            <a:r>
              <a:rPr lang="en-GB" err="1"/>
              <a:t>turpis</a:t>
            </a:r>
            <a:r>
              <a:rPr lang="en-GB"/>
              <a:t> </a:t>
            </a:r>
            <a:r>
              <a:rPr lang="en-GB" err="1"/>
              <a:t>massa</a:t>
            </a:r>
            <a:r>
              <a:rPr lang="en-GB"/>
              <a:t> </a:t>
            </a:r>
            <a:r>
              <a:rPr lang="en-GB" err="1"/>
              <a:t>sed</a:t>
            </a:r>
            <a:r>
              <a:rPr lang="en-GB"/>
              <a:t> </a:t>
            </a:r>
            <a:r>
              <a:rPr lang="en-GB" err="1"/>
              <a:t>elementum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Et </a:t>
            </a:r>
            <a:r>
              <a:rPr lang="en-GB" err="1"/>
              <a:t>tortor</a:t>
            </a:r>
            <a:r>
              <a:rPr lang="en-GB"/>
              <a:t> at </a:t>
            </a:r>
            <a:r>
              <a:rPr lang="en-GB" err="1"/>
              <a:t>risus</a:t>
            </a:r>
            <a:r>
              <a:rPr lang="en-GB"/>
              <a:t> </a:t>
            </a:r>
            <a:r>
              <a:rPr lang="en-GB" err="1"/>
              <a:t>viverra</a:t>
            </a:r>
            <a:r>
              <a:rPr lang="en-GB"/>
              <a:t> </a:t>
            </a:r>
            <a:r>
              <a:rPr lang="en-GB" err="1"/>
              <a:t>adipiscing</a:t>
            </a:r>
            <a:r>
              <a:rPr lang="en-GB"/>
              <a:t> at in. Cursus </a:t>
            </a:r>
            <a:r>
              <a:rPr lang="en-GB" err="1"/>
              <a:t>risus</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r>
            <a:r>
              <a:rPr lang="en-GB" err="1"/>
              <a:t>pellentesque</a:t>
            </a:r>
            <a:r>
              <a:rPr lang="en-GB"/>
              <a:t> </a:t>
            </a:r>
            <a:r>
              <a:rPr lang="en-GB" err="1"/>
              <a:t>elit</a:t>
            </a:r>
            <a:r>
              <a:rPr lang="en-GB"/>
              <a:t>. </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59"/>
            <a:ext cx="712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paragraph headline</a:t>
            </a:r>
            <a:endParaRPr lang="en-PT"/>
          </a:p>
        </p:txBody>
      </p:sp>
      <p:sp>
        <p:nvSpPr>
          <p:cNvPr id="9" name="Title 1">
            <a:extLst>
              <a:ext uri="{FF2B5EF4-FFF2-40B4-BE49-F238E27FC236}">
                <a16:creationId xmlns:a16="http://schemas.microsoft.com/office/drawing/2014/main" id="{83B12B0E-64A0-4A44-8074-6B371F1CA061}"/>
              </a:ext>
            </a:extLst>
          </p:cNvPr>
          <p:cNvSpPr>
            <a:spLocks noGrp="1"/>
          </p:cNvSpPr>
          <p:nvPr>
            <p:ph type="title" hasCustomPrompt="1"/>
          </p:nvPr>
        </p:nvSpPr>
        <p:spPr>
          <a:xfrm>
            <a:off x="626398" y="481125"/>
            <a:ext cx="7128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6DFF1715-6CAB-074C-AF7F-DDEDDADEBF78}"/>
              </a:ext>
            </a:extLst>
          </p:cNvPr>
          <p:cNvSpPr>
            <a:spLocks noGrp="1"/>
          </p:cNvSpPr>
          <p:nvPr>
            <p:ph type="body" sz="quarter" idx="29" hasCustomPrompt="1"/>
          </p:nvPr>
        </p:nvSpPr>
        <p:spPr>
          <a:xfrm>
            <a:off x="626401" y="930188"/>
            <a:ext cx="7128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1" name="Text Placeholder 7">
            <a:extLst>
              <a:ext uri="{FF2B5EF4-FFF2-40B4-BE49-F238E27FC236}">
                <a16:creationId xmlns:a16="http://schemas.microsoft.com/office/drawing/2014/main" id="{5F9E0377-6361-44F1-BA37-5327EF2CCE11}"/>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2926544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_9_Bullet List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4334025"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4334025"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7" name="Text Placeholder 7">
            <a:extLst>
              <a:ext uri="{FF2B5EF4-FFF2-40B4-BE49-F238E27FC236}">
                <a16:creationId xmlns:a16="http://schemas.microsoft.com/office/drawing/2014/main" id="{49286076-D2CF-5340-9920-94D853FE7E4F}"/>
              </a:ext>
            </a:extLst>
          </p:cNvPr>
          <p:cNvSpPr>
            <a:spLocks noGrp="1"/>
          </p:cNvSpPr>
          <p:nvPr>
            <p:ph type="body" sz="quarter" idx="35" hasCustomPrompt="1"/>
          </p:nvPr>
        </p:nvSpPr>
        <p:spPr>
          <a:xfrm>
            <a:off x="8083350"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8" name="Text Placeholder 22">
            <a:extLst>
              <a:ext uri="{FF2B5EF4-FFF2-40B4-BE49-F238E27FC236}">
                <a16:creationId xmlns:a16="http://schemas.microsoft.com/office/drawing/2014/main" id="{3EBE9E55-0CC6-F44F-9807-4252D0830038}"/>
              </a:ext>
            </a:extLst>
          </p:cNvPr>
          <p:cNvSpPr>
            <a:spLocks noGrp="1"/>
          </p:cNvSpPr>
          <p:nvPr>
            <p:ph type="body" sz="quarter" idx="36" hasCustomPrompt="1"/>
          </p:nvPr>
        </p:nvSpPr>
        <p:spPr>
          <a:xfrm>
            <a:off x="8083350"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3" name="Title 1">
            <a:extLst>
              <a:ext uri="{FF2B5EF4-FFF2-40B4-BE49-F238E27FC236}">
                <a16:creationId xmlns:a16="http://schemas.microsoft.com/office/drawing/2014/main" id="{153356B9-B028-0E49-830E-51F84F71E402}"/>
              </a:ext>
            </a:extLst>
          </p:cNvPr>
          <p:cNvSpPr>
            <a:spLocks noGrp="1"/>
          </p:cNvSpPr>
          <p:nvPr>
            <p:ph type="title" hasCustomPrompt="1"/>
          </p:nvPr>
        </p:nvSpPr>
        <p:spPr>
          <a:xfrm>
            <a:off x="626398" y="481125"/>
            <a:ext cx="7127627"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F603DCFE-C6A9-1043-A346-81DA4F73B84C}"/>
              </a:ext>
            </a:extLst>
          </p:cNvPr>
          <p:cNvSpPr>
            <a:spLocks noGrp="1"/>
          </p:cNvSpPr>
          <p:nvPr>
            <p:ph type="body" sz="quarter" idx="29" hasCustomPrompt="1"/>
          </p:nvPr>
        </p:nvSpPr>
        <p:spPr>
          <a:xfrm>
            <a:off x="626401" y="930188"/>
            <a:ext cx="7127627"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0" name="Text Placeholder 7">
            <a:extLst>
              <a:ext uri="{FF2B5EF4-FFF2-40B4-BE49-F238E27FC236}">
                <a16:creationId xmlns:a16="http://schemas.microsoft.com/office/drawing/2014/main" id="{FD746D55-23D2-40C0-AE3C-599999E260EF}"/>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904813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5_10_Bullet List 2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3"/>
            <a:ext cx="5148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62"/>
            <a:ext cx="514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6346800" y="2000653"/>
            <a:ext cx="5148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6346800" y="1599662"/>
            <a:ext cx="514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2" name="Title 1">
            <a:extLst>
              <a:ext uri="{FF2B5EF4-FFF2-40B4-BE49-F238E27FC236}">
                <a16:creationId xmlns:a16="http://schemas.microsoft.com/office/drawing/2014/main" id="{5E5AE374-2ADF-864F-A858-448473196A08}"/>
              </a:ext>
            </a:extLst>
          </p:cNvPr>
          <p:cNvSpPr>
            <a:spLocks noGrp="1"/>
          </p:cNvSpPr>
          <p:nvPr>
            <p:ph type="title" hasCustomPrompt="1"/>
          </p:nvPr>
        </p:nvSpPr>
        <p:spPr>
          <a:xfrm>
            <a:off x="626398" y="481125"/>
            <a:ext cx="5143814"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560A6211-3D42-EB4C-9806-39784F79A21F}"/>
              </a:ext>
            </a:extLst>
          </p:cNvPr>
          <p:cNvSpPr>
            <a:spLocks noGrp="1"/>
          </p:cNvSpPr>
          <p:nvPr>
            <p:ph type="body" sz="quarter" idx="29" hasCustomPrompt="1"/>
          </p:nvPr>
        </p:nvSpPr>
        <p:spPr>
          <a:xfrm>
            <a:off x="626401" y="930188"/>
            <a:ext cx="5143814"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4" name="Text Placeholder 7">
            <a:extLst>
              <a:ext uri="{FF2B5EF4-FFF2-40B4-BE49-F238E27FC236}">
                <a16:creationId xmlns:a16="http://schemas.microsoft.com/office/drawing/2014/main" id="{7E4DE322-B06F-4C83-A415-F78A3FD95211}"/>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5589705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6_1_Photo 1 Righ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791254" y="360000"/>
            <a:ext cx="5040000" cy="6138000"/>
          </a:xfrm>
          <a:solidFill>
            <a:schemeClr val="bg1"/>
          </a:solidFill>
        </p:spPr>
        <p:txBody>
          <a:bodyPr/>
          <a:lstStyle>
            <a:lvl1pPr marL="0" indent="0">
              <a:spcBef>
                <a:spcPts val="0"/>
              </a:spcBef>
              <a:buNone/>
              <a:defRPr>
                <a:noFill/>
              </a:defRPr>
            </a:lvl1pPr>
          </a:lstStyle>
          <a:p>
            <a:r>
              <a:rPr lang="en-US"/>
              <a:t>Click icon to add picture</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577041" y="379903"/>
            <a:ext cx="813599" cy="715078"/>
          </a:xfrm>
          <a:prstGeom prst="rect">
            <a:avLst/>
          </a:prstGeom>
        </p:spPr>
      </p:pic>
      <p:sp>
        <p:nvSpPr>
          <p:cNvPr id="11" name="Text Placeholder 7">
            <a:extLst>
              <a:ext uri="{FF2B5EF4-FFF2-40B4-BE49-F238E27FC236}">
                <a16:creationId xmlns:a16="http://schemas.microsoft.com/office/drawing/2014/main" id="{935704D0-9C05-0141-B9AB-5DC28B7DC3B5}"/>
              </a:ext>
            </a:extLst>
          </p:cNvPr>
          <p:cNvSpPr>
            <a:spLocks noGrp="1"/>
          </p:cNvSpPr>
          <p:nvPr>
            <p:ph type="body" sz="quarter" idx="12" hasCustomPrompt="1"/>
          </p:nvPr>
        </p:nvSpPr>
        <p:spPr>
          <a:xfrm>
            <a:off x="626399" y="2152095"/>
            <a:ext cx="5455376"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9" name="Title 1">
            <a:extLst>
              <a:ext uri="{FF2B5EF4-FFF2-40B4-BE49-F238E27FC236}">
                <a16:creationId xmlns:a16="http://schemas.microsoft.com/office/drawing/2014/main" id="{07283330-B1D0-CE49-B8AD-62504910E9D6}"/>
              </a:ext>
            </a:extLst>
          </p:cNvPr>
          <p:cNvSpPr>
            <a:spLocks noGrp="1"/>
          </p:cNvSpPr>
          <p:nvPr>
            <p:ph type="title" hasCustomPrompt="1"/>
          </p:nvPr>
        </p:nvSpPr>
        <p:spPr>
          <a:xfrm>
            <a:off x="626399" y="1600392"/>
            <a:ext cx="5455376" cy="611312"/>
          </a:xfrm>
          <a:prstGeom prst="rect">
            <a:avLst/>
          </a:prstGeom>
        </p:spPr>
        <p:txBody>
          <a:bodyPr wrap="square" tIns="72000" anchor="t">
            <a:spAutoFit/>
          </a:bodyPr>
          <a:lstStyle>
            <a:lvl1pPr>
              <a:lnSpc>
                <a:spcPct val="100000"/>
              </a:lnSpc>
              <a:spcBef>
                <a:spcPts val="0"/>
              </a:spcBef>
              <a:defRPr sz="3200" b="1" i="0">
                <a:solidFill>
                  <a:schemeClr val="tx2"/>
                </a:solidFill>
                <a:latin typeface="Equip Extended" panose="02000503030000020004" pitchFamily="2" charset="77"/>
              </a:defRPr>
            </a:lvl1pPr>
          </a:lstStyle>
          <a:p>
            <a:r>
              <a:rPr lang="en-GB"/>
              <a:t>Edit title</a:t>
            </a:r>
            <a:endParaRPr lang="en-PT"/>
          </a:p>
        </p:txBody>
      </p:sp>
      <p:sp>
        <p:nvSpPr>
          <p:cNvPr id="8" name="Text Placeholder 7">
            <a:extLst>
              <a:ext uri="{FF2B5EF4-FFF2-40B4-BE49-F238E27FC236}">
                <a16:creationId xmlns:a16="http://schemas.microsoft.com/office/drawing/2014/main" id="{11AD677C-EA58-0740-A3A3-3B79C2B2E4CD}"/>
              </a:ext>
            </a:extLst>
          </p:cNvPr>
          <p:cNvSpPr>
            <a:spLocks noGrp="1"/>
          </p:cNvSpPr>
          <p:nvPr>
            <p:ph type="body" sz="quarter" idx="31" hasCustomPrompt="1"/>
          </p:nvPr>
        </p:nvSpPr>
        <p:spPr>
          <a:xfrm>
            <a:off x="626399" y="2697319"/>
            <a:ext cx="5455376" cy="488201"/>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200" b="0" i="0">
                <a:solidFill>
                  <a:schemeClr val="tx2"/>
                </a:solidFill>
                <a:latin typeface="Equip Light" panose="02000503000000020004" pitchFamily="2" charset="77"/>
              </a:defRPr>
            </a:lvl1pPr>
          </a:lstStyle>
          <a:p>
            <a:pPr lvl="0"/>
            <a:r>
              <a:rPr lang="en-GB"/>
              <a:t>Edit description; feel free to change the </a:t>
            </a:r>
            <a:r>
              <a:rPr lang="en-GB" err="1"/>
              <a:t>color</a:t>
            </a:r>
            <a:r>
              <a:rPr lang="en-GB"/>
              <a:t> of the photo-frame to “nightfall-blue” (#13294B) or to “lavender-purple” (#2E008B) </a:t>
            </a:r>
          </a:p>
        </p:txBody>
      </p:sp>
      <p:sp>
        <p:nvSpPr>
          <p:cNvPr id="10" name="Text Placeholder 7">
            <a:extLst>
              <a:ext uri="{FF2B5EF4-FFF2-40B4-BE49-F238E27FC236}">
                <a16:creationId xmlns:a16="http://schemas.microsoft.com/office/drawing/2014/main" id="{7F9EF952-71B7-674A-B8D1-D3BF55A7C22A}"/>
              </a:ext>
            </a:extLst>
          </p:cNvPr>
          <p:cNvSpPr>
            <a:spLocks noGrp="1"/>
          </p:cNvSpPr>
          <p:nvPr>
            <p:ph type="body" sz="quarter" idx="10" hasCustomPrompt="1"/>
          </p:nvPr>
        </p:nvSpPr>
        <p:spPr>
          <a:xfrm>
            <a:off x="639386" y="5876515"/>
            <a:ext cx="5442390"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494954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3_Grid 2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5241600" cy="54180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3663135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6_Grid 3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4373526" y="720000"/>
            <a:ext cx="7121274" cy="5418000"/>
          </a:xfrm>
          <a:solidFill>
            <a:schemeClr val="bg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3398400" cy="2557394"/>
          </a:xfrm>
          <a:solidFill>
            <a:schemeClr val="bg1"/>
          </a:solidFill>
        </p:spPr>
        <p:txBody>
          <a:bodyPr/>
          <a:lstStyle>
            <a:lvl1pPr marL="0" indent="0">
              <a:buNone/>
              <a:defRPr>
                <a:noFill/>
              </a:defRPr>
            </a:lvl1pPr>
          </a:lstStyle>
          <a:p>
            <a:r>
              <a:rPr lang="en-US"/>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634275" y="3574801"/>
            <a:ext cx="3398400" cy="25632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36496316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7_Grid 6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634275" y="3574801"/>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6" name="Picture Placeholder 13">
            <a:extLst>
              <a:ext uri="{FF2B5EF4-FFF2-40B4-BE49-F238E27FC236}">
                <a16:creationId xmlns:a16="http://schemas.microsoft.com/office/drawing/2014/main" id="{69686BD6-A489-A646-BD24-A630E50308B0}"/>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7" name="Picture Placeholder 13">
            <a:extLst>
              <a:ext uri="{FF2B5EF4-FFF2-40B4-BE49-F238E27FC236}">
                <a16:creationId xmlns:a16="http://schemas.microsoft.com/office/drawing/2014/main" id="{91CA29EE-A240-7449-9954-F5D2512BF64A}"/>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8" name="Picture Placeholder 13">
            <a:extLst>
              <a:ext uri="{FF2B5EF4-FFF2-40B4-BE49-F238E27FC236}">
                <a16:creationId xmlns:a16="http://schemas.microsoft.com/office/drawing/2014/main" id="{71D5FEED-102B-CE49-9500-8FB69CEBADC1}"/>
              </a:ext>
            </a:extLst>
          </p:cNvPr>
          <p:cNvSpPr>
            <a:spLocks noGrp="1"/>
          </p:cNvSpPr>
          <p:nvPr>
            <p:ph type="pic" sz="quarter" idx="19"/>
          </p:nvPr>
        </p:nvSpPr>
        <p:spPr>
          <a:xfrm>
            <a:off x="4377825"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9" name="Picture Placeholder 13">
            <a:extLst>
              <a:ext uri="{FF2B5EF4-FFF2-40B4-BE49-F238E27FC236}">
                <a16:creationId xmlns:a16="http://schemas.microsoft.com/office/drawing/2014/main" id="{4FF02295-B65A-514C-ADDC-AC2EBD35FA71}"/>
              </a:ext>
            </a:extLst>
          </p:cNvPr>
          <p:cNvSpPr>
            <a:spLocks noGrp="1"/>
          </p:cNvSpPr>
          <p:nvPr>
            <p:ph type="pic" sz="quarter" idx="20"/>
          </p:nvPr>
        </p:nvSpPr>
        <p:spPr>
          <a:xfrm>
            <a:off x="4377825" y="3574801"/>
            <a:ext cx="3398400" cy="25632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281642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3_Title Green">
    <p:bg>
      <p:bgPr>
        <a:solidFill>
          <a:schemeClr val="accent1"/>
        </a:solidFill>
        <a:effectLst/>
      </p:bgPr>
    </p:bg>
    <p:spTree>
      <p:nvGrpSpPr>
        <p:cNvPr id="1" name=""/>
        <p:cNvGrpSpPr/>
        <p:nvPr/>
      </p:nvGrpSpPr>
      <p:grpSpPr>
        <a:xfrm>
          <a:off x="0" y="0"/>
          <a:ext cx="0" cy="0"/>
          <a:chOff x="0" y="0"/>
          <a:chExt cx="0" cy="0"/>
        </a:xfrm>
      </p:grpSpPr>
      <p:pic>
        <p:nvPicPr>
          <p:cNvPr id="6" name="r1Artboard 3 copy 34edsw.pdf">
            <a:extLst>
              <a:ext uri="{FF2B5EF4-FFF2-40B4-BE49-F238E27FC236}">
                <a16:creationId xmlns:a16="http://schemas.microsoft.com/office/drawing/2014/main" id="{11202A20-3CFD-0A41-BEEE-C4D6D3A3A51D}"/>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7" y="2830805"/>
            <a:ext cx="9767782" cy="1512273"/>
          </a:xfrm>
          <a:prstGeom prst="rect">
            <a:avLst/>
          </a:prstGeom>
        </p:spPr>
        <p:txBody>
          <a:bodyPr wrap="square" lIns="0" anchor="ctr">
            <a:spAutoFit/>
          </a:bodyPr>
          <a:lstStyle>
            <a:lvl1pPr>
              <a:lnSpc>
                <a:spcPts val="10000"/>
              </a:lnSpc>
              <a:defRPr sz="12000" b="1" i="0">
                <a:solidFill>
                  <a:schemeClr val="tx2"/>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chemeClr val="tx2"/>
                </a:solidFill>
                <a:latin typeface="Equip Extended Light" panose="02000503000000020004" pitchFamily="2" charset="77"/>
              </a:defRPr>
            </a:lvl1pPr>
          </a:lstStyle>
          <a:p>
            <a:pPr lvl="0"/>
            <a:r>
              <a:rPr lang="en-GB"/>
              <a:t>Edit Footnote</a:t>
            </a:r>
          </a:p>
        </p:txBody>
      </p:sp>
      <p:pic>
        <p:nvPicPr>
          <p:cNvPr id="7" name="Graphic 6">
            <a:extLst>
              <a:ext uri="{FF2B5EF4-FFF2-40B4-BE49-F238E27FC236}">
                <a16:creationId xmlns:a16="http://schemas.microsoft.com/office/drawing/2014/main" id="{2CA88DAE-2018-394D-B1F5-B0231DD1D1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Tree>
    <p:extLst>
      <p:ext uri="{BB962C8B-B14F-4D97-AF65-F5344CB8AC3E}">
        <p14:creationId xmlns:p14="http://schemas.microsoft.com/office/powerpoint/2010/main" val="21774331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6_2_Photo 1 Lef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360000" y="360000"/>
            <a:ext cx="5040000" cy="6138000"/>
          </a:xfrm>
          <a:solidFill>
            <a:schemeClr val="bg1"/>
          </a:solidFill>
        </p:spPr>
        <p:txBody>
          <a:bodyPr/>
          <a:lstStyle>
            <a:lvl1pPr marL="0" indent="0">
              <a:spcBef>
                <a:spcPts val="0"/>
              </a:spcBef>
              <a:buNone/>
              <a:defRPr>
                <a:noFill/>
              </a:defRPr>
            </a:lvl1pPr>
          </a:lstStyle>
          <a:p>
            <a:r>
              <a:rPr lang="en-US"/>
              <a:t>Click icon to add picture</a:t>
            </a:r>
            <a:endParaRPr lang="en-PT"/>
          </a:p>
        </p:txBody>
      </p:sp>
      <p:pic>
        <p:nvPicPr>
          <p:cNvPr id="7" name="Graphic 6">
            <a:extLst>
              <a:ext uri="{FF2B5EF4-FFF2-40B4-BE49-F238E27FC236}">
                <a16:creationId xmlns:a16="http://schemas.microsoft.com/office/drawing/2014/main" id="{68B0E22B-FCE9-754C-80EB-DF1C8C38A25B}"/>
              </a:ext>
            </a:extLst>
          </p:cNvPr>
          <p:cNvPicPr>
            <a:picLocks noChangeAspect="1"/>
          </p:cNvPicPr>
          <p:nvPr/>
        </p:nvPicPr>
        <p:blipFill>
          <a:blip/>
          <a:stretch>
            <a:fillRect/>
          </a:stretch>
        </p:blipFill>
        <p:spPr>
          <a:xfrm>
            <a:off x="10803600" y="379903"/>
            <a:ext cx="813599" cy="715078"/>
          </a:xfrm>
          <a:prstGeom prst="rect">
            <a:avLst/>
          </a:prstGeom>
        </p:spPr>
      </p:pic>
      <p:sp>
        <p:nvSpPr>
          <p:cNvPr id="12" name="Text Placeholder 7">
            <a:extLst>
              <a:ext uri="{FF2B5EF4-FFF2-40B4-BE49-F238E27FC236}">
                <a16:creationId xmlns:a16="http://schemas.microsoft.com/office/drawing/2014/main" id="{733D04BC-2029-5F42-B2DA-18FE12DFDB5B}"/>
              </a:ext>
            </a:extLst>
          </p:cNvPr>
          <p:cNvSpPr>
            <a:spLocks noGrp="1"/>
          </p:cNvSpPr>
          <p:nvPr>
            <p:ph type="body" sz="quarter" idx="10" hasCustomPrompt="1"/>
          </p:nvPr>
        </p:nvSpPr>
        <p:spPr>
          <a:xfrm>
            <a:off x="6122186" y="5876515"/>
            <a:ext cx="5442390"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
        <p:nvSpPr>
          <p:cNvPr id="13" name="Text Placeholder 7">
            <a:extLst>
              <a:ext uri="{FF2B5EF4-FFF2-40B4-BE49-F238E27FC236}">
                <a16:creationId xmlns:a16="http://schemas.microsoft.com/office/drawing/2014/main" id="{0EA34B8E-7E97-A543-A4A5-F722DD3790F1}"/>
              </a:ext>
            </a:extLst>
          </p:cNvPr>
          <p:cNvSpPr>
            <a:spLocks noGrp="1"/>
          </p:cNvSpPr>
          <p:nvPr>
            <p:ph type="body" sz="quarter" idx="12" hasCustomPrompt="1"/>
          </p:nvPr>
        </p:nvSpPr>
        <p:spPr>
          <a:xfrm>
            <a:off x="6109200" y="2152095"/>
            <a:ext cx="5455376"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5" name="Title 1">
            <a:extLst>
              <a:ext uri="{FF2B5EF4-FFF2-40B4-BE49-F238E27FC236}">
                <a16:creationId xmlns:a16="http://schemas.microsoft.com/office/drawing/2014/main" id="{2D4316BD-0421-5643-9C3E-86BD0386F83A}"/>
              </a:ext>
            </a:extLst>
          </p:cNvPr>
          <p:cNvSpPr>
            <a:spLocks noGrp="1"/>
          </p:cNvSpPr>
          <p:nvPr>
            <p:ph type="title" hasCustomPrompt="1"/>
          </p:nvPr>
        </p:nvSpPr>
        <p:spPr>
          <a:xfrm>
            <a:off x="6109200" y="1600392"/>
            <a:ext cx="5455376" cy="611312"/>
          </a:xfrm>
          <a:prstGeom prst="rect">
            <a:avLst/>
          </a:prstGeom>
        </p:spPr>
        <p:txBody>
          <a:bodyPr wrap="square" tIns="72000" anchor="t">
            <a:spAutoFit/>
          </a:bodyPr>
          <a:lstStyle>
            <a:lvl1pPr>
              <a:lnSpc>
                <a:spcPct val="100000"/>
              </a:lnSpc>
              <a:spcBef>
                <a:spcPts val="0"/>
              </a:spcBef>
              <a:defRPr sz="32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2D96C5BE-73D1-584A-99EB-3318DF8F4DDC}"/>
              </a:ext>
            </a:extLst>
          </p:cNvPr>
          <p:cNvSpPr>
            <a:spLocks noGrp="1"/>
          </p:cNvSpPr>
          <p:nvPr>
            <p:ph type="body" sz="quarter" idx="31" hasCustomPrompt="1"/>
          </p:nvPr>
        </p:nvSpPr>
        <p:spPr>
          <a:xfrm>
            <a:off x="6109200" y="2697319"/>
            <a:ext cx="5455376" cy="488201"/>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200" b="0" i="0">
                <a:solidFill>
                  <a:schemeClr val="tx2"/>
                </a:solidFill>
                <a:latin typeface="Equip Light" panose="02000503000000020004" pitchFamily="2" charset="77"/>
              </a:defRPr>
            </a:lvl1pPr>
          </a:lstStyle>
          <a:p>
            <a:pPr lvl="0"/>
            <a:r>
              <a:rPr lang="en-GB"/>
              <a:t>Edit description; feel free to change the </a:t>
            </a:r>
            <a:r>
              <a:rPr lang="en-GB" err="1"/>
              <a:t>color</a:t>
            </a:r>
            <a:r>
              <a:rPr lang="en-GB"/>
              <a:t> of the photo-frame to “nightfall-blue” (#13294B) or to “lavender-purple” (#2E008B) </a:t>
            </a:r>
          </a:p>
        </p:txBody>
      </p:sp>
    </p:spTree>
    <p:extLst>
      <p:ext uri="{BB962C8B-B14F-4D97-AF65-F5344CB8AC3E}">
        <p14:creationId xmlns:p14="http://schemas.microsoft.com/office/powerpoint/2010/main" val="14920458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6_4_Grid 2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35877252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5_Grid 3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720000" y="720000"/>
            <a:ext cx="7084800" cy="5418000"/>
          </a:xfrm>
          <a:solidFill>
            <a:schemeClr val="bg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8096400" y="720000"/>
            <a:ext cx="3398399" cy="2563200"/>
          </a:xfrm>
          <a:solidFill>
            <a:schemeClr val="bg1"/>
          </a:solidFill>
        </p:spPr>
        <p:txBody>
          <a:bodyPr/>
          <a:lstStyle>
            <a:lvl1pPr marL="0" indent="0">
              <a:buNone/>
              <a:defRPr>
                <a:noFill/>
              </a:defRPr>
            </a:lvl1pPr>
          </a:lstStyle>
          <a:p>
            <a:r>
              <a:rPr lang="en-US"/>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8096400" y="3574801"/>
            <a:ext cx="3398399" cy="25632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17492025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_8_Grid 6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0" name="Picture Placeholder 13">
            <a:extLst>
              <a:ext uri="{FF2B5EF4-FFF2-40B4-BE49-F238E27FC236}">
                <a16:creationId xmlns:a16="http://schemas.microsoft.com/office/drawing/2014/main" id="{57A9786E-9E9A-694F-9DFE-5A81C7DCBD3E}"/>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1" name="Picture Placeholder 13">
            <a:extLst>
              <a:ext uri="{FF2B5EF4-FFF2-40B4-BE49-F238E27FC236}">
                <a16:creationId xmlns:a16="http://schemas.microsoft.com/office/drawing/2014/main" id="{3FC6617E-3AA0-7F44-BB6E-A95F6B4AD9FD}"/>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2" name="Picture Placeholder 13">
            <a:extLst>
              <a:ext uri="{FF2B5EF4-FFF2-40B4-BE49-F238E27FC236}">
                <a16:creationId xmlns:a16="http://schemas.microsoft.com/office/drawing/2014/main" id="{DC037D5D-6243-624A-998E-8948B19940F2}"/>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33C411A-570E-A548-AA0F-A1B4552CAA3C}"/>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38611528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1_Statement">
    <p:bg>
      <p:bgPr>
        <a:solidFill>
          <a:schemeClr val="bg1"/>
        </a:solidFill>
        <a:effectLst/>
      </p:bgPr>
    </p:bg>
    <p:spTree>
      <p:nvGrpSpPr>
        <p:cNvPr id="1" name=""/>
        <p:cNvGrpSpPr/>
        <p:nvPr/>
      </p:nvGrpSpPr>
      <p:grpSpPr>
        <a:xfrm>
          <a:off x="0" y="0"/>
          <a:ext cx="0" cy="0"/>
          <a:chOff x="0" y="0"/>
          <a:chExt cx="0" cy="0"/>
        </a:xfrm>
      </p:grpSpPr>
      <p:pic>
        <p:nvPicPr>
          <p:cNvPr id="10" name="r1Artboard 2edsw.pdf" descr="r1Artboard 2edsw.pdf">
            <a:extLst>
              <a:ext uri="{FF2B5EF4-FFF2-40B4-BE49-F238E27FC236}">
                <a16:creationId xmlns:a16="http://schemas.microsoft.com/office/drawing/2014/main" id="{3576F7A7-93EC-2644-B6A7-F2AB1B07ADE0}"/>
              </a:ext>
            </a:extLst>
          </p:cNvPr>
          <p:cNvPicPr>
            <a:picLocks noChangeAspect="1"/>
          </p:cNvPicPr>
          <p:nvPr/>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itle 1">
            <a:extLst>
              <a:ext uri="{FF2B5EF4-FFF2-40B4-BE49-F238E27FC236}">
                <a16:creationId xmlns:a16="http://schemas.microsoft.com/office/drawing/2014/main" id="{33D0B1C6-E0E5-8A44-99DC-9E76979882FA}"/>
              </a:ext>
            </a:extLst>
          </p:cNvPr>
          <p:cNvSpPr>
            <a:spLocks noGrp="1"/>
          </p:cNvSpPr>
          <p:nvPr>
            <p:ph type="title" hasCustomPrompt="1"/>
          </p:nvPr>
        </p:nvSpPr>
        <p:spPr>
          <a:xfrm>
            <a:off x="611120" y="3022288"/>
            <a:ext cx="9767782" cy="830997"/>
          </a:xfrm>
          <a:prstGeom prst="rect">
            <a:avLst/>
          </a:prstGeom>
        </p:spPr>
        <p:txBody>
          <a:bodyPr anchor="ctr">
            <a:spAutoFit/>
          </a:bodyPr>
          <a:lstStyle>
            <a:lvl1pPr>
              <a:lnSpc>
                <a:spcPct val="100000"/>
              </a:lnSpc>
              <a:spcBef>
                <a:spcPts val="0"/>
              </a:spcBef>
              <a:defRPr sz="4800" b="0" i="0">
                <a:solidFill>
                  <a:schemeClr val="tx2"/>
                </a:solidFill>
                <a:latin typeface="Equip Extended" panose="02000503030000020004" pitchFamily="2" charset="77"/>
              </a:defRPr>
            </a:lvl1pPr>
          </a:lstStyle>
          <a:p>
            <a:r>
              <a:rPr lang="en-GB"/>
              <a:t>Edit multiline description</a:t>
            </a:r>
            <a:endParaRPr lang="en-PT"/>
          </a:p>
        </p:txBody>
      </p:sp>
      <p:sp>
        <p:nvSpPr>
          <p:cNvPr id="6" name="Text Placeholder 7">
            <a:extLst>
              <a:ext uri="{FF2B5EF4-FFF2-40B4-BE49-F238E27FC236}">
                <a16:creationId xmlns:a16="http://schemas.microsoft.com/office/drawing/2014/main" id="{C99F51BE-2171-4F04-9AFA-C48D12539C63}"/>
              </a:ext>
            </a:extLst>
          </p:cNvPr>
          <p:cNvSpPr>
            <a:spLocks noGrp="1"/>
          </p:cNvSpPr>
          <p:nvPr>
            <p:ph type="body" sz="quarter" idx="11"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5632826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7_2_Metric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C53473C3-C404-2743-B2A2-9D23CE924764}"/>
              </a:ext>
            </a:extLst>
          </p:cNvPr>
          <p:cNvSpPr>
            <a:spLocks noGrp="1"/>
          </p:cNvSpPr>
          <p:nvPr>
            <p:ph type="body" sz="quarter" idx="30" hasCustomPrompt="1"/>
          </p:nvPr>
        </p:nvSpPr>
        <p:spPr>
          <a:xfrm>
            <a:off x="626401"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5F8B4A23-603A-8F49-8648-44A6048B1CF1}"/>
              </a:ext>
            </a:extLst>
          </p:cNvPr>
          <p:cNvSpPr>
            <a:spLocks noGrp="1"/>
          </p:cNvSpPr>
          <p:nvPr>
            <p:ph type="body" sz="quarter" idx="31" hasCustomPrompt="1"/>
          </p:nvPr>
        </p:nvSpPr>
        <p:spPr>
          <a:xfrm>
            <a:off x="626399"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a:t>200+</a:t>
            </a:r>
          </a:p>
        </p:txBody>
      </p:sp>
      <p:sp>
        <p:nvSpPr>
          <p:cNvPr id="14" name="Text Placeholder 7">
            <a:extLst>
              <a:ext uri="{FF2B5EF4-FFF2-40B4-BE49-F238E27FC236}">
                <a16:creationId xmlns:a16="http://schemas.microsoft.com/office/drawing/2014/main" id="{6DBC0087-E0A4-7848-B45F-A95E780A486D}"/>
              </a:ext>
            </a:extLst>
          </p:cNvPr>
          <p:cNvSpPr>
            <a:spLocks noGrp="1"/>
          </p:cNvSpPr>
          <p:nvPr>
            <p:ph type="body" sz="quarter" idx="32" hasCustomPrompt="1"/>
          </p:nvPr>
        </p:nvSpPr>
        <p:spPr>
          <a:xfrm>
            <a:off x="33816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description</a:t>
            </a:r>
          </a:p>
        </p:txBody>
      </p:sp>
      <p:sp>
        <p:nvSpPr>
          <p:cNvPr id="16" name="Text Placeholder 7">
            <a:extLst>
              <a:ext uri="{FF2B5EF4-FFF2-40B4-BE49-F238E27FC236}">
                <a16:creationId xmlns:a16="http://schemas.microsoft.com/office/drawing/2014/main" id="{883CD8C0-F610-914A-A077-CB6A373027DA}"/>
              </a:ext>
            </a:extLst>
          </p:cNvPr>
          <p:cNvSpPr>
            <a:spLocks noGrp="1"/>
          </p:cNvSpPr>
          <p:nvPr>
            <p:ph type="body" sz="quarter" idx="33" hasCustomPrompt="1"/>
          </p:nvPr>
        </p:nvSpPr>
        <p:spPr>
          <a:xfrm>
            <a:off x="33815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a:t>30</a:t>
            </a:r>
          </a:p>
        </p:txBody>
      </p:sp>
      <p:sp>
        <p:nvSpPr>
          <p:cNvPr id="17" name="Text Placeholder 7">
            <a:extLst>
              <a:ext uri="{FF2B5EF4-FFF2-40B4-BE49-F238E27FC236}">
                <a16:creationId xmlns:a16="http://schemas.microsoft.com/office/drawing/2014/main" id="{C5EE4C83-AD16-254D-A9B0-751A598A052C}"/>
              </a:ext>
            </a:extLst>
          </p:cNvPr>
          <p:cNvSpPr>
            <a:spLocks noGrp="1"/>
          </p:cNvSpPr>
          <p:nvPr>
            <p:ph type="body" sz="quarter" idx="34" hasCustomPrompt="1"/>
          </p:nvPr>
        </p:nvSpPr>
        <p:spPr>
          <a:xfrm>
            <a:off x="60960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description</a:t>
            </a:r>
          </a:p>
        </p:txBody>
      </p:sp>
      <p:sp>
        <p:nvSpPr>
          <p:cNvPr id="18" name="Text Placeholder 7">
            <a:extLst>
              <a:ext uri="{FF2B5EF4-FFF2-40B4-BE49-F238E27FC236}">
                <a16:creationId xmlns:a16="http://schemas.microsoft.com/office/drawing/2014/main" id="{03FD8D13-55DC-E742-87D4-EB8FD319EEA6}"/>
              </a:ext>
            </a:extLst>
          </p:cNvPr>
          <p:cNvSpPr>
            <a:spLocks noGrp="1"/>
          </p:cNvSpPr>
          <p:nvPr>
            <p:ph type="body" sz="quarter" idx="35" hasCustomPrompt="1"/>
          </p:nvPr>
        </p:nvSpPr>
        <p:spPr>
          <a:xfrm>
            <a:off x="60959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a:t>80+</a:t>
            </a:r>
          </a:p>
        </p:txBody>
      </p:sp>
      <p:sp>
        <p:nvSpPr>
          <p:cNvPr id="20" name="Text Placeholder 7">
            <a:extLst>
              <a:ext uri="{FF2B5EF4-FFF2-40B4-BE49-F238E27FC236}">
                <a16:creationId xmlns:a16="http://schemas.microsoft.com/office/drawing/2014/main" id="{16C8591E-250B-B34C-8747-FC680D1942EC}"/>
              </a:ext>
            </a:extLst>
          </p:cNvPr>
          <p:cNvSpPr>
            <a:spLocks noGrp="1"/>
          </p:cNvSpPr>
          <p:nvPr>
            <p:ph type="body" sz="quarter" idx="36" hasCustomPrompt="1"/>
          </p:nvPr>
        </p:nvSpPr>
        <p:spPr>
          <a:xfrm>
            <a:off x="88104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description</a:t>
            </a:r>
          </a:p>
        </p:txBody>
      </p:sp>
      <p:sp>
        <p:nvSpPr>
          <p:cNvPr id="21" name="Text Placeholder 7">
            <a:extLst>
              <a:ext uri="{FF2B5EF4-FFF2-40B4-BE49-F238E27FC236}">
                <a16:creationId xmlns:a16="http://schemas.microsoft.com/office/drawing/2014/main" id="{2675FBF8-AC32-2148-BE3C-FD26BBB8104C}"/>
              </a:ext>
            </a:extLst>
          </p:cNvPr>
          <p:cNvSpPr>
            <a:spLocks noGrp="1"/>
          </p:cNvSpPr>
          <p:nvPr>
            <p:ph type="body" sz="quarter" idx="37" hasCustomPrompt="1"/>
          </p:nvPr>
        </p:nvSpPr>
        <p:spPr>
          <a:xfrm>
            <a:off x="88103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a:t>8,400</a:t>
            </a:r>
          </a:p>
        </p:txBody>
      </p:sp>
      <p:sp>
        <p:nvSpPr>
          <p:cNvPr id="23" name="Title 1">
            <a:extLst>
              <a:ext uri="{FF2B5EF4-FFF2-40B4-BE49-F238E27FC236}">
                <a16:creationId xmlns:a16="http://schemas.microsoft.com/office/drawing/2014/main" id="{452F5668-36D5-EB4B-8289-165433B9677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1CF66929-3E91-ED4F-A55B-BD483966B32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9" name="Text Placeholder 7">
            <a:extLst>
              <a:ext uri="{FF2B5EF4-FFF2-40B4-BE49-F238E27FC236}">
                <a16:creationId xmlns:a16="http://schemas.microsoft.com/office/drawing/2014/main" id="{67A99E3D-DB20-4A02-9D78-D231241820F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3099829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7_3_People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931950"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931952"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49" name="Image">
            <a:extLst>
              <a:ext uri="{FF2B5EF4-FFF2-40B4-BE49-F238E27FC236}">
                <a16:creationId xmlns:a16="http://schemas.microsoft.com/office/drawing/2014/main" id="{90D32E6D-2F9B-A946-8E9F-EE9BEB85E5C0}"/>
              </a:ext>
            </a:extLst>
          </p:cNvPr>
          <p:cNvSpPr>
            <a:spLocks noGrp="1" noChangeAspect="1"/>
          </p:cNvSpPr>
          <p:nvPr>
            <p:ph type="pic" sz="quarter" idx="30"/>
          </p:nvPr>
        </p:nvSpPr>
        <p:spPr>
          <a:xfrm>
            <a:off x="1195198"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02088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02088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52" name="Image">
            <a:extLst>
              <a:ext uri="{FF2B5EF4-FFF2-40B4-BE49-F238E27FC236}">
                <a16:creationId xmlns:a16="http://schemas.microsoft.com/office/drawing/2014/main" id="{53322F9F-2968-5A47-AB2B-8293DB67C26E}"/>
              </a:ext>
            </a:extLst>
          </p:cNvPr>
          <p:cNvSpPr>
            <a:spLocks noGrp="1" noChangeAspect="1"/>
          </p:cNvSpPr>
          <p:nvPr>
            <p:ph type="pic" sz="quarter" idx="33"/>
          </p:nvPr>
        </p:nvSpPr>
        <p:spPr>
          <a:xfrm>
            <a:off x="32580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09238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092385"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18131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18131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25282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25282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59" name="Image">
            <a:extLst>
              <a:ext uri="{FF2B5EF4-FFF2-40B4-BE49-F238E27FC236}">
                <a16:creationId xmlns:a16="http://schemas.microsoft.com/office/drawing/2014/main" id="{3720BC6D-F004-A143-8E09-73C57B839CBE}"/>
              </a:ext>
            </a:extLst>
          </p:cNvPr>
          <p:cNvSpPr>
            <a:spLocks noGrp="1" noChangeAspect="1"/>
          </p:cNvSpPr>
          <p:nvPr>
            <p:ph type="pic" sz="quarter" idx="40"/>
          </p:nvPr>
        </p:nvSpPr>
        <p:spPr>
          <a:xfrm>
            <a:off x="53208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60" name="Image">
            <a:extLst>
              <a:ext uri="{FF2B5EF4-FFF2-40B4-BE49-F238E27FC236}">
                <a16:creationId xmlns:a16="http://schemas.microsoft.com/office/drawing/2014/main" id="{A09925BE-2C3A-2243-B0CE-9C6099B2B80C}"/>
              </a:ext>
            </a:extLst>
          </p:cNvPr>
          <p:cNvSpPr>
            <a:spLocks noGrp="1" noChangeAspect="1"/>
          </p:cNvSpPr>
          <p:nvPr>
            <p:ph type="pic" sz="quarter" idx="41"/>
          </p:nvPr>
        </p:nvSpPr>
        <p:spPr>
          <a:xfrm>
            <a:off x="73836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61" name="Image">
            <a:extLst>
              <a:ext uri="{FF2B5EF4-FFF2-40B4-BE49-F238E27FC236}">
                <a16:creationId xmlns:a16="http://schemas.microsoft.com/office/drawing/2014/main" id="{8E465173-E51D-4A49-BB34-124A25DC0E94}"/>
              </a:ext>
            </a:extLst>
          </p:cNvPr>
          <p:cNvSpPr>
            <a:spLocks noGrp="1" noChangeAspect="1"/>
          </p:cNvSpPr>
          <p:nvPr>
            <p:ph type="pic" sz="quarter" idx="42"/>
          </p:nvPr>
        </p:nvSpPr>
        <p:spPr>
          <a:xfrm>
            <a:off x="94464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5" name="Text Placeholder 7">
            <a:extLst>
              <a:ext uri="{FF2B5EF4-FFF2-40B4-BE49-F238E27FC236}">
                <a16:creationId xmlns:a16="http://schemas.microsoft.com/office/drawing/2014/main" id="{061B3521-4B87-42B0-885C-60F885313AA4}"/>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9869659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_4_Icons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96678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966787"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038297"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038297"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10109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101095"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172602"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172602"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226694"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226694"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5" name="Image">
            <a:extLst>
              <a:ext uri="{FF2B5EF4-FFF2-40B4-BE49-F238E27FC236}">
                <a16:creationId xmlns:a16="http://schemas.microsoft.com/office/drawing/2014/main" id="{8885F84D-62B4-8846-B8B0-CD7961234D2D}"/>
              </a:ext>
            </a:extLst>
          </p:cNvPr>
          <p:cNvSpPr>
            <a:spLocks noGrp="1" noChangeAspect="1"/>
          </p:cNvSpPr>
          <p:nvPr>
            <p:ph type="pic" sz="quarter" idx="30"/>
          </p:nvPr>
        </p:nvSpPr>
        <p:spPr>
          <a:xfrm>
            <a:off x="1195198"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6" name="Image">
            <a:extLst>
              <a:ext uri="{FF2B5EF4-FFF2-40B4-BE49-F238E27FC236}">
                <a16:creationId xmlns:a16="http://schemas.microsoft.com/office/drawing/2014/main" id="{6F545324-6895-6D47-A2F2-AFBFD0FF481B}"/>
              </a:ext>
            </a:extLst>
          </p:cNvPr>
          <p:cNvSpPr>
            <a:spLocks noGrp="1" noChangeAspect="1"/>
          </p:cNvSpPr>
          <p:nvPr>
            <p:ph type="pic" sz="quarter" idx="33"/>
          </p:nvPr>
        </p:nvSpPr>
        <p:spPr>
          <a:xfrm>
            <a:off x="32580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7" name="Image">
            <a:extLst>
              <a:ext uri="{FF2B5EF4-FFF2-40B4-BE49-F238E27FC236}">
                <a16:creationId xmlns:a16="http://schemas.microsoft.com/office/drawing/2014/main" id="{64E66F48-CB29-B74E-8F70-D9D88A0B3F0F}"/>
              </a:ext>
            </a:extLst>
          </p:cNvPr>
          <p:cNvSpPr>
            <a:spLocks noGrp="1" noChangeAspect="1"/>
          </p:cNvSpPr>
          <p:nvPr>
            <p:ph type="pic" sz="quarter" idx="40"/>
          </p:nvPr>
        </p:nvSpPr>
        <p:spPr>
          <a:xfrm>
            <a:off x="53208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8" name="Image">
            <a:extLst>
              <a:ext uri="{FF2B5EF4-FFF2-40B4-BE49-F238E27FC236}">
                <a16:creationId xmlns:a16="http://schemas.microsoft.com/office/drawing/2014/main" id="{1312175E-B6B6-7B41-B4A2-52A0E65EA5C7}"/>
              </a:ext>
            </a:extLst>
          </p:cNvPr>
          <p:cNvSpPr>
            <a:spLocks noGrp="1" noChangeAspect="1"/>
          </p:cNvSpPr>
          <p:nvPr>
            <p:ph type="pic" sz="quarter" idx="41"/>
          </p:nvPr>
        </p:nvSpPr>
        <p:spPr>
          <a:xfrm>
            <a:off x="73836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9" name="Image">
            <a:extLst>
              <a:ext uri="{FF2B5EF4-FFF2-40B4-BE49-F238E27FC236}">
                <a16:creationId xmlns:a16="http://schemas.microsoft.com/office/drawing/2014/main" id="{E7C79046-3318-0F45-83B3-D00B008E7583}"/>
              </a:ext>
            </a:extLst>
          </p:cNvPr>
          <p:cNvSpPr>
            <a:spLocks noGrp="1" noChangeAspect="1"/>
          </p:cNvSpPr>
          <p:nvPr>
            <p:ph type="pic" sz="quarter" idx="42"/>
          </p:nvPr>
        </p:nvSpPr>
        <p:spPr>
          <a:xfrm>
            <a:off x="94464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30" name="Text Placeholder 7">
            <a:extLst>
              <a:ext uri="{FF2B5EF4-FFF2-40B4-BE49-F238E27FC236}">
                <a16:creationId xmlns:a16="http://schemas.microsoft.com/office/drawing/2014/main" id="{14FF265B-EDF5-4DB4-933C-66A52B93E74E}"/>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41480912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8_1_Info Grid 6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86"/>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807778"/>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2483686"/>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4615200" y="3576693"/>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4615200" y="4782786"/>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4615200" y="4458693"/>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86"/>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807778"/>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2483686"/>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41" name="Picture Placeholder 2">
            <a:extLst>
              <a:ext uri="{FF2B5EF4-FFF2-40B4-BE49-F238E27FC236}">
                <a16:creationId xmlns:a16="http://schemas.microsoft.com/office/drawing/2014/main" id="{7D49163B-32BB-9F49-9510-4AB0299AE781}"/>
              </a:ext>
            </a:extLst>
          </p:cNvPr>
          <p:cNvSpPr>
            <a:spLocks noGrp="1"/>
          </p:cNvSpPr>
          <p:nvPr>
            <p:ph type="pic" sz="quarter" idx="26"/>
          </p:nvPr>
        </p:nvSpPr>
        <p:spPr>
          <a:xfrm>
            <a:off x="8150400" y="3576693"/>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42" name="Text Placeholder 7">
            <a:extLst>
              <a:ext uri="{FF2B5EF4-FFF2-40B4-BE49-F238E27FC236}">
                <a16:creationId xmlns:a16="http://schemas.microsoft.com/office/drawing/2014/main" id="{7FD8B4B6-333D-5647-8430-548268393316}"/>
              </a:ext>
            </a:extLst>
          </p:cNvPr>
          <p:cNvSpPr>
            <a:spLocks noGrp="1"/>
          </p:cNvSpPr>
          <p:nvPr>
            <p:ph type="body" sz="quarter" idx="27" hasCustomPrompt="1"/>
          </p:nvPr>
        </p:nvSpPr>
        <p:spPr>
          <a:xfrm>
            <a:off x="8150400" y="4782786"/>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43" name="Text Placeholder 7">
            <a:extLst>
              <a:ext uri="{FF2B5EF4-FFF2-40B4-BE49-F238E27FC236}">
                <a16:creationId xmlns:a16="http://schemas.microsoft.com/office/drawing/2014/main" id="{0F6CA4DE-E171-6040-BC8D-7FBCACBD567D}"/>
              </a:ext>
            </a:extLst>
          </p:cNvPr>
          <p:cNvSpPr>
            <a:spLocks noGrp="1"/>
          </p:cNvSpPr>
          <p:nvPr>
            <p:ph type="body" sz="quarter" idx="28" hasCustomPrompt="1"/>
          </p:nvPr>
        </p:nvSpPr>
        <p:spPr>
          <a:xfrm>
            <a:off x="8150400" y="4458693"/>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8" name="Text Placeholder 7">
            <a:extLst>
              <a:ext uri="{FF2B5EF4-FFF2-40B4-BE49-F238E27FC236}">
                <a16:creationId xmlns:a16="http://schemas.microsoft.com/office/drawing/2014/main" id="{09563F35-8A64-4BE0-8A55-0518C1F72822}"/>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8796936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8_2_Info Grid 3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6"/>
            <a:ext cx="2959200" cy="2160000"/>
          </a:xfrm>
          <a:solidFill>
            <a:srgbClr val="EFF1F5"/>
          </a:solidFill>
        </p:spPr>
        <p:txBody>
          <a:bodyPr/>
          <a:lstStyle>
            <a:lvl1pPr marL="0" indent="0">
              <a:buNone/>
              <a:defRPr>
                <a:noFill/>
              </a:defRPr>
            </a:lvl1pPr>
          </a:lstStyle>
          <a:p>
            <a:r>
              <a:rPr lang="en-US"/>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92"/>
            <a:ext cx="2959200" cy="2160000"/>
          </a:xfrm>
          <a:solidFill>
            <a:srgbClr val="EFF1F5"/>
          </a:solidFill>
        </p:spPr>
        <p:txBody>
          <a:bodyPr/>
          <a:lstStyle>
            <a:lvl1pPr marL="0" indent="0">
              <a:buNone/>
              <a:defRPr>
                <a:noFill/>
              </a:defRPr>
            </a:lvl1pPr>
          </a:lstStyle>
          <a:p>
            <a:r>
              <a:rPr lang="en-US"/>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92"/>
            <a:ext cx="2959200" cy="2160000"/>
          </a:xfrm>
          <a:solidFill>
            <a:srgbClr val="EFF1F5"/>
          </a:solidFill>
        </p:spPr>
        <p:txBody>
          <a:bodyPr/>
          <a:lstStyle>
            <a:lvl1pPr marL="0" indent="0">
              <a:buNone/>
              <a:defRPr>
                <a:noFill/>
              </a:defRPr>
            </a:lvl1pPr>
          </a:lstStyle>
          <a:p>
            <a:r>
              <a:rPr lang="en-US"/>
              <a:t>Click icon to add picture</a:t>
            </a:r>
            <a:endParaRPr lang="en-PT"/>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20" name="Title 1">
            <a:extLst>
              <a:ext uri="{FF2B5EF4-FFF2-40B4-BE49-F238E27FC236}">
                <a16:creationId xmlns:a16="http://schemas.microsoft.com/office/drawing/2014/main" id="{13F5FB1B-4134-D643-93B0-2904B7D5C7CE}"/>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FFA5607-5865-974E-9FD2-111D20BA8A44}"/>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17" name="Text Placeholder 7">
            <a:extLst>
              <a:ext uri="{FF2B5EF4-FFF2-40B4-BE49-F238E27FC236}">
                <a16:creationId xmlns:a16="http://schemas.microsoft.com/office/drawing/2014/main" id="{1840F688-BB01-4DB6-AF20-F200B3AD223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048282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1_Section Big 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pic>
        <p:nvPicPr>
          <p:cNvPr id="5" name="Graphic 4">
            <a:extLst>
              <a:ext uri="{FF2B5EF4-FFF2-40B4-BE49-F238E27FC236}">
                <a16:creationId xmlns:a16="http://schemas.microsoft.com/office/drawing/2014/main" id="{6A518BE8-50AE-D748-ACE2-D2800731CF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tx2"/>
                </a:solidFill>
                <a:latin typeface="Equip Extended" panose="02000503030000020004" pitchFamily="2" charset="77"/>
              </a:defRPr>
            </a:lvl1pPr>
          </a:lstStyle>
          <a:p>
            <a:r>
              <a:rPr lang="en-GB"/>
              <a:t>Edit section title</a:t>
            </a:r>
            <a:endParaRPr lang="en-PT"/>
          </a:p>
        </p:txBody>
      </p:sp>
      <p:sp>
        <p:nvSpPr>
          <p:cNvPr id="11" name="Text Placeholder 7">
            <a:extLst>
              <a:ext uri="{FF2B5EF4-FFF2-40B4-BE49-F238E27FC236}">
                <a16:creationId xmlns:a16="http://schemas.microsoft.com/office/drawing/2014/main" id="{38CE6A59-6A7F-4940-BAB6-1C91D2507FFA}"/>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8191470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8_3_Info Grid 4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2807778"/>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2483686"/>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6382800" y="3576693"/>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6382800" y="4782786"/>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6382800" y="4458693"/>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20" name="Title 1">
            <a:extLst>
              <a:ext uri="{FF2B5EF4-FFF2-40B4-BE49-F238E27FC236}">
                <a16:creationId xmlns:a16="http://schemas.microsoft.com/office/drawing/2014/main" id="{3E9F7D8B-7AED-B540-85BF-09B860DA6532}"/>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DDC1FE9-9969-A543-8F55-E3335770E026}"/>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2" name="Text Placeholder 7">
            <a:extLst>
              <a:ext uri="{FF2B5EF4-FFF2-40B4-BE49-F238E27FC236}">
                <a16:creationId xmlns:a16="http://schemas.microsoft.com/office/drawing/2014/main" id="{8509B05D-41BE-41F1-BD50-39E7A663504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0867789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8_4_Info Grid 2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216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216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42482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392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15" name="Title 1">
            <a:extLst>
              <a:ext uri="{FF2B5EF4-FFF2-40B4-BE49-F238E27FC236}">
                <a16:creationId xmlns:a16="http://schemas.microsoft.com/office/drawing/2014/main" id="{683F9832-0E73-D947-AAF3-4B30F596F30A}"/>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6D6B6881-E091-5544-8441-AE38D721C39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7" name="Text Placeholder 7">
            <a:extLst>
              <a:ext uri="{FF2B5EF4-FFF2-40B4-BE49-F238E27FC236}">
                <a16:creationId xmlns:a16="http://schemas.microsoft.com/office/drawing/2014/main" id="{071F68A2-DA05-4068-B163-CF90C3565708}"/>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9248020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9_1_Grid 15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7" name="Picture Placeholder 2">
            <a:extLst>
              <a:ext uri="{FF2B5EF4-FFF2-40B4-BE49-F238E27FC236}">
                <a16:creationId xmlns:a16="http://schemas.microsoft.com/office/drawing/2014/main" id="{C3CE8D92-38BD-614B-91DD-18DC54748071}"/>
              </a:ext>
            </a:extLst>
          </p:cNvPr>
          <p:cNvSpPr>
            <a:spLocks noGrp="1"/>
          </p:cNvSpPr>
          <p:nvPr>
            <p:ph type="pic" sz="quarter" idx="31"/>
          </p:nvPr>
        </p:nvSpPr>
        <p:spPr>
          <a:xfrm>
            <a:off x="1079998"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1" name="Picture Placeholder 2">
            <a:extLst>
              <a:ext uri="{FF2B5EF4-FFF2-40B4-BE49-F238E27FC236}">
                <a16:creationId xmlns:a16="http://schemas.microsoft.com/office/drawing/2014/main" id="{BD8723A2-8B7A-BF49-844F-CA763CFB2EC5}"/>
              </a:ext>
            </a:extLst>
          </p:cNvPr>
          <p:cNvSpPr>
            <a:spLocks noGrp="1"/>
          </p:cNvSpPr>
          <p:nvPr>
            <p:ph type="pic" sz="quarter" idx="34"/>
          </p:nvPr>
        </p:nvSpPr>
        <p:spPr>
          <a:xfrm>
            <a:off x="3142800"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4" name="Picture Placeholder 2">
            <a:extLst>
              <a:ext uri="{FF2B5EF4-FFF2-40B4-BE49-F238E27FC236}">
                <a16:creationId xmlns:a16="http://schemas.microsoft.com/office/drawing/2014/main" id="{BFA7371F-28F3-F14B-89D0-39E7B6AF632E}"/>
              </a:ext>
            </a:extLst>
          </p:cNvPr>
          <p:cNvSpPr>
            <a:spLocks noGrp="1"/>
          </p:cNvSpPr>
          <p:nvPr>
            <p:ph type="pic" sz="quarter" idx="37"/>
          </p:nvPr>
        </p:nvSpPr>
        <p:spPr>
          <a:xfrm>
            <a:off x="5230800"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9" name="Picture Placeholder 2">
            <a:extLst>
              <a:ext uri="{FF2B5EF4-FFF2-40B4-BE49-F238E27FC236}">
                <a16:creationId xmlns:a16="http://schemas.microsoft.com/office/drawing/2014/main" id="{BCAE21E1-E113-BA43-B745-A638C90BFE65}"/>
              </a:ext>
            </a:extLst>
          </p:cNvPr>
          <p:cNvSpPr>
            <a:spLocks noGrp="1"/>
          </p:cNvSpPr>
          <p:nvPr>
            <p:ph type="pic" sz="quarter" idx="40"/>
          </p:nvPr>
        </p:nvSpPr>
        <p:spPr>
          <a:xfrm>
            <a:off x="7293600"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5" name="Picture Placeholder 2">
            <a:extLst>
              <a:ext uri="{FF2B5EF4-FFF2-40B4-BE49-F238E27FC236}">
                <a16:creationId xmlns:a16="http://schemas.microsoft.com/office/drawing/2014/main" id="{3BEE0D5A-078A-8A4B-AAD7-D15A9AAD3067}"/>
              </a:ext>
            </a:extLst>
          </p:cNvPr>
          <p:cNvSpPr>
            <a:spLocks noGrp="1"/>
          </p:cNvSpPr>
          <p:nvPr>
            <p:ph type="pic" sz="quarter" idx="43"/>
          </p:nvPr>
        </p:nvSpPr>
        <p:spPr>
          <a:xfrm>
            <a:off x="9356400"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6" name="Title 1">
            <a:extLst>
              <a:ext uri="{FF2B5EF4-FFF2-40B4-BE49-F238E27FC236}">
                <a16:creationId xmlns:a16="http://schemas.microsoft.com/office/drawing/2014/main" id="{3F551236-9B9E-EF42-A11C-481BEA029EA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CBDED97A-72E2-844C-A937-FB2BD44BD03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33" name="Text Placeholder 7">
            <a:extLst>
              <a:ext uri="{FF2B5EF4-FFF2-40B4-BE49-F238E27FC236}">
                <a16:creationId xmlns:a16="http://schemas.microsoft.com/office/drawing/2014/main" id="{D6EF3D8F-EF85-4730-9B73-1AE439F408A9}"/>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8504739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9_2_Grid 10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8" name="Title 1">
            <a:extLst>
              <a:ext uri="{FF2B5EF4-FFF2-40B4-BE49-F238E27FC236}">
                <a16:creationId xmlns:a16="http://schemas.microsoft.com/office/drawing/2014/main" id="{EB07C7CA-8E4F-FD43-97AE-99C176346886}"/>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F5A48B05-6F92-B540-9AE6-40E9E29973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4" name="Text Placeholder 7">
            <a:extLst>
              <a:ext uri="{FF2B5EF4-FFF2-40B4-BE49-F238E27FC236}">
                <a16:creationId xmlns:a16="http://schemas.microsoft.com/office/drawing/2014/main" id="{EF2A8B18-27F3-436C-B4F4-59B7C611594C}"/>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6531894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9_3_Grid 8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1" name="Picture Placeholder 2">
            <a:extLst>
              <a:ext uri="{FF2B5EF4-FFF2-40B4-BE49-F238E27FC236}">
                <a16:creationId xmlns:a16="http://schemas.microsoft.com/office/drawing/2014/main" id="{2FD74483-D57A-ED4E-81B9-FE63F6122A80}"/>
              </a:ext>
            </a:extLst>
          </p:cNvPr>
          <p:cNvSpPr>
            <a:spLocks noGrp="1"/>
          </p:cNvSpPr>
          <p:nvPr>
            <p:ph type="pic" sz="quarter" idx="40"/>
          </p:nvPr>
        </p:nvSpPr>
        <p:spPr>
          <a:xfrm>
            <a:off x="1079998" y="3716407"/>
            <a:ext cx="2289600" cy="1080000"/>
          </a:xfrm>
          <a:noFill/>
        </p:spPr>
        <p:txBody>
          <a:bodyPr/>
          <a:lstStyle>
            <a:lvl1pPr marL="0" indent="0">
              <a:spcBef>
                <a:spcPts val="0"/>
              </a:spcBef>
              <a:buNone/>
              <a:defRPr>
                <a:noFill/>
              </a:defRPr>
            </a:lvl1pPr>
          </a:lstStyle>
          <a:p>
            <a:r>
              <a:rPr lang="en-US"/>
              <a:t>Click icon to add picture</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666309" y="2305455"/>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6252618" y="2305455"/>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8841600" y="2305455"/>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24" name="Picture Placeholder 2">
            <a:extLst>
              <a:ext uri="{FF2B5EF4-FFF2-40B4-BE49-F238E27FC236}">
                <a16:creationId xmlns:a16="http://schemas.microsoft.com/office/drawing/2014/main" id="{2E285179-D040-0043-B89D-273B9236FE0E}"/>
              </a:ext>
            </a:extLst>
          </p:cNvPr>
          <p:cNvSpPr>
            <a:spLocks noGrp="1"/>
          </p:cNvSpPr>
          <p:nvPr>
            <p:ph type="pic" sz="quarter" idx="41"/>
          </p:nvPr>
        </p:nvSpPr>
        <p:spPr>
          <a:xfrm>
            <a:off x="3666309" y="3716407"/>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29" name="Picture Placeholder 2">
            <a:extLst>
              <a:ext uri="{FF2B5EF4-FFF2-40B4-BE49-F238E27FC236}">
                <a16:creationId xmlns:a16="http://schemas.microsoft.com/office/drawing/2014/main" id="{633611EE-9237-E744-9AFE-00AFFE0ECB06}"/>
              </a:ext>
            </a:extLst>
          </p:cNvPr>
          <p:cNvSpPr>
            <a:spLocks noGrp="1"/>
          </p:cNvSpPr>
          <p:nvPr>
            <p:ph type="pic" sz="quarter" idx="42"/>
          </p:nvPr>
        </p:nvSpPr>
        <p:spPr>
          <a:xfrm>
            <a:off x="6252618" y="3716407"/>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32" name="Picture Placeholder 2">
            <a:extLst>
              <a:ext uri="{FF2B5EF4-FFF2-40B4-BE49-F238E27FC236}">
                <a16:creationId xmlns:a16="http://schemas.microsoft.com/office/drawing/2014/main" id="{AA75E857-B716-BC40-A09E-D16FDA7F3CE6}"/>
              </a:ext>
            </a:extLst>
          </p:cNvPr>
          <p:cNvSpPr>
            <a:spLocks noGrp="1"/>
          </p:cNvSpPr>
          <p:nvPr>
            <p:ph type="pic" sz="quarter" idx="43"/>
          </p:nvPr>
        </p:nvSpPr>
        <p:spPr>
          <a:xfrm>
            <a:off x="8841600" y="3716407"/>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16" name="Title 1">
            <a:extLst>
              <a:ext uri="{FF2B5EF4-FFF2-40B4-BE49-F238E27FC236}">
                <a16:creationId xmlns:a16="http://schemas.microsoft.com/office/drawing/2014/main" id="{9CBB35CE-50C6-0846-8434-DFB962523E3F}"/>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C8C7F4C6-73A3-514A-94B5-75CF41FA35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8" name="Text Placeholder 7">
            <a:extLst>
              <a:ext uri="{FF2B5EF4-FFF2-40B4-BE49-F238E27FC236}">
                <a16:creationId xmlns:a16="http://schemas.microsoft.com/office/drawing/2014/main" id="{A49A0BBB-5C0D-4F8F-9912-45AA8E036690}"/>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6181204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0_1_Content Grid 6">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1721468"/>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1721468"/>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1" name="Text Placeholder 7">
            <a:extLst>
              <a:ext uri="{FF2B5EF4-FFF2-40B4-BE49-F238E27FC236}">
                <a16:creationId xmlns:a16="http://schemas.microsoft.com/office/drawing/2014/main" id="{6DE17E62-075A-504D-8851-553C3AA4370E}"/>
              </a:ext>
            </a:extLst>
          </p:cNvPr>
          <p:cNvSpPr>
            <a:spLocks noGrp="1"/>
          </p:cNvSpPr>
          <p:nvPr>
            <p:ph type="body" sz="quarter" idx="32" hasCustomPrompt="1"/>
          </p:nvPr>
        </p:nvSpPr>
        <p:spPr>
          <a:xfrm>
            <a:off x="4615198"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5" name="Text Placeholder 7">
            <a:extLst>
              <a:ext uri="{FF2B5EF4-FFF2-40B4-BE49-F238E27FC236}">
                <a16:creationId xmlns:a16="http://schemas.microsoft.com/office/drawing/2014/main" id="{354F0F84-4C72-2B45-8421-67AF6C9767C7}"/>
              </a:ext>
            </a:extLst>
          </p:cNvPr>
          <p:cNvSpPr>
            <a:spLocks noGrp="1"/>
          </p:cNvSpPr>
          <p:nvPr>
            <p:ph type="body" sz="quarter" idx="33" hasCustomPrompt="1"/>
          </p:nvPr>
        </p:nvSpPr>
        <p:spPr>
          <a:xfrm>
            <a:off x="4615198" y="3608531"/>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6" name="Text Placeholder 7">
            <a:extLst>
              <a:ext uri="{FF2B5EF4-FFF2-40B4-BE49-F238E27FC236}">
                <a16:creationId xmlns:a16="http://schemas.microsoft.com/office/drawing/2014/main" id="{B1EB0EF6-3E97-1C43-AEE5-CAFBB232471D}"/>
              </a:ext>
            </a:extLst>
          </p:cNvPr>
          <p:cNvSpPr>
            <a:spLocks noGrp="1"/>
          </p:cNvSpPr>
          <p:nvPr>
            <p:ph type="body" sz="quarter" idx="34" hasCustomPrompt="1"/>
          </p:nvPr>
        </p:nvSpPr>
        <p:spPr>
          <a:xfrm>
            <a:off x="8150398"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7" name="Text Placeholder 7">
            <a:extLst>
              <a:ext uri="{FF2B5EF4-FFF2-40B4-BE49-F238E27FC236}">
                <a16:creationId xmlns:a16="http://schemas.microsoft.com/office/drawing/2014/main" id="{D776AAEC-9BBF-4B43-8D9F-3E17E9636C71}"/>
              </a:ext>
            </a:extLst>
          </p:cNvPr>
          <p:cNvSpPr>
            <a:spLocks noGrp="1"/>
          </p:cNvSpPr>
          <p:nvPr>
            <p:ph type="body" sz="quarter" idx="35" hasCustomPrompt="1"/>
          </p:nvPr>
        </p:nvSpPr>
        <p:spPr>
          <a:xfrm>
            <a:off x="8150398" y="3608531"/>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26" name="Title 1">
            <a:extLst>
              <a:ext uri="{FF2B5EF4-FFF2-40B4-BE49-F238E27FC236}">
                <a16:creationId xmlns:a16="http://schemas.microsoft.com/office/drawing/2014/main" id="{7DC6060D-667D-C24D-A32A-F6C74E8CC0E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4403707B-0BC6-FA48-B11C-B3E36110D2BF}"/>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4" name="Picture Placeholder 3">
            <a:extLst>
              <a:ext uri="{FF2B5EF4-FFF2-40B4-BE49-F238E27FC236}">
                <a16:creationId xmlns:a16="http://schemas.microsoft.com/office/drawing/2014/main" id="{6D421D61-0121-B048-BD67-845AB0AE5D30}"/>
              </a:ext>
            </a:extLst>
          </p:cNvPr>
          <p:cNvSpPr>
            <a:spLocks noGrp="1"/>
          </p:cNvSpPr>
          <p:nvPr>
            <p:ph type="pic" sz="quarter" idx="36"/>
          </p:nvPr>
        </p:nvSpPr>
        <p:spPr>
          <a:xfrm>
            <a:off x="1079500"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8" name="Picture Placeholder 3">
            <a:extLst>
              <a:ext uri="{FF2B5EF4-FFF2-40B4-BE49-F238E27FC236}">
                <a16:creationId xmlns:a16="http://schemas.microsoft.com/office/drawing/2014/main" id="{27FD90B4-583B-4648-AE73-8D6897B1FB3A}"/>
              </a:ext>
            </a:extLst>
          </p:cNvPr>
          <p:cNvSpPr>
            <a:spLocks noGrp="1"/>
          </p:cNvSpPr>
          <p:nvPr>
            <p:ph type="pic" sz="quarter" idx="37"/>
          </p:nvPr>
        </p:nvSpPr>
        <p:spPr>
          <a:xfrm>
            <a:off x="4615296"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32" name="Picture Placeholder 3">
            <a:extLst>
              <a:ext uri="{FF2B5EF4-FFF2-40B4-BE49-F238E27FC236}">
                <a16:creationId xmlns:a16="http://schemas.microsoft.com/office/drawing/2014/main" id="{4AC68B1E-19E8-4F46-A74E-B8B7A6035D82}"/>
              </a:ext>
            </a:extLst>
          </p:cNvPr>
          <p:cNvSpPr>
            <a:spLocks noGrp="1"/>
          </p:cNvSpPr>
          <p:nvPr>
            <p:ph type="pic" sz="quarter" idx="38"/>
          </p:nvPr>
        </p:nvSpPr>
        <p:spPr>
          <a:xfrm>
            <a:off x="8150496"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38" name="Picture Placeholder 3">
            <a:extLst>
              <a:ext uri="{FF2B5EF4-FFF2-40B4-BE49-F238E27FC236}">
                <a16:creationId xmlns:a16="http://schemas.microsoft.com/office/drawing/2014/main" id="{EEB1135B-614B-F245-8CFF-E34B033B22D6}"/>
              </a:ext>
            </a:extLst>
          </p:cNvPr>
          <p:cNvSpPr>
            <a:spLocks noGrp="1"/>
          </p:cNvSpPr>
          <p:nvPr>
            <p:ph type="pic" sz="quarter" idx="39"/>
          </p:nvPr>
        </p:nvSpPr>
        <p:spPr>
          <a:xfrm>
            <a:off x="1079500"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44" name="Picture Placeholder 3">
            <a:extLst>
              <a:ext uri="{FF2B5EF4-FFF2-40B4-BE49-F238E27FC236}">
                <a16:creationId xmlns:a16="http://schemas.microsoft.com/office/drawing/2014/main" id="{EB084D1E-909E-C840-933A-FB6C55B3C813}"/>
              </a:ext>
            </a:extLst>
          </p:cNvPr>
          <p:cNvSpPr>
            <a:spLocks noGrp="1"/>
          </p:cNvSpPr>
          <p:nvPr>
            <p:ph type="pic" sz="quarter" idx="40"/>
          </p:nvPr>
        </p:nvSpPr>
        <p:spPr>
          <a:xfrm>
            <a:off x="4615296"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45" name="Picture Placeholder 3">
            <a:extLst>
              <a:ext uri="{FF2B5EF4-FFF2-40B4-BE49-F238E27FC236}">
                <a16:creationId xmlns:a16="http://schemas.microsoft.com/office/drawing/2014/main" id="{FEA88560-1BD5-CB4A-B93C-3BBBFCD0D6DC}"/>
              </a:ext>
            </a:extLst>
          </p:cNvPr>
          <p:cNvSpPr>
            <a:spLocks noGrp="1"/>
          </p:cNvSpPr>
          <p:nvPr>
            <p:ph type="pic" sz="quarter" idx="41"/>
          </p:nvPr>
        </p:nvSpPr>
        <p:spPr>
          <a:xfrm>
            <a:off x="8150496"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41" name="Text Placeholder 7">
            <a:extLst>
              <a:ext uri="{FF2B5EF4-FFF2-40B4-BE49-F238E27FC236}">
                <a16:creationId xmlns:a16="http://schemas.microsoft.com/office/drawing/2014/main" id="{E74519BD-0C1C-428A-AD95-AC517298EA6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989660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0_2_Content Grid 4">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5" name="Text Placeholder 7">
            <a:extLst>
              <a:ext uri="{FF2B5EF4-FFF2-40B4-BE49-F238E27FC236}">
                <a16:creationId xmlns:a16="http://schemas.microsoft.com/office/drawing/2014/main" id="{A2C398D9-63EB-CF4A-9948-12B38BFB1B92}"/>
              </a:ext>
            </a:extLst>
          </p:cNvPr>
          <p:cNvSpPr>
            <a:spLocks noGrp="1"/>
          </p:cNvSpPr>
          <p:nvPr>
            <p:ph type="body" sz="quarter" idx="32" hasCustomPrompt="1"/>
          </p:nvPr>
        </p:nvSpPr>
        <p:spPr>
          <a:xfrm>
            <a:off x="6382796" y="2245523"/>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26" name="Text Placeholder 7">
            <a:extLst>
              <a:ext uri="{FF2B5EF4-FFF2-40B4-BE49-F238E27FC236}">
                <a16:creationId xmlns:a16="http://schemas.microsoft.com/office/drawing/2014/main" id="{32694D55-9A3A-884B-BD19-2288DE1FADE0}"/>
              </a:ext>
            </a:extLst>
          </p:cNvPr>
          <p:cNvSpPr>
            <a:spLocks noGrp="1"/>
          </p:cNvSpPr>
          <p:nvPr>
            <p:ph type="body" sz="quarter" idx="33" hasCustomPrompt="1"/>
          </p:nvPr>
        </p:nvSpPr>
        <p:spPr>
          <a:xfrm>
            <a:off x="6382798" y="1726544"/>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8" name="Text Placeholder 7">
            <a:extLst>
              <a:ext uri="{FF2B5EF4-FFF2-40B4-BE49-F238E27FC236}">
                <a16:creationId xmlns:a16="http://schemas.microsoft.com/office/drawing/2014/main" id="{F9B3C98A-B3B3-124C-9DE4-3316578ECEFB}"/>
              </a:ext>
            </a:extLst>
          </p:cNvPr>
          <p:cNvSpPr>
            <a:spLocks noGrp="1"/>
          </p:cNvSpPr>
          <p:nvPr>
            <p:ph type="body" sz="quarter" idx="34" hasCustomPrompt="1"/>
          </p:nvPr>
        </p:nvSpPr>
        <p:spPr>
          <a:xfrm>
            <a:off x="6382794" y="4132586"/>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2" name="Text Placeholder 7">
            <a:extLst>
              <a:ext uri="{FF2B5EF4-FFF2-40B4-BE49-F238E27FC236}">
                <a16:creationId xmlns:a16="http://schemas.microsoft.com/office/drawing/2014/main" id="{748293B1-8961-5143-A89F-1AC3C960A340}"/>
              </a:ext>
            </a:extLst>
          </p:cNvPr>
          <p:cNvSpPr>
            <a:spLocks noGrp="1"/>
          </p:cNvSpPr>
          <p:nvPr>
            <p:ph type="body" sz="quarter" idx="35" hasCustomPrompt="1"/>
          </p:nvPr>
        </p:nvSpPr>
        <p:spPr>
          <a:xfrm>
            <a:off x="6382796" y="3613607"/>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0" name="Title 1">
            <a:extLst>
              <a:ext uri="{FF2B5EF4-FFF2-40B4-BE49-F238E27FC236}">
                <a16:creationId xmlns:a16="http://schemas.microsoft.com/office/drawing/2014/main" id="{4ACC2BB1-332C-3E41-A029-B76CD243CBA4}"/>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B82F30B-06B0-CD4E-B176-E73384D8D12E}"/>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2" name="Picture Placeholder 3">
            <a:extLst>
              <a:ext uri="{FF2B5EF4-FFF2-40B4-BE49-F238E27FC236}">
                <a16:creationId xmlns:a16="http://schemas.microsoft.com/office/drawing/2014/main" id="{B7CFF10E-5B50-7E4C-83A3-C6B196A469E5}"/>
              </a:ext>
            </a:extLst>
          </p:cNvPr>
          <p:cNvSpPr>
            <a:spLocks noGrp="1"/>
          </p:cNvSpPr>
          <p:nvPr>
            <p:ph type="pic" sz="quarter" idx="36"/>
          </p:nvPr>
        </p:nvSpPr>
        <p:spPr>
          <a:xfrm>
            <a:off x="1079500" y="15984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3" name="Picture Placeholder 3">
            <a:extLst>
              <a:ext uri="{FF2B5EF4-FFF2-40B4-BE49-F238E27FC236}">
                <a16:creationId xmlns:a16="http://schemas.microsoft.com/office/drawing/2014/main" id="{61F3BF72-97B1-194B-ADBF-55DDE817537D}"/>
              </a:ext>
            </a:extLst>
          </p:cNvPr>
          <p:cNvSpPr>
            <a:spLocks noGrp="1"/>
          </p:cNvSpPr>
          <p:nvPr>
            <p:ph type="pic" sz="quarter" idx="37"/>
          </p:nvPr>
        </p:nvSpPr>
        <p:spPr>
          <a:xfrm>
            <a:off x="6382794" y="15984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4" name="Picture Placeholder 3">
            <a:extLst>
              <a:ext uri="{FF2B5EF4-FFF2-40B4-BE49-F238E27FC236}">
                <a16:creationId xmlns:a16="http://schemas.microsoft.com/office/drawing/2014/main" id="{7C32E413-8352-DE4A-BEBA-C3919EB498AC}"/>
              </a:ext>
            </a:extLst>
          </p:cNvPr>
          <p:cNvSpPr>
            <a:spLocks noGrp="1"/>
          </p:cNvSpPr>
          <p:nvPr>
            <p:ph type="pic" sz="quarter" idx="38"/>
          </p:nvPr>
        </p:nvSpPr>
        <p:spPr>
          <a:xfrm>
            <a:off x="1079500" y="34848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31" name="Picture Placeholder 3">
            <a:extLst>
              <a:ext uri="{FF2B5EF4-FFF2-40B4-BE49-F238E27FC236}">
                <a16:creationId xmlns:a16="http://schemas.microsoft.com/office/drawing/2014/main" id="{7275B7B6-C981-9344-93D5-AA842ADF2D5D}"/>
              </a:ext>
            </a:extLst>
          </p:cNvPr>
          <p:cNvSpPr>
            <a:spLocks noGrp="1"/>
          </p:cNvSpPr>
          <p:nvPr>
            <p:ph type="pic" sz="quarter" idx="39"/>
          </p:nvPr>
        </p:nvSpPr>
        <p:spPr>
          <a:xfrm>
            <a:off x="6382794" y="34848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7" name="Text Placeholder 7">
            <a:extLst>
              <a:ext uri="{FF2B5EF4-FFF2-40B4-BE49-F238E27FC236}">
                <a16:creationId xmlns:a16="http://schemas.microsoft.com/office/drawing/2014/main" id="{7F324FF9-0426-43FC-BD70-30759FED7BE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1905917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1_1_Info Table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3494186" y="1631699"/>
            <a:ext cx="2570400" cy="834995"/>
          </a:xfrm>
          <a:prstGeom prst="rect">
            <a:avLst/>
          </a:prstGeom>
          <a:solidFill>
            <a:srgbClr val="D1F5EA"/>
          </a:solidFill>
        </p:spPr>
        <p:txBody>
          <a:bodyPr lIns="180000" tIns="180000" rIns="180000" bIns="144000" anchor="t">
            <a:spAutoFit/>
          </a:bodyPr>
          <a:lstStyle>
            <a:lvl1pPr marL="0" indent="0">
              <a:lnSpc>
                <a:spcPct val="100000"/>
              </a:lnSpc>
              <a:spcBef>
                <a:spcPts val="0"/>
              </a:spcBef>
              <a:buNone/>
              <a:defRPr sz="11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0" name="Text Placeholder 22">
            <a:extLst>
              <a:ext uri="{FF2B5EF4-FFF2-40B4-BE49-F238E27FC236}">
                <a16:creationId xmlns:a16="http://schemas.microsoft.com/office/drawing/2014/main" id="{BBB37DEF-BE80-004C-A791-E44D6ED0CDAF}"/>
              </a:ext>
            </a:extLst>
          </p:cNvPr>
          <p:cNvSpPr>
            <a:spLocks noGrp="1"/>
          </p:cNvSpPr>
          <p:nvPr>
            <p:ph type="body" sz="quarter" idx="32" hasCustomPrompt="1"/>
          </p:nvPr>
        </p:nvSpPr>
        <p:spPr>
          <a:xfrm>
            <a:off x="622800" y="1861275"/>
            <a:ext cx="2570400" cy="461665"/>
          </a:xfrm>
        </p:spPr>
        <p:txBody>
          <a:bodyPr wrap="square" anchor="t">
            <a:spAutoFit/>
          </a:bodyPr>
          <a:lstStyle>
            <a:lvl1pPr marL="0" indent="0">
              <a:lnSpc>
                <a:spcPct val="100000"/>
              </a:lnSpc>
              <a:spcBef>
                <a:spcPts val="0"/>
              </a:spcBef>
              <a:buNone/>
              <a:defRPr sz="2400" b="1" i="0">
                <a:solidFill>
                  <a:schemeClr val="tx2"/>
                </a:solidFill>
                <a:latin typeface="Equip Extended" panose="02000503030000020004" pitchFamily="2" charset="77"/>
              </a:defRPr>
            </a:lvl1pPr>
          </a:lstStyle>
          <a:p>
            <a:r>
              <a:rPr lang="en-GB"/>
              <a:t>Edit headline</a:t>
            </a:r>
            <a:endParaRPr lang="en-PT"/>
          </a:p>
        </p:txBody>
      </p:sp>
      <p:sp>
        <p:nvSpPr>
          <p:cNvPr id="19" name="Text Placeholder 7">
            <a:extLst>
              <a:ext uri="{FF2B5EF4-FFF2-40B4-BE49-F238E27FC236}">
                <a16:creationId xmlns:a16="http://schemas.microsoft.com/office/drawing/2014/main" id="{01FD2405-E850-EC47-ABD7-20D650145DCB}"/>
              </a:ext>
            </a:extLst>
          </p:cNvPr>
          <p:cNvSpPr>
            <a:spLocks noGrp="1"/>
          </p:cNvSpPr>
          <p:nvPr>
            <p:ph type="body" sz="quarter" idx="31" hasCustomPrompt="1"/>
          </p:nvPr>
        </p:nvSpPr>
        <p:spPr>
          <a:xfrm>
            <a:off x="622215" y="1598846"/>
            <a:ext cx="25704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Extended Light" panose="02000503000000020004" pitchFamily="2" charset="77"/>
              </a:defRPr>
            </a:lvl1pPr>
          </a:lstStyle>
          <a:p>
            <a:pPr lvl="0"/>
            <a:r>
              <a:rPr lang="en-GB"/>
              <a:t>Edit subtitle</a:t>
            </a:r>
          </a:p>
        </p:txBody>
      </p:sp>
      <p:sp>
        <p:nvSpPr>
          <p:cNvPr id="22" name="Text Placeholder 7">
            <a:extLst>
              <a:ext uri="{FF2B5EF4-FFF2-40B4-BE49-F238E27FC236}">
                <a16:creationId xmlns:a16="http://schemas.microsoft.com/office/drawing/2014/main" id="{F0CF970B-D76A-D440-BA36-F06442274375}"/>
              </a:ext>
            </a:extLst>
          </p:cNvPr>
          <p:cNvSpPr>
            <a:spLocks noGrp="1"/>
          </p:cNvSpPr>
          <p:nvPr>
            <p:ph type="body" sz="quarter" idx="33" hasCustomPrompt="1"/>
          </p:nvPr>
        </p:nvSpPr>
        <p:spPr>
          <a:xfrm>
            <a:off x="3494186" y="2466694"/>
            <a:ext cx="2570400" cy="2998800"/>
          </a:xfrm>
          <a:prstGeom prst="rect">
            <a:avLst/>
          </a:prstGeom>
          <a:solidFill>
            <a:srgbClr val="D1F5EA"/>
          </a:solidFill>
        </p:spPr>
        <p:txBody>
          <a:bodyPr lIns="180000" tIns="180000" rIns="180000" bIns="144000" anchor="t">
            <a:noAutofit/>
          </a:bodyPr>
          <a:lstStyle>
            <a:lvl1pPr marL="171450" indent="-171450">
              <a:lnSpc>
                <a:spcPct val="100000"/>
              </a:lnSpc>
              <a:spcBef>
                <a:spcPts val="0"/>
              </a:spcBef>
              <a:buFont typeface="Arial" panose="020B0604020202020204" pitchFamily="34" charset="0"/>
              <a:buChar char="•"/>
              <a:defRPr sz="11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3" name="Text Placeholder 7">
            <a:extLst>
              <a:ext uri="{FF2B5EF4-FFF2-40B4-BE49-F238E27FC236}">
                <a16:creationId xmlns:a16="http://schemas.microsoft.com/office/drawing/2014/main" id="{0CEA904A-B014-3746-B053-76099188B5F8}"/>
              </a:ext>
            </a:extLst>
          </p:cNvPr>
          <p:cNvSpPr>
            <a:spLocks noGrp="1"/>
          </p:cNvSpPr>
          <p:nvPr>
            <p:ph type="body" sz="quarter" idx="34" hasCustomPrompt="1"/>
          </p:nvPr>
        </p:nvSpPr>
        <p:spPr>
          <a:xfrm>
            <a:off x="6208586" y="1631699"/>
            <a:ext cx="2570400" cy="834995"/>
          </a:xfrm>
          <a:prstGeom prst="rect">
            <a:avLst/>
          </a:prstGeom>
          <a:solidFill>
            <a:srgbClr val="EFF1F4"/>
          </a:solidFill>
        </p:spPr>
        <p:txBody>
          <a:bodyPr lIns="180000" tIns="180000" rIns="180000" bIns="144000" anchor="t">
            <a:spAutoFit/>
          </a:bodyPr>
          <a:lstStyle>
            <a:lvl1pPr marL="0" indent="0">
              <a:lnSpc>
                <a:spcPct val="100000"/>
              </a:lnSpc>
              <a:spcBef>
                <a:spcPts val="0"/>
              </a:spcBef>
              <a:buNone/>
              <a:defRPr sz="1100" b="1" i="0">
                <a:solidFill>
                  <a:schemeClr val="bg2"/>
                </a:solidFill>
                <a:latin typeface="Equip Extended" panose="02000503030000020004" pitchFamily="2" charset="77"/>
              </a:defRPr>
            </a:lvl1pPr>
          </a:lstStyle>
          <a:p>
            <a:pPr lvl="0"/>
            <a:r>
              <a:rPr lang="en-GB"/>
              <a:t>The word "technology" can also be used to refer to a collection of techniques</a:t>
            </a:r>
          </a:p>
        </p:txBody>
      </p:sp>
      <p:sp>
        <p:nvSpPr>
          <p:cNvPr id="31" name="Text Placeholder 7">
            <a:extLst>
              <a:ext uri="{FF2B5EF4-FFF2-40B4-BE49-F238E27FC236}">
                <a16:creationId xmlns:a16="http://schemas.microsoft.com/office/drawing/2014/main" id="{679F772A-C55B-574E-9E34-F6F01DB230C3}"/>
              </a:ext>
            </a:extLst>
          </p:cNvPr>
          <p:cNvSpPr>
            <a:spLocks noGrp="1"/>
          </p:cNvSpPr>
          <p:nvPr>
            <p:ph type="body" sz="quarter" idx="35" hasCustomPrompt="1"/>
          </p:nvPr>
        </p:nvSpPr>
        <p:spPr>
          <a:xfrm>
            <a:off x="6208586" y="2466694"/>
            <a:ext cx="2570400" cy="2998800"/>
          </a:xfrm>
          <a:prstGeom prst="rect">
            <a:avLst/>
          </a:prstGeom>
          <a:solidFill>
            <a:srgbClr val="EFF1F4"/>
          </a:solidFill>
        </p:spPr>
        <p:txBody>
          <a:bodyPr lIns="180000" tIns="180000" rIns="180000" bIns="144000" anchor="t">
            <a:noAutofit/>
          </a:bodyPr>
          <a:lstStyle>
            <a:lvl1pPr marL="171450" indent="-171450">
              <a:lnSpc>
                <a:spcPct val="100000"/>
              </a:lnSpc>
              <a:spcBef>
                <a:spcPts val="0"/>
              </a:spcBef>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33" name="Text Placeholder 7">
            <a:extLst>
              <a:ext uri="{FF2B5EF4-FFF2-40B4-BE49-F238E27FC236}">
                <a16:creationId xmlns:a16="http://schemas.microsoft.com/office/drawing/2014/main" id="{C1047E55-6114-6A4D-811D-E749F327667F}"/>
              </a:ext>
            </a:extLst>
          </p:cNvPr>
          <p:cNvSpPr>
            <a:spLocks noGrp="1"/>
          </p:cNvSpPr>
          <p:nvPr>
            <p:ph type="body" sz="quarter" idx="36" hasCustomPrompt="1"/>
          </p:nvPr>
        </p:nvSpPr>
        <p:spPr>
          <a:xfrm>
            <a:off x="8922986" y="1631699"/>
            <a:ext cx="2570400" cy="834995"/>
          </a:xfrm>
          <a:prstGeom prst="rect">
            <a:avLst/>
          </a:prstGeom>
          <a:solidFill>
            <a:srgbClr val="EFF1F4"/>
          </a:solidFill>
        </p:spPr>
        <p:txBody>
          <a:bodyPr lIns="180000" tIns="180000" rIns="180000" bIns="144000" anchor="t">
            <a:spAutoFit/>
          </a:bodyPr>
          <a:lstStyle>
            <a:lvl1pPr marL="0" indent="0">
              <a:lnSpc>
                <a:spcPct val="100000"/>
              </a:lnSpc>
              <a:spcBef>
                <a:spcPts val="0"/>
              </a:spcBef>
              <a:buNone/>
              <a:defRPr sz="1100" b="1" i="0">
                <a:solidFill>
                  <a:schemeClr val="bg2"/>
                </a:solidFill>
                <a:latin typeface="Equip Extended" panose="02000503030000020004" pitchFamily="2" charset="77"/>
              </a:defRPr>
            </a:lvl1pPr>
          </a:lstStyle>
          <a:p>
            <a:pPr lvl="0"/>
            <a:r>
              <a:rPr lang="en-GB"/>
              <a:t>The word "technology" can also be used to refer to a collection of techniques</a:t>
            </a:r>
          </a:p>
        </p:txBody>
      </p:sp>
      <p:sp>
        <p:nvSpPr>
          <p:cNvPr id="35" name="Text Placeholder 7">
            <a:extLst>
              <a:ext uri="{FF2B5EF4-FFF2-40B4-BE49-F238E27FC236}">
                <a16:creationId xmlns:a16="http://schemas.microsoft.com/office/drawing/2014/main" id="{70CC261A-E3CD-8547-B4FB-51AE5DD6D404}"/>
              </a:ext>
            </a:extLst>
          </p:cNvPr>
          <p:cNvSpPr>
            <a:spLocks noGrp="1"/>
          </p:cNvSpPr>
          <p:nvPr>
            <p:ph type="body" sz="quarter" idx="37" hasCustomPrompt="1"/>
          </p:nvPr>
        </p:nvSpPr>
        <p:spPr>
          <a:xfrm>
            <a:off x="8922986" y="2466694"/>
            <a:ext cx="2570400" cy="2998800"/>
          </a:xfrm>
          <a:prstGeom prst="rect">
            <a:avLst/>
          </a:prstGeom>
          <a:solidFill>
            <a:srgbClr val="EFF1F4"/>
          </a:solidFill>
        </p:spPr>
        <p:txBody>
          <a:bodyPr lIns="180000" tIns="180000" rIns="180000" bIns="144000" anchor="t">
            <a:noAutofit/>
          </a:bodyPr>
          <a:lstStyle>
            <a:lvl1pPr marL="171450" indent="-171450">
              <a:lnSpc>
                <a:spcPct val="100000"/>
              </a:lnSpc>
              <a:spcBef>
                <a:spcPts val="0"/>
              </a:spcBef>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8" name="Title 1">
            <a:extLst>
              <a:ext uri="{FF2B5EF4-FFF2-40B4-BE49-F238E27FC236}">
                <a16:creationId xmlns:a16="http://schemas.microsoft.com/office/drawing/2014/main" id="{A11B7837-FE26-4548-865D-628042780859}"/>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8B928B9-686C-7849-B277-36F4A8B6D997}"/>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4" name="Picture Placeholder 3">
            <a:extLst>
              <a:ext uri="{FF2B5EF4-FFF2-40B4-BE49-F238E27FC236}">
                <a16:creationId xmlns:a16="http://schemas.microsoft.com/office/drawing/2014/main" id="{6E557678-5DDA-004C-90E3-6DAE794DB6AD}"/>
              </a:ext>
            </a:extLst>
          </p:cNvPr>
          <p:cNvSpPr>
            <a:spLocks noGrp="1"/>
          </p:cNvSpPr>
          <p:nvPr>
            <p:ph type="pic" sz="quarter" idx="38"/>
          </p:nvPr>
        </p:nvSpPr>
        <p:spPr>
          <a:xfrm>
            <a:off x="3494186" y="1596975"/>
            <a:ext cx="25704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8" name="Picture Placeholder 3">
            <a:extLst>
              <a:ext uri="{FF2B5EF4-FFF2-40B4-BE49-F238E27FC236}">
                <a16:creationId xmlns:a16="http://schemas.microsoft.com/office/drawing/2014/main" id="{F1C6D9D5-EFBD-CB42-906F-B6FD0714F850}"/>
              </a:ext>
            </a:extLst>
          </p:cNvPr>
          <p:cNvSpPr>
            <a:spLocks noGrp="1"/>
          </p:cNvSpPr>
          <p:nvPr>
            <p:ph type="pic" sz="quarter" idx="39"/>
          </p:nvPr>
        </p:nvSpPr>
        <p:spPr>
          <a:xfrm>
            <a:off x="6208586" y="1596975"/>
            <a:ext cx="2570400" cy="36000"/>
          </a:xfrm>
          <a:solidFill>
            <a:schemeClr val="bg2"/>
          </a:solidFill>
        </p:spPr>
        <p:txBody>
          <a:bodyPr/>
          <a:lstStyle>
            <a:lvl1pPr marL="0" indent="0">
              <a:spcBef>
                <a:spcPts val="0"/>
              </a:spcBef>
              <a:buNone/>
              <a:defRPr>
                <a:noFill/>
              </a:defRPr>
            </a:lvl1pPr>
          </a:lstStyle>
          <a:p>
            <a:r>
              <a:rPr lang="en-US"/>
              <a:t>Click icon to add picture</a:t>
            </a:r>
            <a:endParaRPr lang="en-PT"/>
          </a:p>
        </p:txBody>
      </p:sp>
      <p:sp>
        <p:nvSpPr>
          <p:cNvPr id="29" name="Picture Placeholder 3">
            <a:extLst>
              <a:ext uri="{FF2B5EF4-FFF2-40B4-BE49-F238E27FC236}">
                <a16:creationId xmlns:a16="http://schemas.microsoft.com/office/drawing/2014/main" id="{5BDEBBA4-ACDE-EB4B-9290-5F26AF8BDAE0}"/>
              </a:ext>
            </a:extLst>
          </p:cNvPr>
          <p:cNvSpPr>
            <a:spLocks noGrp="1"/>
          </p:cNvSpPr>
          <p:nvPr>
            <p:ph type="pic" sz="quarter" idx="40"/>
          </p:nvPr>
        </p:nvSpPr>
        <p:spPr>
          <a:xfrm>
            <a:off x="8922986" y="1596975"/>
            <a:ext cx="2570400" cy="36000"/>
          </a:xfrm>
          <a:solidFill>
            <a:schemeClr val="bg2"/>
          </a:solidFill>
        </p:spPr>
        <p:txBody>
          <a:bodyPr/>
          <a:lstStyle>
            <a:lvl1pPr marL="0" indent="0">
              <a:spcBef>
                <a:spcPts val="0"/>
              </a:spcBef>
              <a:buNone/>
              <a:defRPr>
                <a:noFill/>
              </a:defRPr>
            </a:lvl1pPr>
          </a:lstStyle>
          <a:p>
            <a:r>
              <a:rPr lang="en-US"/>
              <a:t>Click icon to add picture</a:t>
            </a:r>
            <a:endParaRPr lang="en-PT"/>
          </a:p>
        </p:txBody>
      </p:sp>
      <p:sp>
        <p:nvSpPr>
          <p:cNvPr id="24" name="Text Placeholder 7">
            <a:extLst>
              <a:ext uri="{FF2B5EF4-FFF2-40B4-BE49-F238E27FC236}">
                <a16:creationId xmlns:a16="http://schemas.microsoft.com/office/drawing/2014/main" id="{772558DE-71B2-40AF-BED9-2832AB7E854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77826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1_2_Compare">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20" name="Text Placeholder 7">
            <a:extLst>
              <a:ext uri="{FF2B5EF4-FFF2-40B4-BE49-F238E27FC236}">
                <a16:creationId xmlns:a16="http://schemas.microsoft.com/office/drawing/2014/main" id="{0714DED2-2161-5F44-92C1-5B14851F68E8}"/>
              </a:ext>
            </a:extLst>
          </p:cNvPr>
          <p:cNvSpPr>
            <a:spLocks noGrp="1"/>
          </p:cNvSpPr>
          <p:nvPr>
            <p:ph type="body" sz="quarter" idx="31" hasCustomPrompt="1"/>
          </p:nvPr>
        </p:nvSpPr>
        <p:spPr>
          <a:xfrm>
            <a:off x="622215" y="2153053"/>
            <a:ext cx="4338000" cy="395869"/>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800" b="0" i="0">
                <a:solidFill>
                  <a:schemeClr val="tx2"/>
                </a:solidFill>
                <a:latin typeface="Equip Extended" panose="02000503030000020004" pitchFamily="2" charset="77"/>
              </a:defRPr>
            </a:lvl1pPr>
          </a:lstStyle>
          <a:p>
            <a:pPr lvl="0"/>
            <a:r>
              <a:rPr lang="en-GB"/>
              <a:t>Edit description</a:t>
            </a:r>
          </a:p>
        </p:txBody>
      </p:sp>
      <p:pic>
        <p:nvPicPr>
          <p:cNvPr id="21" name="r1Asset 2.png" descr="r1Asset 2.png">
            <a:extLst>
              <a:ext uri="{FF2B5EF4-FFF2-40B4-BE49-F238E27FC236}">
                <a16:creationId xmlns:a16="http://schemas.microsoft.com/office/drawing/2014/main" id="{99C7C0EE-E1E7-724D-97B0-ED5987EC7475}"/>
              </a:ext>
            </a:extLst>
          </p:cNvPr>
          <p:cNvPicPr>
            <a:picLocks noChangeAspect="1"/>
          </p:cNvPicPr>
          <p:nvPr/>
        </p:nvPicPr>
        <p:blipFill>
          <a:blip r:embed="rId2"/>
          <a:stretch>
            <a:fillRect/>
          </a:stretch>
        </p:blipFill>
        <p:spPr>
          <a:xfrm rot="16692">
            <a:off x="8079122" y="1651243"/>
            <a:ext cx="1036144" cy="85114"/>
          </a:xfrm>
          <a:prstGeom prst="rect">
            <a:avLst/>
          </a:prstGeom>
          <a:ln w="12700">
            <a:miter lim="400000"/>
          </a:ln>
        </p:spPr>
      </p:pic>
      <p:sp>
        <p:nvSpPr>
          <p:cNvPr id="22" name="Text Placeholder 7">
            <a:extLst>
              <a:ext uri="{FF2B5EF4-FFF2-40B4-BE49-F238E27FC236}">
                <a16:creationId xmlns:a16="http://schemas.microsoft.com/office/drawing/2014/main" id="{D4C39B6E-C352-0F4E-82D0-149345319966}"/>
              </a:ext>
            </a:extLst>
          </p:cNvPr>
          <p:cNvSpPr>
            <a:spLocks noGrp="1"/>
          </p:cNvSpPr>
          <p:nvPr>
            <p:ph type="body" sz="quarter" idx="32" hasCustomPrompt="1"/>
          </p:nvPr>
        </p:nvSpPr>
        <p:spPr>
          <a:xfrm>
            <a:off x="6940800" y="1141040"/>
            <a:ext cx="3240000" cy="334313"/>
          </a:xfrm>
          <a:prstGeom prst="rect">
            <a:avLst/>
          </a:prstGeom>
        </p:spPr>
        <p:txBody>
          <a:bodyPr wrap="square" tIns="72000" numCol="1" spcCol="720000" anchor="t">
            <a:spAutoFit/>
          </a:bodyPr>
          <a:lstStyle>
            <a:lvl1pPr marL="0" indent="0" algn="ctr">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description</a:t>
            </a:r>
          </a:p>
        </p:txBody>
      </p:sp>
      <p:sp>
        <p:nvSpPr>
          <p:cNvPr id="39" name="Text Placeholder 7">
            <a:extLst>
              <a:ext uri="{FF2B5EF4-FFF2-40B4-BE49-F238E27FC236}">
                <a16:creationId xmlns:a16="http://schemas.microsoft.com/office/drawing/2014/main" id="{2C3E78E0-393F-274D-86D6-1FA2571F0610}"/>
              </a:ext>
            </a:extLst>
          </p:cNvPr>
          <p:cNvSpPr>
            <a:spLocks noGrp="1"/>
          </p:cNvSpPr>
          <p:nvPr>
            <p:ph type="body" sz="quarter" idx="33" hasCustomPrompt="1"/>
          </p:nvPr>
        </p:nvSpPr>
        <p:spPr>
          <a:xfrm>
            <a:off x="5679386" y="2153052"/>
            <a:ext cx="2934000" cy="792000"/>
          </a:xfrm>
          <a:prstGeom prst="rect">
            <a:avLst/>
          </a:prstGeom>
          <a:solidFill>
            <a:schemeClr val="accent4"/>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75B144BD-DF32-7446-A774-515B3F46C51A}"/>
              </a:ext>
            </a:extLst>
          </p:cNvPr>
          <p:cNvSpPr>
            <a:spLocks noGrp="1"/>
          </p:cNvSpPr>
          <p:nvPr>
            <p:ph type="body" sz="quarter" idx="34" hasCustomPrompt="1"/>
          </p:nvPr>
        </p:nvSpPr>
        <p:spPr>
          <a:xfrm>
            <a:off x="8613386" y="2153052"/>
            <a:ext cx="2880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43" name="Text Placeholder 7">
            <a:extLst>
              <a:ext uri="{FF2B5EF4-FFF2-40B4-BE49-F238E27FC236}">
                <a16:creationId xmlns:a16="http://schemas.microsoft.com/office/drawing/2014/main" id="{AFEA1CF0-CF8B-7C45-98E1-BE94C243BDA7}"/>
              </a:ext>
            </a:extLst>
          </p:cNvPr>
          <p:cNvSpPr>
            <a:spLocks noGrp="1"/>
          </p:cNvSpPr>
          <p:nvPr>
            <p:ph type="body" sz="quarter" idx="36" hasCustomPrompt="1"/>
          </p:nvPr>
        </p:nvSpPr>
        <p:spPr>
          <a:xfrm>
            <a:off x="5679385" y="3067456"/>
            <a:ext cx="2934000" cy="792000"/>
          </a:xfrm>
          <a:prstGeom prst="rect">
            <a:avLst/>
          </a:prstGeom>
          <a:solidFill>
            <a:srgbClr val="205465"/>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4" name="Text Placeholder 7">
            <a:extLst>
              <a:ext uri="{FF2B5EF4-FFF2-40B4-BE49-F238E27FC236}">
                <a16:creationId xmlns:a16="http://schemas.microsoft.com/office/drawing/2014/main" id="{8CB68FB8-0491-0C48-A147-91A0B1C11319}"/>
              </a:ext>
            </a:extLst>
          </p:cNvPr>
          <p:cNvSpPr>
            <a:spLocks noGrp="1"/>
          </p:cNvSpPr>
          <p:nvPr>
            <p:ph type="body" sz="quarter" idx="37" hasCustomPrompt="1"/>
          </p:nvPr>
        </p:nvSpPr>
        <p:spPr>
          <a:xfrm>
            <a:off x="8560800" y="3067456"/>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49" name="Text Placeholder 7">
            <a:extLst>
              <a:ext uri="{FF2B5EF4-FFF2-40B4-BE49-F238E27FC236}">
                <a16:creationId xmlns:a16="http://schemas.microsoft.com/office/drawing/2014/main" id="{0EA55065-BEA9-854D-96EA-0864C0EEAEDD}"/>
              </a:ext>
            </a:extLst>
          </p:cNvPr>
          <p:cNvSpPr>
            <a:spLocks noGrp="1"/>
          </p:cNvSpPr>
          <p:nvPr>
            <p:ph type="body" sz="quarter" idx="39" hasCustomPrompt="1"/>
          </p:nvPr>
        </p:nvSpPr>
        <p:spPr>
          <a:xfrm>
            <a:off x="5679385" y="3981860"/>
            <a:ext cx="2934000" cy="792000"/>
          </a:xfrm>
          <a:prstGeom prst="rect">
            <a:avLst/>
          </a:prstGeom>
          <a:solidFill>
            <a:srgbClr val="2D807B"/>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0" name="Text Placeholder 7">
            <a:extLst>
              <a:ext uri="{FF2B5EF4-FFF2-40B4-BE49-F238E27FC236}">
                <a16:creationId xmlns:a16="http://schemas.microsoft.com/office/drawing/2014/main" id="{A0E99508-C6C5-AD41-BDF8-E368F4DD156C}"/>
              </a:ext>
            </a:extLst>
          </p:cNvPr>
          <p:cNvSpPr>
            <a:spLocks noGrp="1"/>
          </p:cNvSpPr>
          <p:nvPr>
            <p:ph type="body" sz="quarter" idx="40" hasCustomPrompt="1"/>
          </p:nvPr>
        </p:nvSpPr>
        <p:spPr>
          <a:xfrm>
            <a:off x="8560800" y="3981860"/>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53" name="Text Placeholder 7">
            <a:extLst>
              <a:ext uri="{FF2B5EF4-FFF2-40B4-BE49-F238E27FC236}">
                <a16:creationId xmlns:a16="http://schemas.microsoft.com/office/drawing/2014/main" id="{48ABF11D-9DAF-5440-8B39-8A165F464FD2}"/>
              </a:ext>
            </a:extLst>
          </p:cNvPr>
          <p:cNvSpPr>
            <a:spLocks noGrp="1"/>
          </p:cNvSpPr>
          <p:nvPr>
            <p:ph type="body" sz="quarter" idx="42" hasCustomPrompt="1"/>
          </p:nvPr>
        </p:nvSpPr>
        <p:spPr>
          <a:xfrm>
            <a:off x="5679385" y="4896264"/>
            <a:ext cx="2934000" cy="792000"/>
          </a:xfrm>
          <a:prstGeom prst="rect">
            <a:avLst/>
          </a:prstGeom>
          <a:solidFill>
            <a:srgbClr val="3AAB94"/>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9677DE9D-2501-444A-9FCD-D4F0A339AC8D}"/>
              </a:ext>
            </a:extLst>
          </p:cNvPr>
          <p:cNvSpPr>
            <a:spLocks noGrp="1"/>
          </p:cNvSpPr>
          <p:nvPr>
            <p:ph type="body" sz="quarter" idx="43" hasCustomPrompt="1"/>
          </p:nvPr>
        </p:nvSpPr>
        <p:spPr>
          <a:xfrm>
            <a:off x="8560800" y="4896264"/>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57" name="Title 1">
            <a:extLst>
              <a:ext uri="{FF2B5EF4-FFF2-40B4-BE49-F238E27FC236}">
                <a16:creationId xmlns:a16="http://schemas.microsoft.com/office/drawing/2014/main" id="{C0356F5A-298E-1E4F-8A80-AEECD94E44E0}"/>
              </a:ext>
            </a:extLst>
          </p:cNvPr>
          <p:cNvSpPr>
            <a:spLocks noGrp="1"/>
          </p:cNvSpPr>
          <p:nvPr>
            <p:ph type="title" hasCustomPrompt="1"/>
          </p:nvPr>
        </p:nvSpPr>
        <p:spPr>
          <a:xfrm>
            <a:off x="626400" y="481125"/>
            <a:ext cx="4333814"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58" name="Text Placeholder 7">
            <a:extLst>
              <a:ext uri="{FF2B5EF4-FFF2-40B4-BE49-F238E27FC236}">
                <a16:creationId xmlns:a16="http://schemas.microsoft.com/office/drawing/2014/main" id="{67D5818A-2247-974B-9F65-E972B302B00C}"/>
              </a:ext>
            </a:extLst>
          </p:cNvPr>
          <p:cNvSpPr>
            <a:spLocks noGrp="1"/>
          </p:cNvSpPr>
          <p:nvPr>
            <p:ph type="body" sz="quarter" idx="29" hasCustomPrompt="1"/>
          </p:nvPr>
        </p:nvSpPr>
        <p:spPr>
          <a:xfrm>
            <a:off x="626401" y="930188"/>
            <a:ext cx="4333814"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59" name="Text Placeholder 7">
            <a:extLst>
              <a:ext uri="{FF2B5EF4-FFF2-40B4-BE49-F238E27FC236}">
                <a16:creationId xmlns:a16="http://schemas.microsoft.com/office/drawing/2014/main" id="{E27AFBE8-0396-9444-919D-54BF4ACA73AE}"/>
              </a:ext>
            </a:extLst>
          </p:cNvPr>
          <p:cNvSpPr>
            <a:spLocks noGrp="1"/>
          </p:cNvSpPr>
          <p:nvPr>
            <p:ph type="body" sz="quarter" idx="35" hasCustomPrompt="1"/>
          </p:nvPr>
        </p:nvSpPr>
        <p:spPr>
          <a:xfrm>
            <a:off x="8236800" y="2225052"/>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0" name="Text Placeholder 7">
            <a:extLst>
              <a:ext uri="{FF2B5EF4-FFF2-40B4-BE49-F238E27FC236}">
                <a16:creationId xmlns:a16="http://schemas.microsoft.com/office/drawing/2014/main" id="{F61821AA-302A-9944-ACB0-C3BEEFF95619}"/>
              </a:ext>
            </a:extLst>
          </p:cNvPr>
          <p:cNvSpPr>
            <a:spLocks noGrp="1"/>
          </p:cNvSpPr>
          <p:nvPr>
            <p:ph type="body" sz="quarter" idx="44" hasCustomPrompt="1"/>
          </p:nvPr>
        </p:nvSpPr>
        <p:spPr>
          <a:xfrm>
            <a:off x="8236800" y="3140439"/>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1" name="Text Placeholder 7">
            <a:extLst>
              <a:ext uri="{FF2B5EF4-FFF2-40B4-BE49-F238E27FC236}">
                <a16:creationId xmlns:a16="http://schemas.microsoft.com/office/drawing/2014/main" id="{A761C271-209A-CB4A-8CE6-9EC6EC5D5DA3}"/>
              </a:ext>
            </a:extLst>
          </p:cNvPr>
          <p:cNvSpPr>
            <a:spLocks noGrp="1"/>
          </p:cNvSpPr>
          <p:nvPr>
            <p:ph type="body" sz="quarter" idx="45" hasCustomPrompt="1"/>
          </p:nvPr>
        </p:nvSpPr>
        <p:spPr>
          <a:xfrm>
            <a:off x="8236800" y="4056247"/>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2" name="Text Placeholder 7">
            <a:extLst>
              <a:ext uri="{FF2B5EF4-FFF2-40B4-BE49-F238E27FC236}">
                <a16:creationId xmlns:a16="http://schemas.microsoft.com/office/drawing/2014/main" id="{F3D16181-B31F-1245-8E9F-D5471F4CBD4E}"/>
              </a:ext>
            </a:extLst>
          </p:cNvPr>
          <p:cNvSpPr>
            <a:spLocks noGrp="1"/>
          </p:cNvSpPr>
          <p:nvPr>
            <p:ph type="body" sz="quarter" idx="46" hasCustomPrompt="1"/>
          </p:nvPr>
        </p:nvSpPr>
        <p:spPr>
          <a:xfrm>
            <a:off x="8236800" y="4970651"/>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23" name="Text Placeholder 7">
            <a:extLst>
              <a:ext uri="{FF2B5EF4-FFF2-40B4-BE49-F238E27FC236}">
                <a16:creationId xmlns:a16="http://schemas.microsoft.com/office/drawing/2014/main" id="{AE58BBC7-CF1F-453F-9C1F-689F4BAB23A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0713932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2_1_Quotes Blue">
    <p:bg>
      <p:bgPr>
        <a:solidFill>
          <a:schemeClr val="accent4"/>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p:nvSpPr>
        <p:spPr>
          <a:xfrm>
            <a:off x="966780" y="1379958"/>
            <a:ext cx="630301" cy="1323439"/>
          </a:xfrm>
          <a:prstGeom prst="rect">
            <a:avLst/>
          </a:prstGeom>
          <a:noFill/>
        </p:spPr>
        <p:txBody>
          <a:bodyPr wrap="none" rtlCol="0">
            <a:spAutoFit/>
          </a:bodyPr>
          <a:lstStyle/>
          <a:p>
            <a:pPr>
              <a:spcBef>
                <a:spcPts val="0"/>
              </a:spcBef>
            </a:pPr>
            <a:r>
              <a:rPr lang="en-PT" sz="8000" b="1" i="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602823" y="5051551"/>
            <a:ext cx="628698" cy="1323439"/>
          </a:xfrm>
          <a:prstGeom prst="rect">
            <a:avLst/>
          </a:prstGeom>
          <a:noFill/>
        </p:spPr>
        <p:txBody>
          <a:bodyPr wrap="none" rtlCol="0" anchor="b">
            <a:noAutofit/>
          </a:bodyPr>
          <a:lstStyle/>
          <a:p>
            <a:pPr>
              <a:spcBef>
                <a:spcPts val="0"/>
              </a:spcBef>
            </a:pPr>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bg1"/>
                </a:solidFill>
                <a:latin typeface="Equip Extended Light" panose="02000503000000020004" pitchFamily="2" charset="77"/>
              </a:defRPr>
            </a:lvl1pPr>
          </a:lstStyle>
          <a:p>
            <a:pPr lvl="0"/>
            <a:r>
              <a:rPr lang="en-GB"/>
              <a:t>Edit subtitle</a:t>
            </a:r>
          </a:p>
        </p:txBody>
      </p:sp>
      <p:sp>
        <p:nvSpPr>
          <p:cNvPr id="16" name="Text Placeholder 7">
            <a:extLst>
              <a:ext uri="{FF2B5EF4-FFF2-40B4-BE49-F238E27FC236}">
                <a16:creationId xmlns:a16="http://schemas.microsoft.com/office/drawing/2014/main" id="{220A6E3E-99C1-41A7-AE9D-48E132545F1F}"/>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80471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2_Section Big Title Blue">
    <p:bg>
      <p:bgPr>
        <a:solidFill>
          <a:schemeClr val="accent4"/>
        </a:solidFill>
        <a:effectLst/>
      </p:bgPr>
    </p:bg>
    <p:spTree>
      <p:nvGrpSpPr>
        <p:cNvPr id="1" name=""/>
        <p:cNvGrpSpPr/>
        <p:nvPr/>
      </p:nvGrpSpPr>
      <p:grpSpPr>
        <a:xfrm>
          <a:off x="0" y="0"/>
          <a:ext cx="0" cy="0"/>
          <a:chOff x="0" y="0"/>
          <a:chExt cx="0" cy="0"/>
        </a:xfrm>
      </p:grpSpPr>
      <p:pic>
        <p:nvPicPr>
          <p:cNvPr id="8" name="r1Artboard 3 copy 7edsw.pdf" descr="r1Artboard 3 copy 7edsw.pdf">
            <a:extLst>
              <a:ext uri="{FF2B5EF4-FFF2-40B4-BE49-F238E27FC236}">
                <a16:creationId xmlns:a16="http://schemas.microsoft.com/office/drawing/2014/main" id="{DB2CB175-7699-BF45-8858-F8C4DBF892A4}"/>
              </a:ext>
            </a:extLst>
          </p:cNvPr>
          <p:cNvPicPr>
            <a:picLocks noChangeAspect="1"/>
          </p:cNvPicPr>
          <p:nvPr/>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pic>
        <p:nvPicPr>
          <p:cNvPr id="3" name="Graphic 2">
            <a:extLst>
              <a:ext uri="{FF2B5EF4-FFF2-40B4-BE49-F238E27FC236}">
                <a16:creationId xmlns:a16="http://schemas.microsoft.com/office/drawing/2014/main" id="{73A8F63C-93A7-DA4F-8C8B-03DCFB7B5A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bg1"/>
                </a:solidFill>
                <a:latin typeface="Equip Extended" panose="02000503030000020004" pitchFamily="2" charset="77"/>
              </a:defRPr>
            </a:lvl1pPr>
          </a:lstStyle>
          <a:p>
            <a:r>
              <a:rPr lang="en-GB"/>
              <a:t>Edit section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41298914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2_2_Quotes Purple">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p:nvSpPr>
        <p:spPr>
          <a:xfrm>
            <a:off x="966780" y="1379958"/>
            <a:ext cx="630301" cy="1323439"/>
          </a:xfrm>
          <a:prstGeom prst="rect">
            <a:avLst/>
          </a:prstGeom>
          <a:noFill/>
        </p:spPr>
        <p:txBody>
          <a:bodyPr wrap="none" rtlCol="0">
            <a:spAutoFit/>
          </a:bodyPr>
          <a:lstStyle/>
          <a:p>
            <a:pPr>
              <a:spcBef>
                <a:spcPts val="0"/>
              </a:spcBef>
            </a:pPr>
            <a:r>
              <a:rPr lang="en-PT" sz="8000" b="1" i="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602823" y="5051551"/>
            <a:ext cx="628698" cy="1323439"/>
          </a:xfrm>
          <a:prstGeom prst="rect">
            <a:avLst/>
          </a:prstGeom>
          <a:noFill/>
        </p:spPr>
        <p:txBody>
          <a:bodyPr wrap="none" rtlCol="0" anchor="b">
            <a:noAutofit/>
          </a:bodyPr>
          <a:lstStyle/>
          <a:p>
            <a:pPr>
              <a:spcBef>
                <a:spcPts val="0"/>
              </a:spcBef>
            </a:pPr>
            <a:r>
              <a:rPr lang="en-PT" sz="8000" b="1" i="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bg1"/>
                </a:solidFill>
                <a:latin typeface="Equip Extended Light" panose="02000503000000020004" pitchFamily="2" charset="77"/>
              </a:defRPr>
            </a:lvl1pPr>
          </a:lstStyle>
          <a:p>
            <a:pPr lvl="0"/>
            <a:r>
              <a:rPr lang="en-GB"/>
              <a:t>Edit subtitle</a:t>
            </a:r>
          </a:p>
        </p:txBody>
      </p:sp>
      <p:sp>
        <p:nvSpPr>
          <p:cNvPr id="16" name="Text Placeholder 7">
            <a:extLst>
              <a:ext uri="{FF2B5EF4-FFF2-40B4-BE49-F238E27FC236}">
                <a16:creationId xmlns:a16="http://schemas.microsoft.com/office/drawing/2014/main" id="{889CA3F5-9F1B-42C2-82DF-139FEB3C19F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7943330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2_3_Info Quotes Blu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p:nvSpPr>
        <p:spPr>
          <a:xfrm>
            <a:off x="5691598" y="0"/>
            <a:ext cx="650040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p:nvSpPr>
        <p:spPr>
          <a:xfrm>
            <a:off x="6333156" y="326194"/>
            <a:ext cx="630301" cy="1323439"/>
          </a:xfrm>
          <a:prstGeom prst="rect">
            <a:avLst/>
          </a:prstGeom>
          <a:noFill/>
        </p:spPr>
        <p:txBody>
          <a:bodyPr wrap="none" rtlCol="0">
            <a:spAutoFit/>
          </a:bodyPr>
          <a:lstStyle/>
          <a:p>
            <a:pPr>
              <a:spcBef>
                <a:spcPts val="0"/>
              </a:spcBef>
            </a:pPr>
            <a:r>
              <a:rPr lang="en-PT" sz="8000" b="1" i="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925052" y="5626330"/>
            <a:ext cx="628698" cy="1323439"/>
          </a:xfrm>
          <a:prstGeom prst="rect">
            <a:avLst/>
          </a:prstGeom>
          <a:noFill/>
        </p:spPr>
        <p:txBody>
          <a:bodyPr wrap="none" rtlCol="0" anchor="b">
            <a:noAutofit/>
          </a:bodyPr>
          <a:lstStyle/>
          <a:p>
            <a:pPr>
              <a:spcBef>
                <a:spcPts val="0"/>
              </a:spcBef>
            </a:pPr>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1939853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2_4_Info Quotes Purpl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p:nvSpPr>
        <p:spPr>
          <a:xfrm>
            <a:off x="5691598" y="0"/>
            <a:ext cx="650040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p:nvSpPr>
        <p:spPr>
          <a:xfrm>
            <a:off x="6333156" y="326194"/>
            <a:ext cx="630301" cy="1323439"/>
          </a:xfrm>
          <a:prstGeom prst="rect">
            <a:avLst/>
          </a:prstGeom>
          <a:noFill/>
        </p:spPr>
        <p:txBody>
          <a:bodyPr wrap="none" rtlCol="0">
            <a:spAutoFit/>
          </a:bodyPr>
          <a:lstStyle/>
          <a:p>
            <a:pPr>
              <a:spcBef>
                <a:spcPts val="0"/>
              </a:spcBef>
            </a:pPr>
            <a:r>
              <a:rPr lang="en-PT" sz="8000" b="1" i="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925052" y="5626330"/>
            <a:ext cx="628698" cy="1323439"/>
          </a:xfrm>
          <a:prstGeom prst="rect">
            <a:avLst/>
          </a:prstGeom>
          <a:noFill/>
        </p:spPr>
        <p:txBody>
          <a:bodyPr wrap="none" rtlCol="0" anchor="b">
            <a:noAutofit/>
          </a:bodyPr>
          <a:lstStyle/>
          <a:p>
            <a:pPr>
              <a:spcBef>
                <a:spcPts val="0"/>
              </a:spcBef>
            </a:pPr>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3470524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3_1_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4968000" y="2860915"/>
            <a:ext cx="5497200" cy="549757"/>
          </a:xfrm>
          <a:prstGeom prst="rect">
            <a:avLst/>
          </a:prstGeom>
        </p:spPr>
        <p:txBody>
          <a:bodyPr wrap="square" tIns="72000" anchor="b">
            <a:spAutoFit/>
          </a:bodyPr>
          <a:lstStyle>
            <a:lvl1pPr>
              <a:lnSpc>
                <a:spcPct val="100000"/>
              </a:lnSpc>
              <a:spcBef>
                <a:spcPts val="0"/>
              </a:spcBef>
              <a:defRPr sz="2800" b="1" i="0">
                <a:solidFill>
                  <a:schemeClr val="tx2"/>
                </a:solidFill>
                <a:latin typeface="Equip Extended" panose="02000503030000020004" pitchFamily="2" charset="77"/>
              </a:defRPr>
            </a:lvl1pPr>
          </a:lstStyle>
          <a:p>
            <a:r>
              <a:rPr lang="en-GB"/>
              <a:t>Edit presenter name</a:t>
            </a:r>
            <a:endParaRPr lang="en-PT"/>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1728000" y="2173875"/>
            <a:ext cx="2880000" cy="28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4968000" y="3554232"/>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4968000" y="3910024"/>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4968000" y="4265816"/>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social networks</a:t>
            </a:r>
          </a:p>
        </p:txBody>
      </p:sp>
      <p:sp>
        <p:nvSpPr>
          <p:cNvPr id="13" name="Text Placeholder 7">
            <a:extLst>
              <a:ext uri="{FF2B5EF4-FFF2-40B4-BE49-F238E27FC236}">
                <a16:creationId xmlns:a16="http://schemas.microsoft.com/office/drawing/2014/main" id="{F634E174-39DB-4E0C-A260-E49357C5582A}"/>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5" name="Text Placeholder 7">
            <a:extLst>
              <a:ext uri="{FF2B5EF4-FFF2-40B4-BE49-F238E27FC236}">
                <a16:creationId xmlns:a16="http://schemas.microsoft.com/office/drawing/2014/main" id="{314068BC-756A-4B0A-8184-CD7AFE28AEDD}"/>
              </a:ext>
            </a:extLst>
          </p:cNvPr>
          <p:cNvSpPr>
            <a:spLocks noGrp="1"/>
          </p:cNvSpPr>
          <p:nvPr>
            <p:ph type="body" sz="quarter" idx="36" hasCustomPrompt="1"/>
          </p:nvPr>
        </p:nvSpPr>
        <p:spPr>
          <a:xfrm>
            <a:off x="626395" y="481626"/>
            <a:ext cx="7200000" cy="488201"/>
          </a:xfrm>
          <a:prstGeom prst="rect">
            <a:avLst/>
          </a:prstGeom>
        </p:spPr>
        <p:txBody>
          <a:bodyPr wrap="square" tIns="72000" anchor="t">
            <a:spAutoFit/>
          </a:bodyPr>
          <a:lstStyle>
            <a:lvl1pPr marL="0" indent="0">
              <a:lnSpc>
                <a:spcPct val="100000"/>
              </a:lnSpc>
              <a:spcBef>
                <a:spcPts val="0"/>
              </a:spcBef>
              <a:buNone/>
              <a:defRPr sz="2400" b="1" i="0">
                <a:solidFill>
                  <a:schemeClr val="tx2"/>
                </a:solidFill>
                <a:latin typeface="Equip Extended" panose="02000503030000020004" pitchFamily="50" charset="0"/>
              </a:defRPr>
            </a:lvl1pPr>
          </a:lstStyle>
          <a:p>
            <a:pPr lvl="0"/>
            <a:r>
              <a:rPr lang="en-GB"/>
              <a:t>Edit title</a:t>
            </a:r>
          </a:p>
        </p:txBody>
      </p:sp>
      <p:sp>
        <p:nvSpPr>
          <p:cNvPr id="16" name="Text Placeholder 7">
            <a:extLst>
              <a:ext uri="{FF2B5EF4-FFF2-40B4-BE49-F238E27FC236}">
                <a16:creationId xmlns:a16="http://schemas.microsoft.com/office/drawing/2014/main" id="{CA64DAC7-5948-46AA-927E-66DB0585C7F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9333280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4_1_Two 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851936" y="3923120"/>
            <a:ext cx="4691614" cy="426646"/>
          </a:xfrm>
          <a:prstGeom prst="rect">
            <a:avLst/>
          </a:prstGeom>
        </p:spPr>
        <p:txBody>
          <a:bodyPr wrap="square" lIns="0" tIns="72000" rIns="0" anchor="b">
            <a:spAutoFit/>
          </a:bodyPr>
          <a:lstStyle>
            <a:lvl1pPr>
              <a:lnSpc>
                <a:spcPct val="100000"/>
              </a:lnSpc>
              <a:spcBef>
                <a:spcPts val="0"/>
              </a:spcBef>
              <a:defRPr sz="2000" b="1" i="0">
                <a:solidFill>
                  <a:schemeClr val="tx2"/>
                </a:solidFill>
                <a:latin typeface="Equip Extended" panose="02000503030000020004" pitchFamily="2" charset="77"/>
              </a:defRPr>
            </a:lvl1pPr>
          </a:lstStyle>
          <a:p>
            <a:r>
              <a:rPr lang="en-GB"/>
              <a:t>Edit presenter name</a:t>
            </a:r>
            <a:endParaRPr lang="en-PT"/>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823125" y="1726895"/>
            <a:ext cx="1980000" cy="19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851936" y="4493326"/>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851936" y="4849118"/>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851936" y="5204910"/>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social networks</a:t>
            </a:r>
          </a:p>
        </p:txBody>
      </p:sp>
      <p:sp>
        <p:nvSpPr>
          <p:cNvPr id="13" name="Text Placeholder 7">
            <a:extLst>
              <a:ext uri="{FF2B5EF4-FFF2-40B4-BE49-F238E27FC236}">
                <a16:creationId xmlns:a16="http://schemas.microsoft.com/office/drawing/2014/main" id="{F634E174-39DB-4E0C-A260-E49357C5582A}"/>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1" name="Image">
            <a:extLst>
              <a:ext uri="{FF2B5EF4-FFF2-40B4-BE49-F238E27FC236}">
                <a16:creationId xmlns:a16="http://schemas.microsoft.com/office/drawing/2014/main" id="{BF006E3B-3087-494A-9160-E60B221BEB19}"/>
              </a:ext>
            </a:extLst>
          </p:cNvPr>
          <p:cNvSpPr>
            <a:spLocks noGrp="1" noChangeAspect="1"/>
          </p:cNvSpPr>
          <p:nvPr>
            <p:ph type="pic" sz="quarter" idx="36"/>
          </p:nvPr>
        </p:nvSpPr>
        <p:spPr>
          <a:xfrm>
            <a:off x="5808202" y="1725715"/>
            <a:ext cx="1980000" cy="19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2" name="Text Placeholder 7">
            <a:extLst>
              <a:ext uri="{FF2B5EF4-FFF2-40B4-BE49-F238E27FC236}">
                <a16:creationId xmlns:a16="http://schemas.microsoft.com/office/drawing/2014/main" id="{8EACED8E-8348-4BF8-9C06-7692BDE774A3}"/>
              </a:ext>
            </a:extLst>
          </p:cNvPr>
          <p:cNvSpPr>
            <a:spLocks noGrp="1"/>
          </p:cNvSpPr>
          <p:nvPr>
            <p:ph type="body" sz="quarter" idx="37" hasCustomPrompt="1"/>
          </p:nvPr>
        </p:nvSpPr>
        <p:spPr>
          <a:xfrm>
            <a:off x="5837013" y="4492146"/>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position</a:t>
            </a:r>
          </a:p>
        </p:txBody>
      </p:sp>
      <p:sp>
        <p:nvSpPr>
          <p:cNvPr id="28" name="Text Placeholder 7">
            <a:extLst>
              <a:ext uri="{FF2B5EF4-FFF2-40B4-BE49-F238E27FC236}">
                <a16:creationId xmlns:a16="http://schemas.microsoft.com/office/drawing/2014/main" id="{C1744F15-0C62-470C-8188-AEED87A1259D}"/>
              </a:ext>
            </a:extLst>
          </p:cNvPr>
          <p:cNvSpPr>
            <a:spLocks noGrp="1"/>
          </p:cNvSpPr>
          <p:nvPr>
            <p:ph type="body" sz="quarter" idx="38" hasCustomPrompt="1"/>
          </p:nvPr>
        </p:nvSpPr>
        <p:spPr>
          <a:xfrm>
            <a:off x="5837013" y="4847938"/>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e-mail address</a:t>
            </a:r>
          </a:p>
        </p:txBody>
      </p:sp>
      <p:sp>
        <p:nvSpPr>
          <p:cNvPr id="29" name="Text Placeholder 7">
            <a:extLst>
              <a:ext uri="{FF2B5EF4-FFF2-40B4-BE49-F238E27FC236}">
                <a16:creationId xmlns:a16="http://schemas.microsoft.com/office/drawing/2014/main" id="{EED3C020-7DBC-4130-9410-25BA7A234746}"/>
              </a:ext>
            </a:extLst>
          </p:cNvPr>
          <p:cNvSpPr>
            <a:spLocks noGrp="1"/>
          </p:cNvSpPr>
          <p:nvPr>
            <p:ph type="body" sz="quarter" idx="39" hasCustomPrompt="1"/>
          </p:nvPr>
        </p:nvSpPr>
        <p:spPr>
          <a:xfrm>
            <a:off x="5837013" y="5203730"/>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social networks</a:t>
            </a:r>
          </a:p>
        </p:txBody>
      </p:sp>
      <p:sp>
        <p:nvSpPr>
          <p:cNvPr id="31" name="Text Placeholder 7">
            <a:extLst>
              <a:ext uri="{FF2B5EF4-FFF2-40B4-BE49-F238E27FC236}">
                <a16:creationId xmlns:a16="http://schemas.microsoft.com/office/drawing/2014/main" id="{B97A538B-BF19-4707-A7FB-B74F61CDCC95}"/>
              </a:ext>
            </a:extLst>
          </p:cNvPr>
          <p:cNvSpPr>
            <a:spLocks noGrp="1"/>
          </p:cNvSpPr>
          <p:nvPr>
            <p:ph type="body" sz="quarter" idx="40" hasCustomPrompt="1"/>
          </p:nvPr>
        </p:nvSpPr>
        <p:spPr>
          <a:xfrm>
            <a:off x="5837013" y="3919232"/>
            <a:ext cx="4690590" cy="426646"/>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2000" b="1" i="0">
                <a:solidFill>
                  <a:schemeClr val="tx2"/>
                </a:solidFill>
                <a:latin typeface="Equip Extended" panose="02000503030000020004" pitchFamily="50" charset="0"/>
              </a:defRPr>
            </a:lvl1pPr>
          </a:lstStyle>
          <a:p>
            <a:pPr lvl="0"/>
            <a:r>
              <a:rPr lang="en-GB"/>
              <a:t>Edit presenter name</a:t>
            </a:r>
          </a:p>
        </p:txBody>
      </p:sp>
      <p:sp>
        <p:nvSpPr>
          <p:cNvPr id="32" name="Text Placeholder 7">
            <a:extLst>
              <a:ext uri="{FF2B5EF4-FFF2-40B4-BE49-F238E27FC236}">
                <a16:creationId xmlns:a16="http://schemas.microsoft.com/office/drawing/2014/main" id="{E25B301F-9F8E-42C1-846C-862E7DD52762}"/>
              </a:ext>
            </a:extLst>
          </p:cNvPr>
          <p:cNvSpPr>
            <a:spLocks noGrp="1"/>
          </p:cNvSpPr>
          <p:nvPr>
            <p:ph type="body" sz="quarter" idx="41" hasCustomPrompt="1"/>
          </p:nvPr>
        </p:nvSpPr>
        <p:spPr>
          <a:xfrm>
            <a:off x="626395" y="481626"/>
            <a:ext cx="7200000" cy="488201"/>
          </a:xfrm>
          <a:prstGeom prst="rect">
            <a:avLst/>
          </a:prstGeom>
        </p:spPr>
        <p:txBody>
          <a:bodyPr wrap="square" tIns="72000" anchor="t">
            <a:spAutoFit/>
          </a:bodyPr>
          <a:lstStyle>
            <a:lvl1pPr marL="0" indent="0">
              <a:lnSpc>
                <a:spcPct val="100000"/>
              </a:lnSpc>
              <a:spcBef>
                <a:spcPts val="0"/>
              </a:spcBef>
              <a:buNone/>
              <a:defRPr sz="2400" b="1" i="0">
                <a:solidFill>
                  <a:schemeClr val="tx2"/>
                </a:solidFill>
                <a:latin typeface="Equip Extended" panose="02000503030000020004" pitchFamily="50" charset="0"/>
              </a:defRPr>
            </a:lvl1pPr>
          </a:lstStyle>
          <a:p>
            <a:pPr lvl="0"/>
            <a:r>
              <a:rPr lang="en-GB"/>
              <a:t>Edit title</a:t>
            </a:r>
          </a:p>
        </p:txBody>
      </p:sp>
      <p:sp>
        <p:nvSpPr>
          <p:cNvPr id="33" name="Text Placeholder 7">
            <a:extLst>
              <a:ext uri="{FF2B5EF4-FFF2-40B4-BE49-F238E27FC236}">
                <a16:creationId xmlns:a16="http://schemas.microsoft.com/office/drawing/2014/main" id="{74CF1EC8-2698-4715-B581-EBDA127C465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3679713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4_1_Thank You White">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9696" y="3136613"/>
            <a:ext cx="2894399" cy="584775"/>
          </a:xfrm>
          <a:prstGeom prst="rect">
            <a:avLst/>
          </a:prstGeom>
        </p:spPr>
        <p:txBody>
          <a:bodyPr wrap="square" anchor="ctr">
            <a:spAutoFit/>
          </a:bodyPr>
          <a:lstStyle>
            <a:lvl1pPr>
              <a:lnSpc>
                <a:spcPct val="100000"/>
              </a:lnSpc>
              <a:defRPr sz="3200" b="0" i="0">
                <a:solidFill>
                  <a:schemeClr val="tx2"/>
                </a:solidFill>
                <a:latin typeface="Equip Extended Medium" panose="02000603000000020004" pitchFamily="2" charset="77"/>
              </a:defRPr>
            </a:lvl1pPr>
          </a:lstStyle>
          <a:p>
            <a:r>
              <a:rPr lang="en-GB"/>
              <a:t>Edit title</a:t>
            </a:r>
            <a:endParaRPr lang="en-PT"/>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p:nvPicPr>
        <p:blipFill>
          <a:blip r:embed="rId2"/>
          <a:srcRect l="26275" t="24199" r="29122" b="27518"/>
          <a:stretch>
            <a:fillRect/>
          </a:stretch>
        </p:blipFill>
        <p:spPr>
          <a:xfrm>
            <a:off x="4225440" y="1997476"/>
            <a:ext cx="3741121" cy="2863048"/>
          </a:xfrm>
          <a:prstGeom prst="rect">
            <a:avLst/>
          </a:prstGeom>
          <a:ln w="12700">
            <a:miter lim="400000"/>
          </a:ln>
        </p:spPr>
      </p:pic>
      <p:sp>
        <p:nvSpPr>
          <p:cNvPr id="7" name="Text Placeholder 7">
            <a:extLst>
              <a:ext uri="{FF2B5EF4-FFF2-40B4-BE49-F238E27FC236}">
                <a16:creationId xmlns:a16="http://schemas.microsoft.com/office/drawing/2014/main" id="{5E0B7015-129F-4264-898E-71D87B52D96A}"/>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2669552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4_2_Thank You Blue">
    <p:bg>
      <p:bgPr>
        <a:solidFill>
          <a:schemeClr val="accent4"/>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9696" y="3136613"/>
            <a:ext cx="2894399" cy="584775"/>
          </a:xfrm>
          <a:prstGeom prst="rect">
            <a:avLst/>
          </a:prstGeom>
        </p:spPr>
        <p:txBody>
          <a:bodyPr wrap="square" anchor="ctr">
            <a:spAutoFit/>
          </a:bodyPr>
          <a:lstStyle>
            <a:lvl1pPr>
              <a:lnSpc>
                <a:spcPct val="100000"/>
              </a:lnSpc>
              <a:defRPr sz="3200" b="0" i="0">
                <a:solidFill>
                  <a:schemeClr val="bg1"/>
                </a:solidFill>
                <a:latin typeface="Equip Extended Medium" panose="02000603000000020004" pitchFamily="2" charset="77"/>
              </a:defRPr>
            </a:lvl1pPr>
          </a:lstStyle>
          <a:p>
            <a:r>
              <a:rPr lang="en-GB"/>
              <a:t>Edit title</a:t>
            </a:r>
            <a:endParaRPr lang="en-PT"/>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p:nvPicPr>
        <p:blipFill>
          <a:blip r:embed="rId2"/>
          <a:srcRect l="26275" t="24199" r="29122" b="27518"/>
          <a:stretch>
            <a:fillRect/>
          </a:stretch>
        </p:blipFill>
        <p:spPr>
          <a:xfrm>
            <a:off x="4225440" y="1997476"/>
            <a:ext cx="3741121" cy="2863048"/>
          </a:xfrm>
          <a:prstGeom prst="rect">
            <a:avLst/>
          </a:prstGeom>
          <a:ln w="12700">
            <a:miter lim="400000"/>
          </a:ln>
        </p:spPr>
      </p:pic>
      <p:sp>
        <p:nvSpPr>
          <p:cNvPr id="7" name="Text Placeholder 7">
            <a:extLst>
              <a:ext uri="{FF2B5EF4-FFF2-40B4-BE49-F238E27FC236}">
                <a16:creationId xmlns:a16="http://schemas.microsoft.com/office/drawing/2014/main" id="{624D7765-EC03-434F-BD12-80F7B8B0CC9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9174884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7_1_Title only">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1"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6" y="5876516"/>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6"/>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9"/>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60776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3_Section Big Title Green">
    <p:bg>
      <p:bgPr>
        <a:solidFill>
          <a:schemeClr val="accent1"/>
        </a:solidFill>
        <a:effectLst/>
      </p:bgPr>
    </p:bg>
    <p:spTree>
      <p:nvGrpSpPr>
        <p:cNvPr id="1" name=""/>
        <p:cNvGrpSpPr/>
        <p:nvPr/>
      </p:nvGrpSpPr>
      <p:grpSpPr>
        <a:xfrm>
          <a:off x="0" y="0"/>
          <a:ext cx="0" cy="0"/>
          <a:chOff x="0" y="0"/>
          <a:chExt cx="0" cy="0"/>
        </a:xfrm>
      </p:grpSpPr>
      <p:pic>
        <p:nvPicPr>
          <p:cNvPr id="11" name="r1Artboard 3 copy 34edsw.pdf">
            <a:extLst>
              <a:ext uri="{FF2B5EF4-FFF2-40B4-BE49-F238E27FC236}">
                <a16:creationId xmlns:a16="http://schemas.microsoft.com/office/drawing/2014/main" id="{46733C63-EC4A-6C4E-97F9-41C4DCCF3213}"/>
              </a:ext>
            </a:extLst>
          </p:cNvPr>
          <p:cNvPicPr>
            <a:picLocks noChangeAspect="1"/>
          </p:cNvPicPr>
          <p:nvPr/>
        </p:nvPicPr>
        <p:blipFill rotWithShape="1">
          <a:blip r:embed="rId2">
            <a:alphaModFix amt="5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tx2"/>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tx2"/>
                </a:solidFill>
                <a:latin typeface="Equip Extended" panose="02000503030000020004" pitchFamily="2" charset="77"/>
              </a:defRPr>
            </a:lvl1pPr>
          </a:lstStyle>
          <a:p>
            <a:r>
              <a:rPr lang="en-GB"/>
              <a:t>Edit section title</a:t>
            </a:r>
            <a:endParaRPr lang="en-PT"/>
          </a:p>
        </p:txBody>
      </p:sp>
      <p:pic>
        <p:nvPicPr>
          <p:cNvPr id="10" name="Graphic 9">
            <a:extLst>
              <a:ext uri="{FF2B5EF4-FFF2-40B4-BE49-F238E27FC236}">
                <a16:creationId xmlns:a16="http://schemas.microsoft.com/office/drawing/2014/main" id="{D6517F54-B2B2-8E4D-BE47-0A3FBD6DEE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
        <p:nvSpPr>
          <p:cNvPr id="8" name="Text Placeholder 7">
            <a:extLst>
              <a:ext uri="{FF2B5EF4-FFF2-40B4-BE49-F238E27FC236}">
                <a16:creationId xmlns:a16="http://schemas.microsoft.com/office/drawing/2014/main" id="{92A0AF52-A383-8B4C-BAF5-8094DCFA20E7}"/>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84559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4_Section Big Title Image">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7247" y="2986777"/>
            <a:ext cx="9767782" cy="1200329"/>
          </a:xfrm>
          <a:prstGeom prst="rect">
            <a:avLst/>
          </a:prstGeom>
        </p:spPr>
        <p:txBody>
          <a:bodyPr lIns="72000" anchor="ctr">
            <a:spAutoFit/>
          </a:bodyPr>
          <a:lstStyle>
            <a:lvl1pPr>
              <a:lnSpc>
                <a:spcPct val="100000"/>
              </a:lnSpc>
              <a:defRPr sz="7200" b="1" i="0">
                <a:solidFill>
                  <a:schemeClr val="bg1"/>
                </a:solidFill>
                <a:latin typeface="Equip Extended" panose="02000503030000020004" pitchFamily="2" charset="77"/>
              </a:defRPr>
            </a:lvl1pPr>
          </a:lstStyle>
          <a:p>
            <a:r>
              <a:rPr lang="en-GB"/>
              <a:t>Edit section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261C9580-8E18-144F-875F-166D4D85CAFE}"/>
              </a:ext>
            </a:extLst>
          </p:cNvPr>
          <p:cNvSpPr>
            <a:spLocks noGrp="1"/>
          </p:cNvSpPr>
          <p:nvPr>
            <p:ph type="body" sz="quarter" idx="13" hasCustomPrompt="1"/>
          </p:nvPr>
        </p:nvSpPr>
        <p:spPr>
          <a:xfrm>
            <a:off x="639386" y="44074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211066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tx2"/>
                </a:solidFill>
                <a:latin typeface="Equip Extended" panose="02000503030000020004" pitchFamily="2" charset="77"/>
              </a:defRPr>
            </a:lvl1pPr>
          </a:lstStyle>
          <a:p>
            <a:r>
              <a:rPr lang="en-GB"/>
              <a:t>Edit small section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99876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2_Section Small Title Blue">
    <p:bg>
      <p:bgPr>
        <a:solidFill>
          <a:schemeClr val="accent4"/>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a:t>Edit small section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0041756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637901" y="365125"/>
            <a:ext cx="10515600" cy="1325563"/>
          </a:xfrm>
          <a:prstGeom prst="rect">
            <a:avLst/>
          </a:prstGeom>
        </p:spPr>
        <p:txBody>
          <a:bodyPr vert="horz" lIns="91440" tIns="45720" rIns="91440" bIns="45720" rtlCol="0" anchor="ctr">
            <a:normAutofit/>
          </a:bodyPr>
          <a:lstStyle/>
          <a:p>
            <a:r>
              <a:rPr lang="de-DE"/>
              <a:t>Mastertitelformat bearbeiten</a:t>
            </a:r>
            <a:endParaRPr lang="en-PT"/>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637901"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637901" y="6356350"/>
            <a:ext cx="2743200" cy="365125"/>
          </a:xfrm>
          <a:prstGeom prst="rect">
            <a:avLst/>
          </a:prstGeom>
        </p:spPr>
        <p:txBody>
          <a:bodyPr vert="horz" lIns="91440" tIns="45720" rIns="91440" bIns="45720" rtlCol="0" anchor="ctr"/>
          <a:lstStyle>
            <a:lvl1pPr algn="l">
              <a:defRPr sz="1100" b="0" i="0">
                <a:solidFill>
                  <a:srgbClr val="06041F"/>
                </a:solidFill>
                <a:latin typeface="Equip Light" panose="02000503000000020004" pitchFamily="2" charset="77"/>
              </a:defRPr>
            </a:lvl1pPr>
          </a:lstStyle>
          <a:p>
            <a:fld id="{C93F1085-B16C-4DD0-861C-A63D43BA46B9}" type="datetimeFigureOut">
              <a:rPr lang="en-IN" smtClean="0"/>
              <a:t>21-05-2023</a:t>
            </a:fld>
            <a:endParaRPr lang="en-IN"/>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3838301" y="6356350"/>
            <a:ext cx="4114800" cy="365125"/>
          </a:xfrm>
          <a:prstGeom prst="rect">
            <a:avLst/>
          </a:prstGeom>
        </p:spPr>
        <p:txBody>
          <a:bodyPr vert="horz" lIns="91440" tIns="45720" rIns="91440" bIns="45720" rtlCol="0" anchor="ctr"/>
          <a:lstStyle>
            <a:lvl1pPr algn="ctr">
              <a:defRPr sz="1100" b="0" i="0">
                <a:solidFill>
                  <a:srgbClr val="06041F"/>
                </a:solidFill>
                <a:latin typeface="Equip Light" panose="02000503000000020004" pitchFamily="2" charset="77"/>
              </a:defRPr>
            </a:lvl1pPr>
          </a:lstStyle>
          <a:p>
            <a:endParaRPr lang="en-IN"/>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410301" y="6356350"/>
            <a:ext cx="2743200" cy="365125"/>
          </a:xfrm>
          <a:prstGeom prst="rect">
            <a:avLst/>
          </a:prstGeom>
        </p:spPr>
        <p:txBody>
          <a:bodyPr vert="horz" lIns="91440" tIns="45720" rIns="91440" bIns="45720" rtlCol="0" anchor="ctr"/>
          <a:lstStyle>
            <a:lvl1pPr algn="r">
              <a:defRPr sz="1100" b="0" i="0">
                <a:solidFill>
                  <a:srgbClr val="06041F"/>
                </a:solidFill>
                <a:latin typeface="Equip Light" panose="02000503000000020004" pitchFamily="2" charset="77"/>
              </a:defRPr>
            </a:lvl1pPr>
          </a:lstStyle>
          <a:p>
            <a:fld id="{1960A3C7-A1F6-4198-923A-DAEB2458B3FC}" type="slidenum">
              <a:rPr lang="en-IN" smtClean="0"/>
              <a:t>‹#›</a:t>
            </a:fld>
            <a:endParaRPr lang="en-IN"/>
          </a:p>
        </p:txBody>
      </p:sp>
    </p:spTree>
    <p:extLst>
      <p:ext uri="{BB962C8B-B14F-4D97-AF65-F5344CB8AC3E}">
        <p14:creationId xmlns:p14="http://schemas.microsoft.com/office/powerpoint/2010/main" val="42813396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Lst>
  <p:txStyles>
    <p:titleStyle>
      <a:lvl1pPr algn="l" defTabSz="914400" rtl="0" eaLnBrk="1" latinLnBrk="0" hangingPunct="1">
        <a:lnSpc>
          <a:spcPct val="100000"/>
        </a:lnSpc>
        <a:spcBef>
          <a:spcPct val="0"/>
        </a:spcBef>
        <a:buNone/>
        <a:defRPr sz="3200" b="1" i="0" kern="1200">
          <a:solidFill>
            <a:schemeClr val="tx2"/>
          </a:solidFill>
          <a:latin typeface="Equip Extended" panose="02000503030000020004" pitchFamily="2" charset="77"/>
          <a:ea typeface="+mj-ea"/>
          <a:cs typeface="+mj-cs"/>
        </a:defRPr>
      </a:lvl1pPr>
    </p:titleStyle>
    <p:bodyStyle>
      <a:lvl1pPr marL="228600" indent="-228600" algn="l" defTabSz="914400" rtl="0" eaLnBrk="1" latinLnBrk="0" hangingPunct="1">
        <a:lnSpc>
          <a:spcPct val="100000"/>
        </a:lnSpc>
        <a:spcBef>
          <a:spcPts val="0"/>
        </a:spcBef>
        <a:buClr>
          <a:schemeClr val="tx1"/>
        </a:buClr>
        <a:buFont typeface="Arial" panose="020B0604020202020204" pitchFamily="34" charset="0"/>
        <a:buChar char="•"/>
        <a:defRPr sz="2000" b="0" i="0" kern="1200">
          <a:solidFill>
            <a:schemeClr val="tx2"/>
          </a:solidFill>
          <a:latin typeface="Equip Medium" panose="02000503030000020004" pitchFamily="2" charset="77"/>
          <a:ea typeface="+mn-ea"/>
          <a:cs typeface="+mn-cs"/>
        </a:defRPr>
      </a:lvl1pPr>
      <a:lvl2pPr marL="685800" indent="-228600" algn="l" defTabSz="914400" rtl="0" eaLnBrk="1" latinLnBrk="0" hangingPunct="1">
        <a:lnSpc>
          <a:spcPct val="100000"/>
        </a:lnSpc>
        <a:spcBef>
          <a:spcPts val="0"/>
        </a:spcBef>
        <a:buClr>
          <a:schemeClr val="tx1"/>
        </a:buClr>
        <a:buFont typeface="Arial" panose="020B0604020202020204" pitchFamily="34" charset="0"/>
        <a:buChar char="•"/>
        <a:defRPr sz="1800" b="0" i="0" kern="1200">
          <a:solidFill>
            <a:schemeClr val="tx2"/>
          </a:solidFill>
          <a:latin typeface="Equip" panose="02000503030000020004" pitchFamily="2" charset="77"/>
          <a:ea typeface="+mn-ea"/>
          <a:cs typeface="+mn-cs"/>
        </a:defRPr>
      </a:lvl2pPr>
      <a:lvl3pPr marL="1143000" indent="-228600" algn="l" defTabSz="914400" rtl="0" eaLnBrk="1" latinLnBrk="0" hangingPunct="1">
        <a:lnSpc>
          <a:spcPct val="100000"/>
        </a:lnSpc>
        <a:spcBef>
          <a:spcPts val="0"/>
        </a:spcBef>
        <a:buClr>
          <a:schemeClr val="tx1"/>
        </a:buClr>
        <a:buFont typeface="Arial" panose="020B0604020202020204" pitchFamily="34" charset="0"/>
        <a:buChar char="•"/>
        <a:defRPr sz="1600" b="0" i="0" kern="1200">
          <a:solidFill>
            <a:schemeClr val="tx2"/>
          </a:solidFill>
          <a:latin typeface="Equip" panose="02000503030000020004" pitchFamily="2" charset="77"/>
          <a:ea typeface="+mn-ea"/>
          <a:cs typeface="+mn-cs"/>
        </a:defRPr>
      </a:lvl3pPr>
      <a:lvl4pPr marL="1600200" indent="-228600" algn="l" defTabSz="914400" rtl="0" eaLnBrk="1" latinLnBrk="0" hangingPunct="1">
        <a:lnSpc>
          <a:spcPct val="100000"/>
        </a:lnSpc>
        <a:spcBef>
          <a:spcPts val="0"/>
        </a:spcBef>
        <a:buClr>
          <a:schemeClr val="tx1"/>
        </a:buClr>
        <a:buFont typeface="Arial" panose="020B0604020202020204" pitchFamily="34" charset="0"/>
        <a:buChar char="•"/>
        <a:defRPr sz="1400" b="0" i="0" kern="1200">
          <a:solidFill>
            <a:schemeClr val="tx2"/>
          </a:solidFill>
          <a:latin typeface="Equip Light" panose="02000503000000020004" pitchFamily="2" charset="77"/>
          <a:ea typeface="+mn-ea"/>
          <a:cs typeface="+mn-cs"/>
        </a:defRPr>
      </a:lvl4pPr>
      <a:lvl5pPr marL="2057400" indent="-228600" algn="l" defTabSz="914400" rtl="0" eaLnBrk="1" latinLnBrk="0" hangingPunct="1">
        <a:lnSpc>
          <a:spcPct val="100000"/>
        </a:lnSpc>
        <a:spcBef>
          <a:spcPts val="0"/>
        </a:spcBef>
        <a:buClr>
          <a:schemeClr val="tx1"/>
        </a:buClr>
        <a:buFont typeface="Arial" panose="020B0604020202020204" pitchFamily="34" charset="0"/>
        <a:buChar char="•"/>
        <a:defRPr sz="1200" b="0" i="0" kern="1200">
          <a:solidFill>
            <a:schemeClr val="tx2"/>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userDrawn="1">
          <p15:clr>
            <a:srgbClr val="F26B43"/>
          </p15:clr>
        </p15:guide>
        <p15:guide id="2" pos="461" userDrawn="1">
          <p15:clr>
            <a:srgbClr val="F26B43"/>
          </p15:clr>
        </p15:guide>
        <p15:guide id="3" pos="7206" userDrawn="1">
          <p15:clr>
            <a:srgbClr val="F26B43"/>
          </p15:clr>
        </p15:guide>
        <p15:guide id="4" orient="horz" pos="751" userDrawn="1">
          <p15:clr>
            <a:srgbClr val="F26B43"/>
          </p15:clr>
        </p15:guide>
        <p15:guide id="5"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awscli.amazonaws.com/awscli-exe-linux-x86_64.zip%22" TargetMode="Externa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3" Type="http://schemas.openxmlformats.org/officeDocument/2006/relationships/hyperlink" Target="https://dl.k8s.io/release/stable.txt)/bin/linux/amd64/kubectl%22" TargetMode="External"/><Relationship Id="rId2" Type="http://schemas.openxmlformats.org/officeDocument/2006/relationships/hyperlink" Target="https://dl.k8s.io/release/$(curl" TargetMode="External"/><Relationship Id="rId1" Type="http://schemas.openxmlformats.org/officeDocument/2006/relationships/slideLayout" Target="../slideLayouts/slideLayout17.xml"/><Relationship Id="rId6" Type="http://schemas.openxmlformats.org/officeDocument/2006/relationships/hyperlink" Target="https://baltocdn.com/helm/stable/debian/" TargetMode="External"/><Relationship Id="rId5" Type="http://schemas.openxmlformats.org/officeDocument/2006/relationships/hyperlink" Target="https://baltocdn.com/helm/signing.asc" TargetMode="External"/><Relationship Id="rId4" Type="http://schemas.openxmlformats.org/officeDocument/2006/relationships/hyperlink" Target="https://github.com/weaveworks/eksctl/releases/latest/download/eksctl_$(unam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2.png"/><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12" name="Rectangle 310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1F926B-71AD-FF2E-A6B0-33611B5D53F4}"/>
              </a:ext>
            </a:extLst>
          </p:cNvPr>
          <p:cNvSpPr>
            <a:spLocks noGrp="1"/>
          </p:cNvSpPr>
          <p:nvPr>
            <p:ph type="title"/>
          </p:nvPr>
        </p:nvSpPr>
        <p:spPr>
          <a:xfrm>
            <a:off x="643467" y="640080"/>
            <a:ext cx="3096427" cy="5613236"/>
          </a:xfrm>
        </p:spPr>
        <p:txBody>
          <a:bodyPr vert="horz" lIns="91440" tIns="45720" rIns="91440" bIns="45720" rtlCol="0" anchor="ctr">
            <a:normAutofit/>
          </a:bodyPr>
          <a:lstStyle/>
          <a:p>
            <a:pPr>
              <a:lnSpc>
                <a:spcPct val="90000"/>
              </a:lnSpc>
              <a:spcBef>
                <a:spcPct val="0"/>
              </a:spcBef>
            </a:pPr>
            <a:r>
              <a:rPr lang="en-US" sz="3700" i="1" u="sng" kern="1200">
                <a:solidFill>
                  <a:srgbClr val="FFFFFF"/>
                </a:solidFill>
                <a:latin typeface="+mj-lt"/>
                <a:ea typeface="+mj-ea"/>
                <a:cs typeface="+mj-cs"/>
              </a:rPr>
              <a:t>Installation &amp; Configuration of AWS CLI</a:t>
            </a:r>
          </a:p>
        </p:txBody>
      </p:sp>
      <p:sp>
        <p:nvSpPr>
          <p:cNvPr id="5" name="TextBox 4">
            <a:extLst>
              <a:ext uri="{FF2B5EF4-FFF2-40B4-BE49-F238E27FC236}">
                <a16:creationId xmlns:a16="http://schemas.microsoft.com/office/drawing/2014/main" id="{A0C7B0B3-4D8C-E025-E250-0AFC3D0EBA9F}"/>
              </a:ext>
            </a:extLst>
          </p:cNvPr>
          <p:cNvSpPr txBox="1"/>
          <p:nvPr/>
        </p:nvSpPr>
        <p:spPr>
          <a:xfrm>
            <a:off x="4699818" y="640082"/>
            <a:ext cx="6848715" cy="2484884"/>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400" dirty="0"/>
              <a:t>Firstly, we need to install AWS CLI tool on our server</a:t>
            </a:r>
            <a:endParaRPr lang="en-US" sz="1400" b="0" i="0" dirty="0">
              <a:effectLst/>
            </a:endParaRPr>
          </a:p>
          <a:p>
            <a:pPr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b="0" i="0" dirty="0">
                <a:effectLst/>
              </a:rPr>
              <a:t>-curl "</a:t>
            </a:r>
            <a:r>
              <a:rPr lang="en-US" sz="1400" b="0" i="0" u="none" strike="noStrike" dirty="0">
                <a:effectLst/>
                <a:hlinkClick r:id="rId2" tooltip="https://awscli.amazonaws.com/awscli-exe-linux-x86_64.zip%22">
                  <a:extLst>
                    <a:ext uri="{A12FA001-AC4F-418D-AE19-62706E023703}">
                      <ahyp:hlinkClr xmlns:ahyp="http://schemas.microsoft.com/office/drawing/2018/hyperlinkcolor" val="tx"/>
                    </a:ext>
                  </a:extLst>
                </a:hlinkClick>
              </a:rPr>
              <a:t>https://awscli.amazonaws.com/awscli-exe-linux-x86_64.zip"</a:t>
            </a:r>
            <a:r>
              <a:rPr lang="en-US" sz="1400" b="0" i="0" dirty="0">
                <a:effectLst/>
              </a:rPr>
              <a:t> -o "awscliv2.zip" </a:t>
            </a:r>
            <a:br>
              <a:rPr lang="en-US" sz="1400" dirty="0"/>
            </a:br>
            <a:r>
              <a:rPr lang="en-US" sz="1400" b="0" i="0" dirty="0">
                <a:effectLst/>
              </a:rPr>
              <a:t>apt install unzip </a:t>
            </a:r>
            <a:br>
              <a:rPr lang="en-US" sz="1400" dirty="0"/>
            </a:br>
            <a:r>
              <a:rPr lang="en-US" sz="1400" b="0" i="0" dirty="0" err="1">
                <a:effectLst/>
              </a:rPr>
              <a:t>unzip</a:t>
            </a:r>
            <a:r>
              <a:rPr lang="en-US" sz="1400" b="0" i="0" dirty="0">
                <a:effectLst/>
              </a:rPr>
              <a:t> awscliv2.zip </a:t>
            </a:r>
            <a:br>
              <a:rPr lang="en-US" sz="1400" dirty="0"/>
            </a:br>
            <a:r>
              <a:rPr lang="en-US" sz="1400" b="0" i="0" dirty="0">
                <a:effectLst/>
              </a:rPr>
              <a:t>./</a:t>
            </a:r>
            <a:r>
              <a:rPr lang="en-US" sz="1400" b="0" i="0" dirty="0" err="1">
                <a:effectLst/>
              </a:rPr>
              <a:t>aws</a:t>
            </a:r>
            <a:r>
              <a:rPr lang="en-US" sz="1400" b="0" i="0" dirty="0">
                <a:effectLst/>
              </a:rPr>
              <a:t>/install</a:t>
            </a:r>
            <a:br>
              <a:rPr lang="en-US" sz="1400" dirty="0"/>
            </a:br>
            <a:r>
              <a:rPr lang="en-US" sz="1400" b="0" i="0" dirty="0" err="1">
                <a:effectLst/>
              </a:rPr>
              <a:t>aws</a:t>
            </a:r>
            <a:r>
              <a:rPr lang="en-US" sz="1400" b="0" i="0" dirty="0">
                <a:effectLst/>
              </a:rPr>
              <a:t> –version</a:t>
            </a:r>
          </a:p>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err="1"/>
              <a:t>aws</a:t>
            </a:r>
            <a:r>
              <a:rPr lang="en-US" sz="1400" dirty="0"/>
              <a:t> configure</a:t>
            </a:r>
          </a:p>
        </p:txBody>
      </p:sp>
      <p:pic>
        <p:nvPicPr>
          <p:cNvPr id="3076" name="Picture 4">
            <a:extLst>
              <a:ext uri="{FF2B5EF4-FFF2-40B4-BE49-F238E27FC236}">
                <a16:creationId xmlns:a16="http://schemas.microsoft.com/office/drawing/2014/main" id="{B6335E3A-817C-502E-E007-9957899B6D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4286" b="1"/>
          <a:stretch/>
        </p:blipFill>
        <p:spPr bwMode="auto">
          <a:xfrm>
            <a:off x="4654297" y="3641750"/>
            <a:ext cx="6894236" cy="209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927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DC52-9D88-5977-8932-01940ACEBD3E}"/>
              </a:ext>
            </a:extLst>
          </p:cNvPr>
          <p:cNvSpPr>
            <a:spLocks noGrp="1"/>
          </p:cNvSpPr>
          <p:nvPr>
            <p:ph type="title"/>
          </p:nvPr>
        </p:nvSpPr>
        <p:spPr>
          <a:xfrm>
            <a:off x="626398" y="1371600"/>
            <a:ext cx="10762962" cy="4175759"/>
          </a:xfrm>
        </p:spPr>
        <p:txBody>
          <a:bodyPr/>
          <a:lstStyle/>
          <a:p>
            <a:pPr marL="342900" indent="-342900">
              <a:buFont typeface="Wingdings" panose="05000000000000000000" pitchFamily="2" charset="2"/>
              <a:buChar char="Ø"/>
            </a:pPr>
            <a:r>
              <a:rPr lang="en-US" b="0" i="0" dirty="0">
                <a:solidFill>
                  <a:schemeClr val="accent1">
                    <a:lumMod val="50000"/>
                  </a:schemeClr>
                </a:solidFill>
                <a:effectLst/>
                <a:latin typeface="Interstate"/>
              </a:rPr>
              <a:t>There was an error popping up while creating the EKS cluster , through EKSCTL command. Error consisted of the statement - 'The maximum number of VPCs has been reached.’</a:t>
            </a:r>
            <a:br>
              <a:rPr lang="en-US" b="0" i="0" dirty="0">
                <a:solidFill>
                  <a:schemeClr val="accent1">
                    <a:lumMod val="50000"/>
                  </a:schemeClr>
                </a:solidFill>
                <a:effectLst/>
                <a:latin typeface="Interstate"/>
              </a:rPr>
            </a:br>
            <a:r>
              <a:rPr lang="en-US" b="0" i="0" dirty="0">
                <a:solidFill>
                  <a:schemeClr val="accent1">
                    <a:lumMod val="50000"/>
                  </a:schemeClr>
                </a:solidFill>
                <a:effectLst/>
                <a:latin typeface="Interstate"/>
              </a:rPr>
              <a:t> </a:t>
            </a:r>
            <a:br>
              <a:rPr lang="en-US" b="0" i="0" dirty="0">
                <a:solidFill>
                  <a:schemeClr val="accent1">
                    <a:lumMod val="50000"/>
                  </a:schemeClr>
                </a:solidFill>
                <a:effectLst/>
                <a:latin typeface="Interstate"/>
              </a:rPr>
            </a:br>
            <a:br>
              <a:rPr lang="en-US" b="0" i="0" dirty="0">
                <a:solidFill>
                  <a:schemeClr val="accent1">
                    <a:lumMod val="50000"/>
                  </a:schemeClr>
                </a:solidFill>
                <a:effectLst/>
                <a:latin typeface="Interstate"/>
              </a:rPr>
            </a:br>
            <a:r>
              <a:rPr lang="en-US" i="0" u="sng" dirty="0">
                <a:solidFill>
                  <a:schemeClr val="accent1">
                    <a:lumMod val="50000"/>
                  </a:schemeClr>
                </a:solidFill>
                <a:effectLst/>
                <a:latin typeface="Interstate"/>
              </a:rPr>
              <a:t>Solution</a:t>
            </a:r>
            <a:r>
              <a:rPr lang="en-US" b="0" i="0" dirty="0">
                <a:solidFill>
                  <a:schemeClr val="accent1">
                    <a:lumMod val="50000"/>
                  </a:schemeClr>
                </a:solidFill>
                <a:effectLst/>
                <a:latin typeface="Interstate"/>
              </a:rPr>
              <a:t>: This error occurred because - When you create a </a:t>
            </a:r>
            <a:r>
              <a:rPr lang="en-US" b="1" i="0" dirty="0">
                <a:solidFill>
                  <a:schemeClr val="accent1">
                    <a:lumMod val="50000"/>
                  </a:schemeClr>
                </a:solidFill>
                <a:effectLst/>
                <a:latin typeface="Interstate"/>
              </a:rPr>
              <a:t>cluster</a:t>
            </a:r>
            <a:r>
              <a:rPr lang="en-US" b="0" i="0" dirty="0">
                <a:solidFill>
                  <a:schemeClr val="accent1">
                    <a:lumMod val="50000"/>
                  </a:schemeClr>
                </a:solidFill>
                <a:effectLst/>
                <a:latin typeface="Interstate"/>
              </a:rPr>
              <a:t>, </a:t>
            </a:r>
            <a:r>
              <a:rPr lang="en-US" dirty="0">
                <a:solidFill>
                  <a:schemeClr val="accent1">
                    <a:lumMod val="50000"/>
                  </a:schemeClr>
                </a:solidFill>
                <a:latin typeface="Interstate"/>
              </a:rPr>
              <a:t>EKSCTL</a:t>
            </a:r>
            <a:r>
              <a:rPr lang="en-US" b="0" i="0" dirty="0">
                <a:solidFill>
                  <a:schemeClr val="accent1">
                    <a:lumMod val="50000"/>
                  </a:schemeClr>
                </a:solidFill>
                <a:effectLst/>
                <a:latin typeface="Interstate"/>
              </a:rPr>
              <a:t> itself creates a new Amazon Virtual Private Cloud (Amazon </a:t>
            </a:r>
            <a:r>
              <a:rPr lang="en-US" b="1" i="0" dirty="0">
                <a:solidFill>
                  <a:schemeClr val="accent1">
                    <a:lumMod val="50000"/>
                  </a:schemeClr>
                </a:solidFill>
                <a:effectLst/>
                <a:latin typeface="Interstate"/>
              </a:rPr>
              <a:t>VPC</a:t>
            </a:r>
            <a:r>
              <a:rPr lang="en-US" b="0" i="0" dirty="0">
                <a:solidFill>
                  <a:schemeClr val="accent1">
                    <a:lumMod val="50000"/>
                  </a:schemeClr>
                </a:solidFill>
                <a:effectLst/>
                <a:latin typeface="Interstate"/>
              </a:rPr>
              <a:t>) by default. So, the solution to this problem is to increase the quota of VPC's in that region , or to create the cluster in some other region where new VPC can be created. So, we fixed this issue by creating the cluster in some other region.  </a:t>
            </a:r>
            <a:br>
              <a:rPr lang="en-US" b="0" i="0" dirty="0">
                <a:solidFill>
                  <a:schemeClr val="accent1">
                    <a:lumMod val="50000"/>
                  </a:schemeClr>
                </a:solidFill>
                <a:effectLst/>
                <a:latin typeface="Interstate"/>
              </a:rPr>
            </a:br>
            <a:endParaRPr lang="en-IN" dirty="0">
              <a:solidFill>
                <a:schemeClr val="accent1">
                  <a:lumMod val="50000"/>
                </a:schemeClr>
              </a:solidFill>
              <a:latin typeface="Interstate"/>
            </a:endParaRPr>
          </a:p>
        </p:txBody>
      </p:sp>
    </p:spTree>
    <p:extLst>
      <p:ext uri="{BB962C8B-B14F-4D97-AF65-F5344CB8AC3E}">
        <p14:creationId xmlns:p14="http://schemas.microsoft.com/office/powerpoint/2010/main" val="57236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B18A-710E-AB1A-9D8E-6CC9EB1AEF99}"/>
              </a:ext>
            </a:extLst>
          </p:cNvPr>
          <p:cNvSpPr>
            <a:spLocks noGrp="1"/>
          </p:cNvSpPr>
          <p:nvPr>
            <p:ph type="title"/>
          </p:nvPr>
        </p:nvSpPr>
        <p:spPr>
          <a:xfrm>
            <a:off x="626398" y="1473200"/>
            <a:ext cx="10823922" cy="4181520"/>
          </a:xfrm>
        </p:spPr>
        <p:txBody>
          <a:bodyPr/>
          <a:lstStyle/>
          <a:p>
            <a:pPr marL="457200" indent="-457200">
              <a:buFont typeface="Wingdings" panose="05000000000000000000" pitchFamily="2" charset="2"/>
              <a:buChar char="Ø"/>
            </a:pPr>
            <a:r>
              <a:rPr lang="en-US" b="0" i="0" dirty="0">
                <a:solidFill>
                  <a:schemeClr val="accent1">
                    <a:lumMod val="50000"/>
                  </a:schemeClr>
                </a:solidFill>
                <a:effectLst/>
                <a:latin typeface="Interstate"/>
              </a:rPr>
              <a:t>Faced error while naming the helm chart during chart creation</a:t>
            </a:r>
            <a:br>
              <a:rPr lang="en-US" b="0" i="0" dirty="0">
                <a:solidFill>
                  <a:schemeClr val="accent1">
                    <a:lumMod val="50000"/>
                  </a:schemeClr>
                </a:solidFill>
                <a:effectLst/>
                <a:latin typeface="Interstate"/>
              </a:rPr>
            </a:br>
            <a:br>
              <a:rPr lang="en-US" b="0" dirty="0">
                <a:solidFill>
                  <a:schemeClr val="accent1">
                    <a:lumMod val="50000"/>
                  </a:schemeClr>
                </a:solidFill>
                <a:latin typeface="Interstate"/>
              </a:rPr>
            </a:br>
            <a:br>
              <a:rPr lang="en-US" b="0" dirty="0">
                <a:solidFill>
                  <a:schemeClr val="accent1">
                    <a:lumMod val="50000"/>
                  </a:schemeClr>
                </a:solidFill>
                <a:latin typeface="Interstate"/>
              </a:rPr>
            </a:br>
            <a:r>
              <a:rPr lang="en-US" u="sng" dirty="0">
                <a:solidFill>
                  <a:schemeClr val="accent1">
                    <a:lumMod val="50000"/>
                  </a:schemeClr>
                </a:solidFill>
                <a:latin typeface="Interstate"/>
              </a:rPr>
              <a:t>Solution</a:t>
            </a:r>
            <a:r>
              <a:rPr lang="en-US" b="0" dirty="0">
                <a:solidFill>
                  <a:schemeClr val="accent1">
                    <a:lumMod val="50000"/>
                  </a:schemeClr>
                </a:solidFill>
                <a:latin typeface="Interstate"/>
              </a:rPr>
              <a:t>: Earlier, we were not following the naming convention as mentioned below-</a:t>
            </a:r>
            <a:br>
              <a:rPr lang="en-US" b="0" i="0" dirty="0">
                <a:solidFill>
                  <a:schemeClr val="accent1">
                    <a:lumMod val="50000"/>
                  </a:schemeClr>
                </a:solidFill>
                <a:effectLst/>
                <a:latin typeface="Interstate"/>
              </a:rPr>
            </a:br>
            <a:r>
              <a:rPr lang="en-US" b="0" i="0" dirty="0">
                <a:solidFill>
                  <a:schemeClr val="accent1">
                    <a:lumMod val="50000"/>
                  </a:schemeClr>
                </a:solidFill>
                <a:effectLst/>
                <a:latin typeface="Interstate"/>
              </a:rPr>
              <a:t>Naming convention - 'Chart names must be lower case letters and numbers. Words </a:t>
            </a:r>
            <a:r>
              <a:rPr lang="en-US" b="0" i="1" dirty="0">
                <a:solidFill>
                  <a:schemeClr val="accent1">
                    <a:lumMod val="50000"/>
                  </a:schemeClr>
                </a:solidFill>
                <a:effectLst/>
                <a:latin typeface="Interstate"/>
              </a:rPr>
              <a:t>may</a:t>
            </a:r>
            <a:r>
              <a:rPr lang="en-US" b="0" i="0" dirty="0">
                <a:solidFill>
                  <a:schemeClr val="accent1">
                    <a:lumMod val="50000"/>
                  </a:schemeClr>
                </a:solidFill>
                <a:effectLst/>
                <a:latin typeface="Interstate"/>
              </a:rPr>
              <a:t> be separated with dashes (-). Neither uppercase letters nor underscores can be used in chart names. Dots should not be used in chart names.’</a:t>
            </a:r>
            <a:br>
              <a:rPr lang="en-US" b="0" i="0" dirty="0">
                <a:solidFill>
                  <a:schemeClr val="accent1">
                    <a:lumMod val="50000"/>
                  </a:schemeClr>
                </a:solidFill>
                <a:effectLst/>
                <a:latin typeface="Interstate"/>
              </a:rPr>
            </a:br>
            <a:r>
              <a:rPr lang="en-US" b="0" i="0" dirty="0">
                <a:solidFill>
                  <a:schemeClr val="accent1">
                    <a:lumMod val="50000"/>
                  </a:schemeClr>
                </a:solidFill>
                <a:effectLst/>
                <a:latin typeface="Interstate"/>
              </a:rPr>
              <a:t>Later , we followed the naming convention and the helm chart was created successfully. </a:t>
            </a:r>
            <a:br>
              <a:rPr lang="en-US" b="0" i="0" dirty="0">
                <a:solidFill>
                  <a:schemeClr val="accent1">
                    <a:lumMod val="50000"/>
                  </a:schemeClr>
                </a:solidFill>
                <a:effectLst/>
                <a:latin typeface="Interstate"/>
              </a:rPr>
            </a:br>
            <a:endParaRPr lang="en-IN" dirty="0">
              <a:solidFill>
                <a:schemeClr val="accent1">
                  <a:lumMod val="50000"/>
                </a:schemeClr>
              </a:solidFill>
              <a:latin typeface="Interstate"/>
            </a:endParaRPr>
          </a:p>
        </p:txBody>
      </p:sp>
    </p:spTree>
    <p:extLst>
      <p:ext uri="{BB962C8B-B14F-4D97-AF65-F5344CB8AC3E}">
        <p14:creationId xmlns:p14="http://schemas.microsoft.com/office/powerpoint/2010/main" val="24266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8B0AB5-CCE8-4D1B-8551-F6182C7D396C}"/>
              </a:ext>
            </a:extLst>
          </p:cNvPr>
          <p:cNvSpPr>
            <a:spLocks noGrp="1"/>
          </p:cNvSpPr>
          <p:nvPr>
            <p:ph type="title"/>
          </p:nvPr>
        </p:nvSpPr>
        <p:spPr>
          <a:xfrm>
            <a:off x="4036583" y="754224"/>
            <a:ext cx="4118833" cy="830997"/>
          </a:xfrm>
        </p:spPr>
        <p:txBody>
          <a:bodyPr/>
          <a:lstStyle/>
          <a:p>
            <a:r>
              <a:rPr lang="en-IN" sz="4800" dirty="0">
                <a:solidFill>
                  <a:schemeClr val="tx1">
                    <a:lumMod val="60000"/>
                    <a:lumOff val="40000"/>
                  </a:schemeClr>
                </a:solidFill>
                <a:latin typeface="Lucida Handwriting" panose="03010101010101010101" pitchFamily="66" charset="0"/>
              </a:rPr>
              <a:t>Thank You </a:t>
            </a:r>
          </a:p>
        </p:txBody>
      </p:sp>
    </p:spTree>
    <p:extLst>
      <p:ext uri="{BB962C8B-B14F-4D97-AF65-F5344CB8AC3E}">
        <p14:creationId xmlns:p14="http://schemas.microsoft.com/office/powerpoint/2010/main" val="1467790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6" name="Rectangle 413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7" name="Rectangle 413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8" name="Rectangle 413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9" name="Rectangle 413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50" name="Rectangle 413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1" name="Oval 414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463CB2-A6AD-D8A0-A6CE-FCAE2148A889}"/>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lnSpc>
                <a:spcPct val="90000"/>
              </a:lnSpc>
              <a:spcBef>
                <a:spcPct val="0"/>
              </a:spcBef>
            </a:pPr>
            <a:r>
              <a:rPr lang="en-US" sz="4400" i="1" u="sng" kern="1200" dirty="0">
                <a:solidFill>
                  <a:srgbClr val="FFFFFF"/>
                </a:solidFill>
                <a:latin typeface="+mj-lt"/>
                <a:ea typeface="+mj-ea"/>
                <a:cs typeface="+mj-cs"/>
              </a:rPr>
              <a:t>Installation of KUBECTL, EKSCTL, helm</a:t>
            </a:r>
          </a:p>
        </p:txBody>
      </p:sp>
      <p:sp>
        <p:nvSpPr>
          <p:cNvPr id="4152" name="TextBox 4">
            <a:extLst>
              <a:ext uri="{FF2B5EF4-FFF2-40B4-BE49-F238E27FC236}">
                <a16:creationId xmlns:a16="http://schemas.microsoft.com/office/drawing/2014/main" id="{7CF89FC9-904A-3783-7504-0788A7EF55DE}"/>
              </a:ext>
            </a:extLst>
          </p:cNvPr>
          <p:cNvSpPr txBox="1"/>
          <p:nvPr/>
        </p:nvSpPr>
        <p:spPr>
          <a:xfrm>
            <a:off x="6503158" y="649480"/>
            <a:ext cx="4862447" cy="5546047"/>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600" b="1" i="1" u="sng" dirty="0" err="1">
                <a:solidFill>
                  <a:schemeClr val="accent1">
                    <a:lumMod val="50000"/>
                  </a:schemeClr>
                </a:solidFill>
                <a:effectLst/>
              </a:rPr>
              <a:t>Kubectl</a:t>
            </a:r>
            <a:r>
              <a:rPr lang="en-US" sz="1600" b="1" i="1" u="sng" dirty="0">
                <a:solidFill>
                  <a:schemeClr val="accent1">
                    <a:lumMod val="50000"/>
                  </a:schemeClr>
                </a:solidFill>
                <a:effectLst/>
              </a:rPr>
              <a:t> </a:t>
            </a:r>
          </a:p>
          <a:p>
            <a:pPr indent="-228600">
              <a:lnSpc>
                <a:spcPct val="90000"/>
              </a:lnSpc>
              <a:spcAft>
                <a:spcPts val="600"/>
              </a:spcAft>
              <a:buFont typeface="Arial" panose="020B0604020202020204" pitchFamily="34" charset="0"/>
              <a:buChar char="•"/>
            </a:pPr>
            <a:r>
              <a:rPr lang="en-US" sz="1600" dirty="0">
                <a:solidFill>
                  <a:schemeClr val="accent1">
                    <a:lumMod val="50000"/>
                  </a:schemeClr>
                </a:solidFill>
              </a:rPr>
              <a:t>              -c</a:t>
            </a:r>
            <a:r>
              <a:rPr lang="en-US" sz="1600" b="0" i="0" dirty="0">
                <a:solidFill>
                  <a:schemeClr val="accent1">
                    <a:lumMod val="50000"/>
                  </a:schemeClr>
                </a:solidFill>
                <a:effectLst/>
              </a:rPr>
              <a:t>url -LO "</a:t>
            </a:r>
            <a:r>
              <a:rPr lang="en-US" sz="1600" b="0" i="0" u="none" strike="noStrike" dirty="0">
                <a:solidFill>
                  <a:schemeClr val="accent1">
                    <a:lumMod val="50000"/>
                  </a:schemeClr>
                </a:solidFill>
                <a:effectLst/>
                <a:hlinkClick r:id="rId2" tooltip="https://dl.k8s.io/release/$(curl">
                  <a:extLst>
                    <a:ext uri="{A12FA001-AC4F-418D-AE19-62706E023703}">
                      <ahyp:hlinkClr xmlns:ahyp="http://schemas.microsoft.com/office/drawing/2018/hyperlinkcolor" val="tx"/>
                    </a:ext>
                  </a:extLst>
                </a:hlinkClick>
              </a:rPr>
              <a:t>https://dl.k8s.io/release/$(curl</a:t>
            </a:r>
            <a:r>
              <a:rPr lang="en-US" sz="1600" b="0" i="0" dirty="0">
                <a:solidFill>
                  <a:schemeClr val="accent1">
                    <a:lumMod val="50000"/>
                  </a:schemeClr>
                </a:solidFill>
                <a:effectLst/>
              </a:rPr>
              <a:t> -L -s </a:t>
            </a:r>
            <a:r>
              <a:rPr lang="en-US" sz="1600" b="0" i="0" u="none" strike="noStrike" dirty="0">
                <a:solidFill>
                  <a:schemeClr val="accent1">
                    <a:lumMod val="50000"/>
                  </a:schemeClr>
                </a:solidFill>
                <a:effectLst/>
                <a:hlinkClick r:id="rId3" tooltip="https://dl.k8s.io/release/stable.txt)/bin/linux/amd64/kubectl%22">
                  <a:extLst>
                    <a:ext uri="{A12FA001-AC4F-418D-AE19-62706E023703}">
                      <ahyp:hlinkClr xmlns:ahyp="http://schemas.microsoft.com/office/drawing/2018/hyperlinkcolor" val="tx"/>
                    </a:ext>
                  </a:extLst>
                </a:hlinkClick>
              </a:rPr>
              <a:t>https://dl.k8s.io/release/stable.txt)/bin/linux/amd64/kubectl"</a:t>
            </a:r>
            <a:br>
              <a:rPr lang="en-US" sz="1600" dirty="0">
                <a:solidFill>
                  <a:schemeClr val="accent1">
                    <a:lumMod val="50000"/>
                  </a:schemeClr>
                </a:solidFill>
              </a:rPr>
            </a:br>
            <a:r>
              <a:rPr lang="en-US" sz="1600" dirty="0">
                <a:solidFill>
                  <a:schemeClr val="accent1">
                    <a:lumMod val="50000"/>
                  </a:schemeClr>
                </a:solidFill>
              </a:rPr>
              <a:t>              </a:t>
            </a:r>
            <a:r>
              <a:rPr lang="en-US" sz="1600" b="0" i="0" dirty="0" err="1">
                <a:solidFill>
                  <a:schemeClr val="accent1">
                    <a:lumMod val="50000"/>
                  </a:schemeClr>
                </a:solidFill>
                <a:effectLst/>
              </a:rPr>
              <a:t>sudo</a:t>
            </a:r>
            <a:r>
              <a:rPr lang="en-US" sz="1600" b="0" i="0" dirty="0">
                <a:solidFill>
                  <a:schemeClr val="accent1">
                    <a:lumMod val="50000"/>
                  </a:schemeClr>
                </a:solidFill>
                <a:effectLst/>
              </a:rPr>
              <a:t> install -o root -g root -m 0755 </a:t>
            </a:r>
            <a:r>
              <a:rPr lang="en-US" sz="1600" b="0" i="0" dirty="0" err="1">
                <a:solidFill>
                  <a:schemeClr val="accent1">
                    <a:lumMod val="50000"/>
                  </a:schemeClr>
                </a:solidFill>
                <a:effectLst/>
              </a:rPr>
              <a:t>kubectl</a:t>
            </a:r>
            <a:r>
              <a:rPr lang="en-US" sz="1600" b="0" i="0" dirty="0">
                <a:solidFill>
                  <a:schemeClr val="accent1">
                    <a:lumMod val="50000"/>
                  </a:schemeClr>
                </a:solidFill>
                <a:effectLst/>
              </a:rPr>
              <a:t> /</a:t>
            </a:r>
            <a:r>
              <a:rPr lang="en-US" sz="1600" b="0" i="0" dirty="0" err="1">
                <a:solidFill>
                  <a:schemeClr val="accent1">
                    <a:lumMod val="50000"/>
                  </a:schemeClr>
                </a:solidFill>
                <a:effectLst/>
              </a:rPr>
              <a:t>usr</a:t>
            </a:r>
            <a:r>
              <a:rPr lang="en-US" sz="1600" b="0" i="0" dirty="0">
                <a:solidFill>
                  <a:schemeClr val="accent1">
                    <a:lumMod val="50000"/>
                  </a:schemeClr>
                </a:solidFill>
                <a:effectLst/>
              </a:rPr>
              <a:t>/local/bin/</a:t>
            </a:r>
            <a:r>
              <a:rPr lang="en-US" sz="1600" b="0" i="0" dirty="0" err="1">
                <a:solidFill>
                  <a:schemeClr val="accent1">
                    <a:lumMod val="50000"/>
                  </a:schemeClr>
                </a:solidFill>
                <a:effectLst/>
              </a:rPr>
              <a:t>kubectl</a:t>
            </a:r>
            <a:endParaRPr lang="en-US" sz="1600" b="0" i="0" dirty="0">
              <a:solidFill>
                <a:schemeClr val="accent1">
                  <a:lumMod val="50000"/>
                </a:schemeClr>
              </a:solidFill>
              <a:effectLst/>
            </a:endParaRPr>
          </a:p>
          <a:p>
            <a:pPr indent="-228600">
              <a:lnSpc>
                <a:spcPct val="90000"/>
              </a:lnSpc>
              <a:spcAft>
                <a:spcPts val="600"/>
              </a:spcAft>
              <a:buFont typeface="Arial" panose="020B0604020202020204" pitchFamily="34" charset="0"/>
              <a:buChar char="•"/>
            </a:pPr>
            <a:endParaRPr lang="en-US" sz="1600" dirty="0">
              <a:solidFill>
                <a:schemeClr val="accent1">
                  <a:lumMod val="50000"/>
                </a:schemeClr>
              </a:solidFill>
            </a:endParaRPr>
          </a:p>
          <a:p>
            <a:pPr indent="-228600">
              <a:lnSpc>
                <a:spcPct val="90000"/>
              </a:lnSpc>
              <a:spcAft>
                <a:spcPts val="600"/>
              </a:spcAft>
              <a:buFont typeface="Arial" panose="020B0604020202020204" pitchFamily="34" charset="0"/>
              <a:buChar char="•"/>
            </a:pPr>
            <a:br>
              <a:rPr lang="en-US" sz="1600" dirty="0">
                <a:solidFill>
                  <a:schemeClr val="accent1">
                    <a:lumMod val="50000"/>
                  </a:schemeClr>
                </a:solidFill>
              </a:rPr>
            </a:br>
            <a:endParaRPr lang="en-US" sz="1600" dirty="0">
              <a:solidFill>
                <a:schemeClr val="accent1">
                  <a:lumMod val="50000"/>
                </a:schemeClr>
              </a:solidFill>
            </a:endParaRPr>
          </a:p>
          <a:p>
            <a:pPr marL="285750" indent="-228600">
              <a:lnSpc>
                <a:spcPct val="90000"/>
              </a:lnSpc>
              <a:spcAft>
                <a:spcPts val="600"/>
              </a:spcAft>
              <a:buFont typeface="Arial" panose="020B0604020202020204" pitchFamily="34" charset="0"/>
              <a:buChar char="•"/>
            </a:pPr>
            <a:r>
              <a:rPr lang="en-US" sz="1600" b="1" i="1" u="sng" dirty="0" err="1">
                <a:solidFill>
                  <a:schemeClr val="accent1">
                    <a:lumMod val="50000"/>
                  </a:schemeClr>
                </a:solidFill>
              </a:rPr>
              <a:t>Eksctl</a:t>
            </a:r>
            <a:endParaRPr lang="en-US" sz="1600" b="1" i="1" u="sng" dirty="0">
              <a:solidFill>
                <a:schemeClr val="accent1">
                  <a:lumMod val="50000"/>
                </a:schemeClr>
              </a:solidFill>
            </a:endParaRPr>
          </a:p>
          <a:p>
            <a:pPr indent="-228600">
              <a:lnSpc>
                <a:spcPct val="90000"/>
              </a:lnSpc>
              <a:spcAft>
                <a:spcPts val="600"/>
              </a:spcAft>
              <a:buFont typeface="Arial" panose="020B0604020202020204" pitchFamily="34" charset="0"/>
              <a:buChar char="•"/>
            </a:pPr>
            <a:r>
              <a:rPr lang="en-US" sz="1600" b="0" i="0" dirty="0">
                <a:solidFill>
                  <a:schemeClr val="accent1">
                    <a:lumMod val="50000"/>
                  </a:schemeClr>
                </a:solidFill>
                <a:effectLst/>
              </a:rPr>
              <a:t>              -curl --silent --location "</a:t>
            </a:r>
            <a:r>
              <a:rPr lang="en-US" sz="1600" b="0" i="0" u="none" strike="noStrike" dirty="0">
                <a:solidFill>
                  <a:schemeClr val="accent1">
                    <a:lumMod val="50000"/>
                  </a:schemeClr>
                </a:solidFill>
                <a:effectLst/>
                <a:hlinkClick r:id="rId4" tooltip="https://github.com/weaveworks/eksctl/releases/latest/download/eksctl_$(uname">
                  <a:extLst>
                    <a:ext uri="{A12FA001-AC4F-418D-AE19-62706E023703}">
                      <ahyp:hlinkClr xmlns:ahyp="http://schemas.microsoft.com/office/drawing/2018/hyperlinkcolor" val="tx"/>
                    </a:ext>
                  </a:extLst>
                </a:hlinkClick>
              </a:rPr>
              <a:t>https://github.com/</a:t>
            </a:r>
            <a:r>
              <a:rPr lang="en-US" sz="1600" b="0" i="0" u="none" strike="noStrike" dirty="0" err="1">
                <a:solidFill>
                  <a:schemeClr val="accent1">
                    <a:lumMod val="50000"/>
                  </a:schemeClr>
                </a:solidFill>
                <a:effectLst/>
                <a:hlinkClick r:id="rId4" tooltip="https://github.com/weaveworks/eksctl/releases/latest/download/eksctl_$(uname">
                  <a:extLst>
                    <a:ext uri="{A12FA001-AC4F-418D-AE19-62706E023703}">
                      <ahyp:hlinkClr xmlns:ahyp="http://schemas.microsoft.com/office/drawing/2018/hyperlinkcolor" val="tx"/>
                    </a:ext>
                  </a:extLst>
                </a:hlinkClick>
              </a:rPr>
              <a:t>weaveworks</a:t>
            </a:r>
            <a:r>
              <a:rPr lang="en-US" sz="1600" b="0" i="0" u="none" strike="noStrike" dirty="0">
                <a:solidFill>
                  <a:schemeClr val="accent1">
                    <a:lumMod val="50000"/>
                  </a:schemeClr>
                </a:solidFill>
                <a:effectLst/>
                <a:hlinkClick r:id="rId4" tooltip="https://github.com/weaveworks/eksctl/releases/latest/download/eksctl_$(uname">
                  <a:extLst>
                    <a:ext uri="{A12FA001-AC4F-418D-AE19-62706E023703}">
                      <ahyp:hlinkClr xmlns:ahyp="http://schemas.microsoft.com/office/drawing/2018/hyperlinkcolor" val="tx"/>
                    </a:ext>
                  </a:extLst>
                </a:hlinkClick>
              </a:rPr>
              <a:t>/</a:t>
            </a:r>
            <a:r>
              <a:rPr lang="en-US" sz="1600" b="0" i="0" u="none" strike="noStrike" dirty="0" err="1">
                <a:solidFill>
                  <a:schemeClr val="accent1">
                    <a:lumMod val="50000"/>
                  </a:schemeClr>
                </a:solidFill>
                <a:effectLst/>
                <a:hlinkClick r:id="rId4" tooltip="https://github.com/weaveworks/eksctl/releases/latest/download/eksctl_$(uname">
                  <a:extLst>
                    <a:ext uri="{A12FA001-AC4F-418D-AE19-62706E023703}">
                      <ahyp:hlinkClr xmlns:ahyp="http://schemas.microsoft.com/office/drawing/2018/hyperlinkcolor" val="tx"/>
                    </a:ext>
                  </a:extLst>
                </a:hlinkClick>
              </a:rPr>
              <a:t>eksctl</a:t>
            </a:r>
            <a:r>
              <a:rPr lang="en-US" sz="1600" b="0" i="0" u="none" strike="noStrike" dirty="0">
                <a:solidFill>
                  <a:schemeClr val="accent1">
                    <a:lumMod val="50000"/>
                  </a:schemeClr>
                </a:solidFill>
                <a:effectLst/>
                <a:hlinkClick r:id="rId4" tooltip="https://github.com/weaveworks/eksctl/releases/latest/download/eksctl_$(uname">
                  <a:extLst>
                    <a:ext uri="{A12FA001-AC4F-418D-AE19-62706E023703}">
                      <ahyp:hlinkClr xmlns:ahyp="http://schemas.microsoft.com/office/drawing/2018/hyperlinkcolor" val="tx"/>
                    </a:ext>
                  </a:extLst>
                </a:hlinkClick>
              </a:rPr>
              <a:t>/releases/latest/download/</a:t>
            </a:r>
            <a:r>
              <a:rPr lang="en-US" sz="1600" b="0" i="0" u="none" strike="noStrike" dirty="0" err="1">
                <a:solidFill>
                  <a:schemeClr val="accent1">
                    <a:lumMod val="50000"/>
                  </a:schemeClr>
                </a:solidFill>
                <a:effectLst/>
                <a:hlinkClick r:id="rId4" tooltip="https://github.com/weaveworks/eksctl/releases/latest/download/eksctl_$(uname">
                  <a:extLst>
                    <a:ext uri="{A12FA001-AC4F-418D-AE19-62706E023703}">
                      <ahyp:hlinkClr xmlns:ahyp="http://schemas.microsoft.com/office/drawing/2018/hyperlinkcolor" val="tx"/>
                    </a:ext>
                  </a:extLst>
                </a:hlinkClick>
              </a:rPr>
              <a:t>eksctl</a:t>
            </a:r>
            <a:r>
              <a:rPr lang="en-US" sz="1600" b="0" i="0" u="none" strike="noStrike" dirty="0">
                <a:solidFill>
                  <a:schemeClr val="accent1">
                    <a:lumMod val="50000"/>
                  </a:schemeClr>
                </a:solidFill>
                <a:effectLst/>
                <a:hlinkClick r:id="rId4" tooltip="https://github.com/weaveworks/eksctl/releases/latest/download/eksctl_$(uname">
                  <a:extLst>
                    <a:ext uri="{A12FA001-AC4F-418D-AE19-62706E023703}">
                      <ahyp:hlinkClr xmlns:ahyp="http://schemas.microsoft.com/office/drawing/2018/hyperlinkcolor" val="tx"/>
                    </a:ext>
                  </a:extLst>
                </a:hlinkClick>
              </a:rPr>
              <a:t>_$(</a:t>
            </a:r>
            <a:r>
              <a:rPr lang="en-US" sz="1600" b="0" i="0" u="none" strike="noStrike" dirty="0" err="1">
                <a:solidFill>
                  <a:schemeClr val="accent1">
                    <a:lumMod val="50000"/>
                  </a:schemeClr>
                </a:solidFill>
                <a:effectLst/>
                <a:hlinkClick r:id="rId4" tooltip="https://github.com/weaveworks/eksctl/releases/latest/download/eksctl_$(uname">
                  <a:extLst>
                    <a:ext uri="{A12FA001-AC4F-418D-AE19-62706E023703}">
                      <ahyp:hlinkClr xmlns:ahyp="http://schemas.microsoft.com/office/drawing/2018/hyperlinkcolor" val="tx"/>
                    </a:ext>
                  </a:extLst>
                </a:hlinkClick>
              </a:rPr>
              <a:t>uname</a:t>
            </a:r>
            <a:r>
              <a:rPr lang="en-US" sz="1600" b="0" i="0" dirty="0">
                <a:solidFill>
                  <a:schemeClr val="accent1">
                    <a:lumMod val="50000"/>
                  </a:schemeClr>
                </a:solidFill>
                <a:effectLst/>
              </a:rPr>
              <a:t> -</a:t>
            </a:r>
          </a:p>
          <a:p>
            <a:pPr indent="-228600">
              <a:lnSpc>
                <a:spcPct val="90000"/>
              </a:lnSpc>
              <a:spcAft>
                <a:spcPts val="600"/>
              </a:spcAft>
              <a:buFont typeface="Arial" panose="020B0604020202020204" pitchFamily="34" charset="0"/>
              <a:buChar char="•"/>
            </a:pPr>
            <a:r>
              <a:rPr lang="en-US" sz="1600" dirty="0">
                <a:solidFill>
                  <a:schemeClr val="accent1">
                    <a:lumMod val="50000"/>
                  </a:schemeClr>
                </a:solidFill>
              </a:rPr>
              <a:t>              </a:t>
            </a:r>
            <a:r>
              <a:rPr lang="en-US" sz="1600" b="0" i="0" dirty="0">
                <a:solidFill>
                  <a:schemeClr val="accent1">
                    <a:lumMod val="50000"/>
                  </a:schemeClr>
                </a:solidFill>
                <a:effectLst/>
              </a:rPr>
              <a:t>s)_amd64.tar.gz" | tar </a:t>
            </a:r>
            <a:r>
              <a:rPr lang="en-US" sz="1600" b="0" i="0" dirty="0" err="1">
                <a:solidFill>
                  <a:schemeClr val="accent1">
                    <a:lumMod val="50000"/>
                  </a:schemeClr>
                </a:solidFill>
                <a:effectLst/>
              </a:rPr>
              <a:t>xz</a:t>
            </a:r>
            <a:r>
              <a:rPr lang="en-US" sz="1600" b="0" i="0" dirty="0">
                <a:solidFill>
                  <a:schemeClr val="accent1">
                    <a:lumMod val="50000"/>
                  </a:schemeClr>
                </a:solidFill>
                <a:effectLst/>
              </a:rPr>
              <a:t> -C /</a:t>
            </a:r>
            <a:r>
              <a:rPr lang="en-US" sz="1600" b="0" i="0" dirty="0" err="1">
                <a:solidFill>
                  <a:schemeClr val="accent1">
                    <a:lumMod val="50000"/>
                  </a:schemeClr>
                </a:solidFill>
                <a:effectLst/>
              </a:rPr>
              <a:t>tmp</a:t>
            </a:r>
            <a:br>
              <a:rPr lang="en-US" sz="1600" dirty="0">
                <a:solidFill>
                  <a:schemeClr val="accent1">
                    <a:lumMod val="50000"/>
                  </a:schemeClr>
                </a:solidFill>
              </a:rPr>
            </a:br>
            <a:r>
              <a:rPr lang="en-US" sz="1600" dirty="0">
                <a:solidFill>
                  <a:schemeClr val="accent1">
                    <a:lumMod val="50000"/>
                  </a:schemeClr>
                </a:solidFill>
              </a:rPr>
              <a:t>              </a:t>
            </a:r>
            <a:r>
              <a:rPr lang="en-US" sz="1600" b="0" i="0" dirty="0" err="1">
                <a:solidFill>
                  <a:schemeClr val="accent1">
                    <a:lumMod val="50000"/>
                  </a:schemeClr>
                </a:solidFill>
                <a:effectLst/>
              </a:rPr>
              <a:t>sudo</a:t>
            </a:r>
            <a:r>
              <a:rPr lang="en-US" sz="1600" b="0" i="0" dirty="0">
                <a:solidFill>
                  <a:schemeClr val="accent1">
                    <a:lumMod val="50000"/>
                  </a:schemeClr>
                </a:solidFill>
                <a:effectLst/>
              </a:rPr>
              <a:t> mv /</a:t>
            </a:r>
            <a:r>
              <a:rPr lang="en-US" sz="1600" b="0" i="0" dirty="0" err="1">
                <a:solidFill>
                  <a:schemeClr val="accent1">
                    <a:lumMod val="50000"/>
                  </a:schemeClr>
                </a:solidFill>
                <a:effectLst/>
              </a:rPr>
              <a:t>tmp</a:t>
            </a:r>
            <a:r>
              <a:rPr lang="en-US" sz="1600" b="0" i="0" dirty="0">
                <a:solidFill>
                  <a:schemeClr val="accent1">
                    <a:lumMod val="50000"/>
                  </a:schemeClr>
                </a:solidFill>
                <a:effectLst/>
              </a:rPr>
              <a:t>/</a:t>
            </a:r>
            <a:r>
              <a:rPr lang="en-US" sz="1600" b="0" i="0" dirty="0" err="1">
                <a:solidFill>
                  <a:schemeClr val="accent1">
                    <a:lumMod val="50000"/>
                  </a:schemeClr>
                </a:solidFill>
                <a:effectLst/>
              </a:rPr>
              <a:t>eksctl</a:t>
            </a:r>
            <a:r>
              <a:rPr lang="en-US" sz="1600" b="0" i="0" dirty="0">
                <a:solidFill>
                  <a:schemeClr val="accent1">
                    <a:lumMod val="50000"/>
                  </a:schemeClr>
                </a:solidFill>
                <a:effectLst/>
              </a:rPr>
              <a:t> /</a:t>
            </a:r>
            <a:r>
              <a:rPr lang="en-US" sz="1600" b="0" i="0" dirty="0" err="1">
                <a:solidFill>
                  <a:schemeClr val="accent1">
                    <a:lumMod val="50000"/>
                  </a:schemeClr>
                </a:solidFill>
                <a:effectLst/>
              </a:rPr>
              <a:t>usr</a:t>
            </a:r>
            <a:r>
              <a:rPr lang="en-US" sz="1600" b="0" i="0" dirty="0">
                <a:solidFill>
                  <a:schemeClr val="accent1">
                    <a:lumMod val="50000"/>
                  </a:schemeClr>
                </a:solidFill>
                <a:effectLst/>
              </a:rPr>
              <a:t>/local/bin</a:t>
            </a:r>
          </a:p>
          <a:p>
            <a:pPr marL="285750" indent="-228600">
              <a:lnSpc>
                <a:spcPct val="90000"/>
              </a:lnSpc>
              <a:spcAft>
                <a:spcPts val="600"/>
              </a:spcAft>
              <a:buFont typeface="Arial" panose="020B0604020202020204" pitchFamily="34" charset="0"/>
              <a:buChar char="•"/>
            </a:pPr>
            <a:endParaRPr lang="en-US" sz="1600" u="sng" dirty="0">
              <a:solidFill>
                <a:schemeClr val="accent1">
                  <a:lumMod val="50000"/>
                </a:schemeClr>
              </a:solidFill>
            </a:endParaRPr>
          </a:p>
          <a:p>
            <a:pPr marL="285750" indent="-228600">
              <a:lnSpc>
                <a:spcPct val="90000"/>
              </a:lnSpc>
              <a:spcAft>
                <a:spcPts val="600"/>
              </a:spcAft>
              <a:buFont typeface="Arial" panose="020B0604020202020204" pitchFamily="34" charset="0"/>
              <a:buChar char="•"/>
            </a:pPr>
            <a:r>
              <a:rPr lang="en-US" sz="1600" b="1" i="1" u="sng" dirty="0">
                <a:solidFill>
                  <a:schemeClr val="accent1">
                    <a:lumMod val="50000"/>
                  </a:schemeClr>
                </a:solidFill>
              </a:rPr>
              <a:t>Helm</a:t>
            </a:r>
          </a:p>
          <a:p>
            <a:pPr indent="-228600">
              <a:lnSpc>
                <a:spcPct val="90000"/>
              </a:lnSpc>
              <a:spcAft>
                <a:spcPts val="600"/>
              </a:spcAft>
              <a:buFont typeface="Arial" panose="020B0604020202020204" pitchFamily="34" charset="0"/>
              <a:buChar char="•"/>
            </a:pPr>
            <a:r>
              <a:rPr lang="en-US" sz="1600" b="0" i="0" dirty="0">
                <a:solidFill>
                  <a:schemeClr val="accent1">
                    <a:lumMod val="50000"/>
                  </a:schemeClr>
                </a:solidFill>
                <a:effectLst/>
              </a:rPr>
              <a:t>              -curl </a:t>
            </a:r>
            <a:r>
              <a:rPr lang="en-US" sz="1600" b="0" i="0" u="none" strike="noStrike" dirty="0">
                <a:solidFill>
                  <a:schemeClr val="accent1">
                    <a:lumMod val="50000"/>
                  </a:schemeClr>
                </a:solidFill>
                <a:effectLst/>
                <a:hlinkClick r:id="rId5" tooltip="https://baltocdn.com/helm/signing.asc">
                  <a:extLst>
                    <a:ext uri="{A12FA001-AC4F-418D-AE19-62706E023703}">
                      <ahyp:hlinkClr xmlns:ahyp="http://schemas.microsoft.com/office/drawing/2018/hyperlinkcolor" val="tx"/>
                    </a:ext>
                  </a:extLst>
                </a:hlinkClick>
              </a:rPr>
              <a:t>https://baltocdn.com/helm/signing.asc</a:t>
            </a:r>
            <a:r>
              <a:rPr lang="en-US" sz="1600" b="0" i="0" dirty="0">
                <a:solidFill>
                  <a:schemeClr val="accent1">
                    <a:lumMod val="50000"/>
                  </a:schemeClr>
                </a:solidFill>
                <a:effectLst/>
              </a:rPr>
              <a:t> | </a:t>
            </a:r>
            <a:r>
              <a:rPr lang="en-US" sz="1600" b="0" i="0" dirty="0" err="1">
                <a:solidFill>
                  <a:schemeClr val="accent1">
                    <a:lumMod val="50000"/>
                  </a:schemeClr>
                </a:solidFill>
                <a:effectLst/>
              </a:rPr>
              <a:t>sudo</a:t>
            </a:r>
            <a:r>
              <a:rPr lang="en-US" sz="1600" b="0" i="0" dirty="0">
                <a:solidFill>
                  <a:schemeClr val="accent1">
                    <a:lumMod val="50000"/>
                  </a:schemeClr>
                </a:solidFill>
                <a:effectLst/>
              </a:rPr>
              <a:t> apt-key add -</a:t>
            </a:r>
            <a:br>
              <a:rPr lang="en-US" sz="1600" dirty="0">
                <a:solidFill>
                  <a:schemeClr val="accent1">
                    <a:lumMod val="50000"/>
                  </a:schemeClr>
                </a:solidFill>
              </a:rPr>
            </a:br>
            <a:r>
              <a:rPr lang="en-US" sz="1600" dirty="0">
                <a:solidFill>
                  <a:schemeClr val="accent1">
                    <a:lumMod val="50000"/>
                  </a:schemeClr>
                </a:solidFill>
              </a:rPr>
              <a:t>              </a:t>
            </a:r>
            <a:r>
              <a:rPr lang="en-US" sz="1600" b="0" i="0" dirty="0" err="1">
                <a:solidFill>
                  <a:schemeClr val="accent1">
                    <a:lumMod val="50000"/>
                  </a:schemeClr>
                </a:solidFill>
                <a:effectLst/>
              </a:rPr>
              <a:t>sudo</a:t>
            </a:r>
            <a:r>
              <a:rPr lang="en-US" sz="1600" b="0" i="0" dirty="0">
                <a:solidFill>
                  <a:schemeClr val="accent1">
                    <a:lumMod val="50000"/>
                  </a:schemeClr>
                </a:solidFill>
                <a:effectLst/>
              </a:rPr>
              <a:t> apt-get install apt-transport-https --yes</a:t>
            </a:r>
            <a:br>
              <a:rPr lang="en-US" sz="1600" dirty="0">
                <a:solidFill>
                  <a:schemeClr val="accent1">
                    <a:lumMod val="50000"/>
                  </a:schemeClr>
                </a:solidFill>
              </a:rPr>
            </a:br>
            <a:r>
              <a:rPr lang="en-US" sz="1600" dirty="0">
                <a:solidFill>
                  <a:schemeClr val="accent1">
                    <a:lumMod val="50000"/>
                  </a:schemeClr>
                </a:solidFill>
              </a:rPr>
              <a:t>              </a:t>
            </a:r>
            <a:r>
              <a:rPr lang="en-US" sz="1600" b="0" i="0" dirty="0">
                <a:solidFill>
                  <a:schemeClr val="accent1">
                    <a:lumMod val="50000"/>
                  </a:schemeClr>
                </a:solidFill>
                <a:effectLst/>
              </a:rPr>
              <a:t>echo "deb </a:t>
            </a:r>
            <a:r>
              <a:rPr lang="en-US" sz="1600" b="0" i="0" u="none" strike="noStrike" dirty="0">
                <a:solidFill>
                  <a:schemeClr val="accent1">
                    <a:lumMod val="50000"/>
                  </a:schemeClr>
                </a:solidFill>
                <a:effectLst/>
                <a:hlinkClick r:id="rId6" tooltip="https://baltocdn.com/helm/stable/debian/">
                  <a:extLst>
                    <a:ext uri="{A12FA001-AC4F-418D-AE19-62706E023703}">
                      <ahyp:hlinkClr xmlns:ahyp="http://schemas.microsoft.com/office/drawing/2018/hyperlinkcolor" val="tx"/>
                    </a:ext>
                  </a:extLst>
                </a:hlinkClick>
              </a:rPr>
              <a:t>https://baltocdn.com/helm/stable/debian/</a:t>
            </a:r>
            <a:r>
              <a:rPr lang="en-US" sz="1600" b="0" i="0" dirty="0">
                <a:solidFill>
                  <a:schemeClr val="accent1">
                    <a:lumMod val="50000"/>
                  </a:schemeClr>
                </a:solidFill>
                <a:effectLst/>
              </a:rPr>
              <a:t> all main" | </a:t>
            </a:r>
            <a:r>
              <a:rPr lang="en-US" sz="1600" b="0" i="0" dirty="0" err="1">
                <a:solidFill>
                  <a:schemeClr val="accent1">
                    <a:lumMod val="50000"/>
                  </a:schemeClr>
                </a:solidFill>
                <a:effectLst/>
              </a:rPr>
              <a:t>sudo</a:t>
            </a:r>
            <a:r>
              <a:rPr lang="en-US" sz="1600" b="0" i="0" dirty="0">
                <a:solidFill>
                  <a:schemeClr val="accent1">
                    <a:lumMod val="50000"/>
                  </a:schemeClr>
                </a:solidFill>
                <a:effectLst/>
              </a:rPr>
              <a:t> tee /</a:t>
            </a:r>
            <a:r>
              <a:rPr lang="en-US" sz="1600" b="0" i="0" dirty="0" err="1">
                <a:solidFill>
                  <a:schemeClr val="accent1">
                    <a:lumMod val="50000"/>
                  </a:schemeClr>
                </a:solidFill>
                <a:effectLst/>
              </a:rPr>
              <a:t>etc</a:t>
            </a:r>
            <a:r>
              <a:rPr lang="en-US" sz="1600" b="0" i="0" dirty="0">
                <a:solidFill>
                  <a:schemeClr val="accent1">
                    <a:lumMod val="50000"/>
                  </a:schemeClr>
                </a:solidFill>
                <a:effectLst/>
              </a:rPr>
              <a:t>/apt/</a:t>
            </a:r>
            <a:r>
              <a:rPr lang="en-US" sz="1600" b="0" i="0" dirty="0" err="1">
                <a:solidFill>
                  <a:schemeClr val="accent1">
                    <a:lumMod val="50000"/>
                  </a:schemeClr>
                </a:solidFill>
                <a:effectLst/>
              </a:rPr>
              <a:t>sources.list.d</a:t>
            </a:r>
            <a:r>
              <a:rPr lang="en-US" sz="1600" b="0" i="0" dirty="0">
                <a:solidFill>
                  <a:schemeClr val="accent1">
                    <a:lumMod val="50000"/>
                  </a:schemeClr>
                </a:solidFill>
                <a:effectLst/>
              </a:rPr>
              <a:t>/helm-stable-</a:t>
            </a:r>
          </a:p>
          <a:p>
            <a:pPr indent="-228600">
              <a:lnSpc>
                <a:spcPct val="90000"/>
              </a:lnSpc>
              <a:spcAft>
                <a:spcPts val="600"/>
              </a:spcAft>
              <a:buFont typeface="Arial" panose="020B0604020202020204" pitchFamily="34" charset="0"/>
              <a:buChar char="•"/>
            </a:pPr>
            <a:r>
              <a:rPr lang="en-US" sz="1600" b="0" i="0" dirty="0">
                <a:solidFill>
                  <a:schemeClr val="accent1">
                    <a:lumMod val="50000"/>
                  </a:schemeClr>
                </a:solidFill>
                <a:effectLst/>
              </a:rPr>
              <a:t>              </a:t>
            </a:r>
            <a:r>
              <a:rPr lang="en-US" sz="1600" b="0" i="0" dirty="0" err="1">
                <a:solidFill>
                  <a:schemeClr val="accent1">
                    <a:lumMod val="50000"/>
                  </a:schemeClr>
                </a:solidFill>
                <a:effectLst/>
              </a:rPr>
              <a:t>debian.list</a:t>
            </a:r>
            <a:br>
              <a:rPr lang="en-US" sz="1600" dirty="0">
                <a:solidFill>
                  <a:schemeClr val="accent1">
                    <a:lumMod val="50000"/>
                  </a:schemeClr>
                </a:solidFill>
              </a:rPr>
            </a:br>
            <a:r>
              <a:rPr lang="en-US" sz="1600" dirty="0">
                <a:solidFill>
                  <a:schemeClr val="accent1">
                    <a:lumMod val="50000"/>
                  </a:schemeClr>
                </a:solidFill>
              </a:rPr>
              <a:t>              </a:t>
            </a:r>
            <a:r>
              <a:rPr lang="en-US" sz="1600" b="0" i="0" dirty="0" err="1">
                <a:solidFill>
                  <a:schemeClr val="accent1">
                    <a:lumMod val="50000"/>
                  </a:schemeClr>
                </a:solidFill>
                <a:effectLst/>
              </a:rPr>
              <a:t>sudo</a:t>
            </a:r>
            <a:r>
              <a:rPr lang="en-US" sz="1600" b="0" i="0" dirty="0">
                <a:solidFill>
                  <a:schemeClr val="accent1">
                    <a:lumMod val="50000"/>
                  </a:schemeClr>
                </a:solidFill>
                <a:effectLst/>
              </a:rPr>
              <a:t> apt-get update</a:t>
            </a:r>
            <a:br>
              <a:rPr lang="en-US" sz="1600" dirty="0">
                <a:solidFill>
                  <a:schemeClr val="accent1">
                    <a:lumMod val="50000"/>
                  </a:schemeClr>
                </a:solidFill>
              </a:rPr>
            </a:br>
            <a:r>
              <a:rPr lang="en-US" sz="1600" dirty="0">
                <a:solidFill>
                  <a:schemeClr val="accent1">
                    <a:lumMod val="50000"/>
                  </a:schemeClr>
                </a:solidFill>
              </a:rPr>
              <a:t>              </a:t>
            </a:r>
            <a:r>
              <a:rPr lang="en-US" sz="1600" b="0" i="0" dirty="0" err="1">
                <a:solidFill>
                  <a:schemeClr val="accent1">
                    <a:lumMod val="50000"/>
                  </a:schemeClr>
                </a:solidFill>
                <a:effectLst/>
              </a:rPr>
              <a:t>sudo</a:t>
            </a:r>
            <a:r>
              <a:rPr lang="en-US" sz="1600" b="0" i="0" dirty="0">
                <a:solidFill>
                  <a:schemeClr val="accent1">
                    <a:lumMod val="50000"/>
                  </a:schemeClr>
                </a:solidFill>
                <a:effectLst/>
              </a:rPr>
              <a:t> apt-get install helm</a:t>
            </a:r>
            <a:endParaRPr lang="en-US" sz="1600" b="1" i="1" u="sng" dirty="0">
              <a:solidFill>
                <a:schemeClr val="accent1">
                  <a:lumMod val="50000"/>
                </a:schemeClr>
              </a:solidFill>
            </a:endParaRPr>
          </a:p>
        </p:txBody>
      </p:sp>
    </p:spTree>
    <p:extLst>
      <p:ext uri="{BB962C8B-B14F-4D97-AF65-F5344CB8AC3E}">
        <p14:creationId xmlns:p14="http://schemas.microsoft.com/office/powerpoint/2010/main" val="354785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43BC6E7-1524-D40C-2B1C-C79A61B59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6880"/>
            <a:ext cx="12192000" cy="18256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B3858AE-48C0-5FAA-96E8-B95D9D9A9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51760"/>
            <a:ext cx="12192000" cy="18256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78C4A5ED-FA0E-92DD-6079-05320EFA25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5758" y="4909424"/>
            <a:ext cx="5953125" cy="165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30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8" name="Rectangle 616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43A42-5B61-2AF2-98AF-C6946FE64313}"/>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spcBef>
                <a:spcPct val="0"/>
              </a:spcBef>
            </a:pPr>
            <a:r>
              <a:rPr lang="en-US" sz="4400" i="1" u="sng" kern="1200" dirty="0">
                <a:solidFill>
                  <a:schemeClr val="tx1"/>
                </a:solidFill>
                <a:latin typeface="+mj-lt"/>
                <a:ea typeface="+mj-ea"/>
                <a:cs typeface="+mj-cs"/>
              </a:rPr>
              <a:t>Cluster Creation</a:t>
            </a:r>
          </a:p>
        </p:txBody>
      </p:sp>
      <p:sp>
        <p:nvSpPr>
          <p:cNvPr id="616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F3E46A9-CDB6-FF42-7AE9-07A42693CF13}"/>
              </a:ext>
            </a:extLst>
          </p:cNvPr>
          <p:cNvSpPr txBox="1"/>
          <p:nvPr/>
        </p:nvSpPr>
        <p:spPr>
          <a:xfrm>
            <a:off x="630936" y="2807208"/>
            <a:ext cx="3429000" cy="3410712"/>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dirty="0">
                <a:solidFill>
                  <a:schemeClr val="accent1">
                    <a:lumMod val="50000"/>
                  </a:schemeClr>
                </a:solidFill>
              </a:rPr>
              <a:t>The next step is to create an EKS cluster on our server, following the steps the cluster can be created in our environment as per our requirement</a:t>
            </a:r>
          </a:p>
          <a:p>
            <a:pPr indent="-228600">
              <a:lnSpc>
                <a:spcPct val="90000"/>
              </a:lnSpc>
              <a:spcAft>
                <a:spcPts val="600"/>
              </a:spcAft>
              <a:buFont typeface="Arial" panose="020B0604020202020204" pitchFamily="34" charset="0"/>
              <a:buChar char="•"/>
            </a:pPr>
            <a:r>
              <a:rPr lang="en-US" dirty="0">
                <a:solidFill>
                  <a:schemeClr val="accent1">
                    <a:lumMod val="50000"/>
                  </a:schemeClr>
                </a:solidFill>
              </a:rPr>
              <a:t>              - </a:t>
            </a:r>
            <a:r>
              <a:rPr lang="en-US" b="0" i="0" dirty="0" err="1">
                <a:solidFill>
                  <a:schemeClr val="accent1">
                    <a:lumMod val="50000"/>
                  </a:schemeClr>
                </a:solidFill>
                <a:effectLst/>
              </a:rPr>
              <a:t>eksctl</a:t>
            </a:r>
            <a:r>
              <a:rPr lang="en-US" b="0" i="0" dirty="0">
                <a:solidFill>
                  <a:schemeClr val="accent1">
                    <a:lumMod val="50000"/>
                  </a:schemeClr>
                </a:solidFill>
                <a:effectLst/>
              </a:rPr>
              <a:t> create cluster \</a:t>
            </a:r>
            <a:br>
              <a:rPr lang="en-US" dirty="0">
                <a:solidFill>
                  <a:schemeClr val="accent1">
                    <a:lumMod val="50000"/>
                  </a:schemeClr>
                </a:solidFill>
              </a:rPr>
            </a:br>
            <a:r>
              <a:rPr lang="en-US" b="0" i="0" dirty="0">
                <a:solidFill>
                  <a:schemeClr val="accent1">
                    <a:lumMod val="50000"/>
                  </a:schemeClr>
                </a:solidFill>
                <a:effectLst/>
              </a:rPr>
              <a:t>             --name </a:t>
            </a:r>
            <a:r>
              <a:rPr lang="en-US" b="0" i="0" dirty="0" err="1">
                <a:solidFill>
                  <a:schemeClr val="accent1">
                    <a:lumMod val="50000"/>
                  </a:schemeClr>
                </a:solidFill>
                <a:effectLst/>
              </a:rPr>
              <a:t>eks</a:t>
            </a:r>
            <a:r>
              <a:rPr lang="en-US" b="0" i="0" dirty="0">
                <a:solidFill>
                  <a:schemeClr val="accent1">
                    <a:lumMod val="50000"/>
                  </a:schemeClr>
                </a:solidFill>
                <a:effectLst/>
              </a:rPr>
              <a:t> \</a:t>
            </a:r>
            <a:br>
              <a:rPr lang="en-US" dirty="0">
                <a:solidFill>
                  <a:schemeClr val="accent1">
                    <a:lumMod val="50000"/>
                  </a:schemeClr>
                </a:solidFill>
              </a:rPr>
            </a:br>
            <a:r>
              <a:rPr lang="en-US" b="0" i="0" dirty="0">
                <a:solidFill>
                  <a:schemeClr val="accent1">
                    <a:lumMod val="50000"/>
                  </a:schemeClr>
                </a:solidFill>
                <a:effectLst/>
              </a:rPr>
              <a:t>             --version 1.24 \</a:t>
            </a:r>
            <a:br>
              <a:rPr lang="en-US" dirty="0">
                <a:solidFill>
                  <a:schemeClr val="accent1">
                    <a:lumMod val="50000"/>
                  </a:schemeClr>
                </a:solidFill>
              </a:rPr>
            </a:br>
            <a:r>
              <a:rPr lang="en-US" b="0" i="0" dirty="0">
                <a:solidFill>
                  <a:schemeClr val="accent1">
                    <a:lumMod val="50000"/>
                  </a:schemeClr>
                </a:solidFill>
                <a:effectLst/>
              </a:rPr>
              <a:t>             --region us-east-1 \</a:t>
            </a:r>
            <a:br>
              <a:rPr lang="en-US" dirty="0">
                <a:solidFill>
                  <a:schemeClr val="accent1">
                    <a:lumMod val="50000"/>
                  </a:schemeClr>
                </a:solidFill>
              </a:rPr>
            </a:br>
            <a:r>
              <a:rPr lang="en-US" b="0" i="0" dirty="0">
                <a:solidFill>
                  <a:schemeClr val="accent1">
                    <a:lumMod val="50000"/>
                  </a:schemeClr>
                </a:solidFill>
                <a:effectLst/>
              </a:rPr>
              <a:t>             --</a:t>
            </a:r>
            <a:r>
              <a:rPr lang="en-US" b="0" i="0" dirty="0" err="1">
                <a:solidFill>
                  <a:schemeClr val="accent1">
                    <a:lumMod val="50000"/>
                  </a:schemeClr>
                </a:solidFill>
                <a:effectLst/>
              </a:rPr>
              <a:t>nodegroup</a:t>
            </a:r>
            <a:r>
              <a:rPr lang="en-US" b="0" i="0" dirty="0">
                <a:solidFill>
                  <a:schemeClr val="accent1">
                    <a:lumMod val="50000"/>
                  </a:schemeClr>
                </a:solidFill>
                <a:effectLst/>
              </a:rPr>
              <a:t>-name worker-     nodes \</a:t>
            </a:r>
            <a:br>
              <a:rPr lang="en-US" dirty="0">
                <a:solidFill>
                  <a:schemeClr val="accent1">
                    <a:lumMod val="50000"/>
                  </a:schemeClr>
                </a:solidFill>
              </a:rPr>
            </a:br>
            <a:r>
              <a:rPr lang="en-US" b="0" i="0" dirty="0">
                <a:solidFill>
                  <a:schemeClr val="accent1">
                    <a:lumMod val="50000"/>
                  </a:schemeClr>
                </a:solidFill>
                <a:effectLst/>
              </a:rPr>
              <a:t>             --node-type t2.micro \</a:t>
            </a:r>
            <a:br>
              <a:rPr lang="en-US" dirty="0">
                <a:solidFill>
                  <a:schemeClr val="accent1">
                    <a:lumMod val="50000"/>
                  </a:schemeClr>
                </a:solidFill>
              </a:rPr>
            </a:br>
            <a:r>
              <a:rPr lang="en-US" b="0" i="0" dirty="0">
                <a:solidFill>
                  <a:schemeClr val="accent1">
                    <a:lumMod val="50000"/>
                  </a:schemeClr>
                </a:solidFill>
                <a:effectLst/>
              </a:rPr>
              <a:t>             --nodes 1</a:t>
            </a:r>
            <a:endParaRPr lang="en-US" dirty="0">
              <a:solidFill>
                <a:schemeClr val="accent1">
                  <a:lumMod val="50000"/>
                </a:schemeClr>
              </a:solidFill>
            </a:endParaRPr>
          </a:p>
        </p:txBody>
      </p:sp>
      <p:pic>
        <p:nvPicPr>
          <p:cNvPr id="6148" name="Picture 4">
            <a:extLst>
              <a:ext uri="{FF2B5EF4-FFF2-40B4-BE49-F238E27FC236}">
                <a16:creationId xmlns:a16="http://schemas.microsoft.com/office/drawing/2014/main" id="{E2C3B68A-05A7-8526-2BD7-D7D10092F9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040384"/>
            <a:ext cx="7314184" cy="4484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725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5" name="Rectangle 718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8CB64-A9FB-6CAC-729A-627024004538}"/>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spcBef>
                <a:spcPct val="0"/>
              </a:spcBef>
            </a:pPr>
            <a:r>
              <a:rPr lang="en-US" sz="4400" i="1" u="sng" kern="1200" dirty="0">
                <a:solidFill>
                  <a:schemeClr val="tx1"/>
                </a:solidFill>
                <a:latin typeface="+mj-lt"/>
                <a:ea typeface="+mj-ea"/>
                <a:cs typeface="+mj-cs"/>
              </a:rPr>
              <a:t>HELM Chart creation </a:t>
            </a:r>
          </a:p>
        </p:txBody>
      </p:sp>
      <p:sp>
        <p:nvSpPr>
          <p:cNvPr id="718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BEE82A2-65F2-A436-8602-2F89C9EE2F90}"/>
              </a:ext>
            </a:extLst>
          </p:cNvPr>
          <p:cNvSpPr txBox="1"/>
          <p:nvPr/>
        </p:nvSpPr>
        <p:spPr>
          <a:xfrm>
            <a:off x="630936" y="2646908"/>
            <a:ext cx="3429000" cy="3571012"/>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dirty="0">
                <a:solidFill>
                  <a:schemeClr val="tx1">
                    <a:lumMod val="50000"/>
                  </a:schemeClr>
                </a:solidFill>
                <a:latin typeface="Interstate"/>
              </a:rPr>
              <a:t>The next step is to create a helm chart, following the command below –</a:t>
            </a:r>
          </a:p>
          <a:p>
            <a:pPr marL="57150" indent="-228600">
              <a:lnSpc>
                <a:spcPct val="90000"/>
              </a:lnSpc>
              <a:spcAft>
                <a:spcPts val="600"/>
              </a:spcAft>
              <a:buFont typeface="Arial" panose="020B0604020202020204" pitchFamily="34" charset="0"/>
              <a:buChar char="•"/>
            </a:pPr>
            <a:r>
              <a:rPr lang="en-US" dirty="0">
                <a:solidFill>
                  <a:schemeClr val="tx1">
                    <a:lumMod val="50000"/>
                  </a:schemeClr>
                </a:solidFill>
                <a:latin typeface="Interstate"/>
              </a:rPr>
              <a:t>      helm create &lt;</a:t>
            </a:r>
            <a:r>
              <a:rPr lang="en-US" dirty="0" err="1">
                <a:solidFill>
                  <a:schemeClr val="tx1">
                    <a:lumMod val="50000"/>
                  </a:schemeClr>
                </a:solidFill>
                <a:latin typeface="Interstate"/>
              </a:rPr>
              <a:t>Chart_Name</a:t>
            </a:r>
            <a:r>
              <a:rPr lang="en-US" dirty="0">
                <a:solidFill>
                  <a:schemeClr val="tx1">
                    <a:lumMod val="50000"/>
                  </a:schemeClr>
                </a:solidFill>
                <a:latin typeface="Interstate"/>
              </a:rPr>
              <a:t>&gt;</a:t>
            </a:r>
          </a:p>
          <a:p>
            <a:pPr indent="-228600">
              <a:lnSpc>
                <a:spcPct val="90000"/>
              </a:lnSpc>
              <a:spcAft>
                <a:spcPts val="600"/>
              </a:spcAft>
              <a:buFont typeface="Arial" panose="020B0604020202020204" pitchFamily="34" charset="0"/>
              <a:buChar char="•"/>
            </a:pPr>
            <a:endParaRPr lang="en-US" dirty="0">
              <a:solidFill>
                <a:schemeClr val="tx1">
                  <a:lumMod val="50000"/>
                </a:schemeClr>
              </a:solidFill>
              <a:latin typeface="Interstate"/>
            </a:endParaRPr>
          </a:p>
          <a:p>
            <a:pPr marL="285750" indent="-228600">
              <a:lnSpc>
                <a:spcPct val="90000"/>
              </a:lnSpc>
              <a:spcAft>
                <a:spcPts val="600"/>
              </a:spcAft>
              <a:buFont typeface="Arial" panose="020B0604020202020204" pitchFamily="34" charset="0"/>
              <a:buChar char="•"/>
            </a:pPr>
            <a:r>
              <a:rPr lang="en-US" dirty="0">
                <a:solidFill>
                  <a:schemeClr val="tx1">
                    <a:lumMod val="50000"/>
                  </a:schemeClr>
                </a:solidFill>
                <a:latin typeface="Interstate"/>
              </a:rPr>
              <a:t>To view the chart details –</a:t>
            </a:r>
          </a:p>
          <a:p>
            <a:pPr indent="-228600">
              <a:lnSpc>
                <a:spcPct val="90000"/>
              </a:lnSpc>
              <a:spcAft>
                <a:spcPts val="600"/>
              </a:spcAft>
              <a:buFont typeface="Arial" panose="020B0604020202020204" pitchFamily="34" charset="0"/>
              <a:buChar char="•"/>
            </a:pPr>
            <a:r>
              <a:rPr lang="en-US" dirty="0">
                <a:solidFill>
                  <a:schemeClr val="tx1">
                    <a:lumMod val="50000"/>
                  </a:schemeClr>
                </a:solidFill>
                <a:latin typeface="Interstate"/>
              </a:rPr>
              <a:t>    helm show chart&lt;</a:t>
            </a:r>
            <a:r>
              <a:rPr lang="en-US" dirty="0" err="1">
                <a:solidFill>
                  <a:schemeClr val="tx1">
                    <a:lumMod val="50000"/>
                  </a:schemeClr>
                </a:solidFill>
                <a:latin typeface="Interstate"/>
              </a:rPr>
              <a:t>Chart_Name</a:t>
            </a:r>
            <a:r>
              <a:rPr lang="en-US" dirty="0">
                <a:solidFill>
                  <a:schemeClr val="tx1">
                    <a:lumMod val="50000"/>
                  </a:schemeClr>
                </a:solidFill>
                <a:latin typeface="Interstate"/>
              </a:rPr>
              <a:t>&gt;</a:t>
            </a:r>
          </a:p>
          <a:p>
            <a:pPr indent="-228600">
              <a:lnSpc>
                <a:spcPct val="90000"/>
              </a:lnSpc>
              <a:spcAft>
                <a:spcPts val="600"/>
              </a:spcAft>
              <a:buFont typeface="Arial" panose="020B0604020202020204" pitchFamily="34" charset="0"/>
              <a:buChar char="•"/>
            </a:pPr>
            <a:r>
              <a:rPr lang="en-US" dirty="0">
                <a:solidFill>
                  <a:schemeClr val="tx1">
                    <a:lumMod val="50000"/>
                  </a:schemeClr>
                </a:solidFill>
                <a:latin typeface="Interstate"/>
              </a:rPr>
              <a:t>    helm list –a</a:t>
            </a:r>
          </a:p>
          <a:p>
            <a:pPr indent="-228600">
              <a:lnSpc>
                <a:spcPct val="90000"/>
              </a:lnSpc>
              <a:spcAft>
                <a:spcPts val="600"/>
              </a:spcAft>
              <a:buFont typeface="Arial" panose="020B0604020202020204" pitchFamily="34" charset="0"/>
              <a:buChar char="•"/>
            </a:pPr>
            <a:endParaRPr lang="en-US" dirty="0">
              <a:solidFill>
                <a:schemeClr val="tx1">
                  <a:lumMod val="50000"/>
                </a:schemeClr>
              </a:solidFill>
              <a:latin typeface="Interstate"/>
            </a:endParaRPr>
          </a:p>
          <a:p>
            <a:pPr marL="285750" indent="-228600">
              <a:lnSpc>
                <a:spcPct val="90000"/>
              </a:lnSpc>
              <a:spcAft>
                <a:spcPts val="600"/>
              </a:spcAft>
              <a:buFont typeface="Arial" panose="020B0604020202020204" pitchFamily="34" charset="0"/>
              <a:buChar char="•"/>
            </a:pPr>
            <a:r>
              <a:rPr lang="en-US" dirty="0">
                <a:solidFill>
                  <a:schemeClr val="tx1">
                    <a:lumMod val="50000"/>
                  </a:schemeClr>
                </a:solidFill>
                <a:latin typeface="Interstate"/>
              </a:rPr>
              <a:t>To see the chart directory structure – </a:t>
            </a:r>
          </a:p>
          <a:p>
            <a:pPr indent="-228600">
              <a:lnSpc>
                <a:spcPct val="90000"/>
              </a:lnSpc>
              <a:spcAft>
                <a:spcPts val="600"/>
              </a:spcAft>
              <a:buFont typeface="Arial" panose="020B0604020202020204" pitchFamily="34" charset="0"/>
              <a:buChar char="•"/>
            </a:pPr>
            <a:r>
              <a:rPr lang="en-US" dirty="0">
                <a:solidFill>
                  <a:schemeClr val="tx1">
                    <a:lumMod val="50000"/>
                  </a:schemeClr>
                </a:solidFill>
                <a:latin typeface="Interstate"/>
              </a:rPr>
              <a:t>   tree &lt;</a:t>
            </a:r>
            <a:r>
              <a:rPr lang="en-US" dirty="0" err="1">
                <a:solidFill>
                  <a:schemeClr val="tx1">
                    <a:lumMod val="50000"/>
                  </a:schemeClr>
                </a:solidFill>
                <a:latin typeface="Interstate"/>
              </a:rPr>
              <a:t>Chart_Name</a:t>
            </a:r>
            <a:r>
              <a:rPr lang="en-US" dirty="0">
                <a:solidFill>
                  <a:schemeClr val="tx1">
                    <a:lumMod val="50000"/>
                  </a:schemeClr>
                </a:solidFill>
                <a:latin typeface="Interstate"/>
              </a:rPr>
              <a:t>&gt;</a:t>
            </a:r>
          </a:p>
        </p:txBody>
      </p:sp>
      <p:pic>
        <p:nvPicPr>
          <p:cNvPr id="7" name="Picture 6">
            <a:extLst>
              <a:ext uri="{FF2B5EF4-FFF2-40B4-BE49-F238E27FC236}">
                <a16:creationId xmlns:a16="http://schemas.microsoft.com/office/drawing/2014/main" id="{F9E5DE2A-28F8-0D7E-9F29-3A464931A20A}"/>
              </a:ext>
            </a:extLst>
          </p:cNvPr>
          <p:cNvPicPr>
            <a:picLocks noChangeAspect="1"/>
          </p:cNvPicPr>
          <p:nvPr/>
        </p:nvPicPr>
        <p:blipFill>
          <a:blip r:embed="rId2"/>
          <a:stretch>
            <a:fillRect/>
          </a:stretch>
        </p:blipFill>
        <p:spPr>
          <a:xfrm>
            <a:off x="4654296" y="1271587"/>
            <a:ext cx="6903720" cy="4314825"/>
          </a:xfrm>
          <a:prstGeom prst="rect">
            <a:avLst/>
          </a:prstGeom>
        </p:spPr>
      </p:pic>
    </p:spTree>
    <p:extLst>
      <p:ext uri="{BB962C8B-B14F-4D97-AF65-F5344CB8AC3E}">
        <p14:creationId xmlns:p14="http://schemas.microsoft.com/office/powerpoint/2010/main" val="354318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921B-EF37-453C-CB12-BDF3C019681D}"/>
              </a:ext>
            </a:extLst>
          </p:cNvPr>
          <p:cNvSpPr>
            <a:spLocks noGrp="1"/>
          </p:cNvSpPr>
          <p:nvPr>
            <p:ph type="title"/>
          </p:nvPr>
        </p:nvSpPr>
        <p:spPr>
          <a:xfrm>
            <a:off x="626398" y="481125"/>
            <a:ext cx="7200000" cy="795978"/>
          </a:xfrm>
        </p:spPr>
        <p:txBody>
          <a:bodyPr/>
          <a:lstStyle/>
          <a:p>
            <a:r>
              <a:rPr lang="en-US" sz="4400" i="1" u="sng" dirty="0">
                <a:solidFill>
                  <a:schemeClr val="tx1">
                    <a:lumMod val="75000"/>
                  </a:schemeClr>
                </a:solidFill>
              </a:rPr>
              <a:t>Helm Chart</a:t>
            </a:r>
            <a:endParaRPr lang="en-IN" sz="4400" i="1" u="sng" dirty="0">
              <a:solidFill>
                <a:schemeClr val="tx1">
                  <a:lumMod val="75000"/>
                </a:schemeClr>
              </a:solidFill>
            </a:endParaRPr>
          </a:p>
        </p:txBody>
      </p:sp>
      <p:sp>
        <p:nvSpPr>
          <p:cNvPr id="5" name="TextBox 4">
            <a:extLst>
              <a:ext uri="{FF2B5EF4-FFF2-40B4-BE49-F238E27FC236}">
                <a16:creationId xmlns:a16="http://schemas.microsoft.com/office/drawing/2014/main" id="{F8AD64C0-EF9E-40E4-DEF2-99AB67377B92}"/>
              </a:ext>
            </a:extLst>
          </p:cNvPr>
          <p:cNvSpPr txBox="1"/>
          <p:nvPr/>
        </p:nvSpPr>
        <p:spPr>
          <a:xfrm>
            <a:off x="508000" y="1584960"/>
            <a:ext cx="11094720"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tx1">
                    <a:lumMod val="50000"/>
                  </a:schemeClr>
                </a:solidFill>
              </a:rPr>
              <a:t>Changing Service type as Load Balancer </a:t>
            </a:r>
            <a:endParaRPr lang="en-IN" dirty="0">
              <a:solidFill>
                <a:schemeClr val="tx1">
                  <a:lumMod val="50000"/>
                </a:schemeClr>
              </a:solidFill>
            </a:endParaRPr>
          </a:p>
        </p:txBody>
      </p:sp>
      <p:pic>
        <p:nvPicPr>
          <p:cNvPr id="8196" name="Picture 4">
            <a:extLst>
              <a:ext uri="{FF2B5EF4-FFF2-40B4-BE49-F238E27FC236}">
                <a16:creationId xmlns:a16="http://schemas.microsoft.com/office/drawing/2014/main" id="{577C6874-BF7F-D5DE-3570-043C17181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398" y="2297709"/>
            <a:ext cx="8322472" cy="426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64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FF45-4029-FA58-A05F-B7F7B284964B}"/>
              </a:ext>
            </a:extLst>
          </p:cNvPr>
          <p:cNvSpPr>
            <a:spLocks noGrp="1"/>
          </p:cNvSpPr>
          <p:nvPr>
            <p:ph type="title"/>
          </p:nvPr>
        </p:nvSpPr>
        <p:spPr>
          <a:xfrm>
            <a:off x="626398" y="481125"/>
            <a:ext cx="7200000" cy="795978"/>
          </a:xfrm>
        </p:spPr>
        <p:txBody>
          <a:bodyPr/>
          <a:lstStyle/>
          <a:p>
            <a:r>
              <a:rPr lang="en-US" sz="4400" i="1" u="sng" dirty="0">
                <a:solidFill>
                  <a:schemeClr val="tx1">
                    <a:lumMod val="75000"/>
                  </a:schemeClr>
                </a:solidFill>
                <a:latin typeface="Interstate"/>
              </a:rPr>
              <a:t>Installation of helm chart</a:t>
            </a:r>
            <a:endParaRPr lang="en-IN" sz="4400" i="1" u="sng" dirty="0">
              <a:solidFill>
                <a:schemeClr val="tx1">
                  <a:lumMod val="75000"/>
                </a:schemeClr>
              </a:solidFill>
              <a:latin typeface="Interstate"/>
            </a:endParaRPr>
          </a:p>
        </p:txBody>
      </p:sp>
      <p:cxnSp>
        <p:nvCxnSpPr>
          <p:cNvPr id="7" name="Straight Arrow Connector 6">
            <a:extLst>
              <a:ext uri="{FF2B5EF4-FFF2-40B4-BE49-F238E27FC236}">
                <a16:creationId xmlns:a16="http://schemas.microsoft.com/office/drawing/2014/main" id="{17ADDDD1-2C5D-6A1B-D7BE-8A0EFC8B795F}"/>
              </a:ext>
            </a:extLst>
          </p:cNvPr>
          <p:cNvCxnSpPr>
            <a:cxnSpLocks/>
          </p:cNvCxnSpPr>
          <p:nvPr/>
        </p:nvCxnSpPr>
        <p:spPr>
          <a:xfrm>
            <a:off x="2062480" y="2448560"/>
            <a:ext cx="345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42" name="Picture 2" descr="Graphical user interface&#10;&#10;Description automatically generated with low confidence">
            <a:extLst>
              <a:ext uri="{FF2B5EF4-FFF2-40B4-BE49-F238E27FC236}">
                <a16:creationId xmlns:a16="http://schemas.microsoft.com/office/drawing/2014/main" id="{9AC2ECCE-C35A-2181-79B2-6ED0C178D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 y="4040101"/>
            <a:ext cx="11927840" cy="24318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252" name="TextBox 4">
            <a:extLst>
              <a:ext uri="{FF2B5EF4-FFF2-40B4-BE49-F238E27FC236}">
                <a16:creationId xmlns:a16="http://schemas.microsoft.com/office/drawing/2014/main" id="{169C1BA2-2F25-170A-431C-0868193F760C}"/>
              </a:ext>
            </a:extLst>
          </p:cNvPr>
          <p:cNvGraphicFramePr/>
          <p:nvPr>
            <p:extLst>
              <p:ext uri="{D42A27DB-BD31-4B8C-83A1-F6EECF244321}">
                <p14:modId xmlns:p14="http://schemas.microsoft.com/office/powerpoint/2010/main" val="3964801478"/>
              </p:ext>
            </p:extLst>
          </p:nvPr>
        </p:nvGraphicFramePr>
        <p:xfrm>
          <a:off x="457200" y="1706881"/>
          <a:ext cx="11267440" cy="172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8027CBEE-FF94-E816-9B0B-D2D374EBF579}"/>
              </a:ext>
            </a:extLst>
          </p:cNvPr>
          <p:cNvSpPr txBox="1"/>
          <p:nvPr/>
        </p:nvSpPr>
        <p:spPr>
          <a:xfrm>
            <a:off x="1645920" y="3059669"/>
            <a:ext cx="5811520" cy="369324"/>
          </a:xfrm>
          <a:prstGeom prst="rect">
            <a:avLst/>
          </a:prstGeom>
          <a:noFill/>
        </p:spPr>
        <p:txBody>
          <a:bodyPr wrap="square">
            <a:spAutoFit/>
          </a:bodyPr>
          <a:lstStyle/>
          <a:p>
            <a:pPr lvl="0"/>
            <a:r>
              <a:rPr lang="en-US" dirty="0"/>
              <a:t>Command         helm install &lt;</a:t>
            </a:r>
            <a:r>
              <a:rPr lang="en-US" dirty="0" err="1"/>
              <a:t>Release_Name</a:t>
            </a:r>
            <a:r>
              <a:rPr lang="en-US" dirty="0"/>
              <a:t>&gt; &lt;</a:t>
            </a:r>
            <a:r>
              <a:rPr lang="en-US" dirty="0" err="1"/>
              <a:t>Chart_Name</a:t>
            </a:r>
            <a:r>
              <a:rPr lang="en-US" dirty="0"/>
              <a:t>&gt; </a:t>
            </a:r>
            <a:endParaRPr lang="en-IN" dirty="0"/>
          </a:p>
        </p:txBody>
      </p:sp>
      <p:cxnSp>
        <p:nvCxnSpPr>
          <p:cNvPr id="12" name="Straight Arrow Connector 11">
            <a:extLst>
              <a:ext uri="{FF2B5EF4-FFF2-40B4-BE49-F238E27FC236}">
                <a16:creationId xmlns:a16="http://schemas.microsoft.com/office/drawing/2014/main" id="{160380E0-5427-F132-5B7E-021730F7ACBB}"/>
              </a:ext>
            </a:extLst>
          </p:cNvPr>
          <p:cNvCxnSpPr/>
          <p:nvPr/>
        </p:nvCxnSpPr>
        <p:spPr>
          <a:xfrm>
            <a:off x="2763520" y="3230880"/>
            <a:ext cx="294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86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7964-8C64-BA55-542B-DA6E1EF773CC}"/>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nSpc>
                <a:spcPct val="90000"/>
              </a:lnSpc>
              <a:spcBef>
                <a:spcPct val="0"/>
              </a:spcBef>
            </a:pPr>
            <a:r>
              <a:rPr lang="en-US" sz="5400" i="1" u="sng" kern="1200" dirty="0">
                <a:solidFill>
                  <a:schemeClr val="tx1">
                    <a:lumMod val="75000"/>
                  </a:schemeClr>
                </a:solidFill>
                <a:latin typeface="Interstate"/>
              </a:rPr>
              <a:t>OUTPUT</a:t>
            </a:r>
          </a:p>
        </p:txBody>
      </p:sp>
      <p:pic>
        <p:nvPicPr>
          <p:cNvPr id="9218" name="Picture 2">
            <a:extLst>
              <a:ext uri="{FF2B5EF4-FFF2-40B4-BE49-F238E27FC236}">
                <a16:creationId xmlns:a16="http://schemas.microsoft.com/office/drawing/2014/main" id="{C3DCDF9F-EB14-54BC-BD27-386112E99B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0223" y="1914601"/>
            <a:ext cx="9251553"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62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6 Tips &amp; Techniques For Troubleshooting Maintenance | Fiix">
            <a:extLst>
              <a:ext uri="{FF2B5EF4-FFF2-40B4-BE49-F238E27FC236}">
                <a16:creationId xmlns:a16="http://schemas.microsoft.com/office/drawing/2014/main" id="{E0F875F1-5603-611C-D841-E4B66DCC31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09" r="14718"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6"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2D5164-8200-4457-4015-FAB0F91203F1}"/>
              </a:ext>
            </a:extLst>
          </p:cNvPr>
          <p:cNvSpPr>
            <a:spLocks noGrp="1"/>
          </p:cNvSpPr>
          <p:nvPr>
            <p:ph type="title"/>
          </p:nvPr>
        </p:nvSpPr>
        <p:spPr>
          <a:xfrm>
            <a:off x="629920" y="365125"/>
            <a:ext cx="4030469" cy="1899912"/>
          </a:xfrm>
        </p:spPr>
        <p:txBody>
          <a:bodyPr vert="horz" lIns="91440" tIns="45720" rIns="91440" bIns="45720" rtlCol="0" anchor="ctr">
            <a:normAutofit/>
          </a:bodyPr>
          <a:lstStyle/>
          <a:p>
            <a:pPr>
              <a:lnSpc>
                <a:spcPct val="90000"/>
              </a:lnSpc>
              <a:spcBef>
                <a:spcPct val="0"/>
              </a:spcBef>
            </a:pPr>
            <a:r>
              <a:rPr lang="en-US" sz="4400" i="1" u="sng" dirty="0">
                <a:solidFill>
                  <a:schemeClr val="tx1"/>
                </a:solidFill>
                <a:latin typeface="+mj-lt"/>
              </a:rPr>
              <a:t>Troubleshooting</a:t>
            </a:r>
            <a:r>
              <a:rPr lang="en-US" sz="4000" i="1" u="sng" dirty="0">
                <a:solidFill>
                  <a:schemeClr val="tx1"/>
                </a:solidFill>
                <a:latin typeface="+mj-lt"/>
              </a:rPr>
              <a:t> </a:t>
            </a:r>
          </a:p>
        </p:txBody>
      </p:sp>
      <p:sp>
        <p:nvSpPr>
          <p:cNvPr id="5" name="TextBox 4">
            <a:extLst>
              <a:ext uri="{FF2B5EF4-FFF2-40B4-BE49-F238E27FC236}">
                <a16:creationId xmlns:a16="http://schemas.microsoft.com/office/drawing/2014/main" id="{A56546DF-53FA-9C19-1956-A9287DC978D9}"/>
              </a:ext>
            </a:extLst>
          </p:cNvPr>
          <p:cNvSpPr txBox="1"/>
          <p:nvPr/>
        </p:nvSpPr>
        <p:spPr>
          <a:xfrm>
            <a:off x="838200" y="2434201"/>
            <a:ext cx="3822189" cy="374276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800" dirty="0"/>
              <a:t>We encountered multiple issues while implementing this POC</a:t>
            </a:r>
          </a:p>
          <a:p>
            <a:pPr marL="285750" indent="-228600">
              <a:lnSpc>
                <a:spcPct val="90000"/>
              </a:lnSpc>
              <a:spcAft>
                <a:spcPts val="600"/>
              </a:spcAft>
              <a:buFont typeface="Arial" panose="020B0604020202020204" pitchFamily="34" charset="0"/>
              <a:buChar char="•"/>
            </a:pPr>
            <a:r>
              <a:rPr lang="en-US" sz="2800" dirty="0"/>
              <a:t>We have tried to include them all in the documentation here for future references </a:t>
            </a:r>
          </a:p>
        </p:txBody>
      </p:sp>
    </p:spTree>
    <p:extLst>
      <p:ext uri="{BB962C8B-B14F-4D97-AF65-F5344CB8AC3E}">
        <p14:creationId xmlns:p14="http://schemas.microsoft.com/office/powerpoint/2010/main" val="893385860"/>
      </p:ext>
    </p:extLst>
  </p:cSld>
  <p:clrMapOvr>
    <a:masterClrMapping/>
  </p:clrMapOvr>
</p:sld>
</file>

<file path=ppt/theme/theme1.xml><?xml version="1.0" encoding="utf-8"?>
<a:theme xmlns:a="http://schemas.openxmlformats.org/drawingml/2006/main" name="Office">
  <a:themeElements>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552A1DDA-E1EA-439C-9442-1C1287111B9E}" vid="{4CAE16E9-DEAF-44DA-A17C-CF3064B553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C9146C9070A24D944F0B1AC940C89D" ma:contentTypeVersion="16" ma:contentTypeDescription="Create a new document." ma:contentTypeScope="" ma:versionID="9cd5ffa4c6c03c3a05db772da4167111">
  <xsd:schema xmlns:xsd="http://www.w3.org/2001/XMLSchema" xmlns:xs="http://www.w3.org/2001/XMLSchema" xmlns:p="http://schemas.microsoft.com/office/2006/metadata/properties" xmlns:ns2="18d3d194-ef41-4ce6-a605-99cab5a44660" xmlns:ns3="564c3cff-a35d-44ce-aa79-c9eff83f3b9d" targetNamespace="http://schemas.microsoft.com/office/2006/metadata/properties" ma:root="true" ma:fieldsID="95fa6f41f935c83b40659ccff9c01ca9" ns2:_="" ns3:_="">
    <xsd:import namespace="18d3d194-ef41-4ce6-a605-99cab5a44660"/>
    <xsd:import namespace="564c3cff-a35d-44ce-aa79-c9eff83f3b9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d3d194-ef41-4ce6-a605-99cab5a446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OCR" ma:index="20" nillable="true" ma:displayName="Extracted Text" ma:internalName="MediaServiceOCR"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2715f63-63d5-4241-9ac6-6337b509393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64c3cff-a35d-44ce-aa79-c9eff83f3b9d"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d2b679-dd15-4fbb-9a38-c26de435a960}" ma:internalName="TaxCatchAll" ma:showField="CatchAllData" ma:web="564c3cff-a35d-44ce-aa79-c9eff83f3b9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64c3cff-a35d-44ce-aa79-c9eff83f3b9d" xsi:nil="true"/>
    <lcf76f155ced4ddcb4097134ff3c332f xmlns="18d3d194-ef41-4ce6-a605-99cab5a4466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AD46CD-345F-482B-8341-EE24F6D4DB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d3d194-ef41-4ce6-a605-99cab5a44660"/>
    <ds:schemaRef ds:uri="564c3cff-a35d-44ce-aa79-c9eff83f3b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C235AF-6978-42EA-B0EF-2855240E5914}">
  <ds:schemaRefs>
    <ds:schemaRef ds:uri="http://purl.org/dc/dcmitype/"/>
    <ds:schemaRef ds:uri="http://schemas.microsoft.com/office/infopath/2007/PartnerControls"/>
    <ds:schemaRef ds:uri="http://schemas.openxmlformats.org/package/2006/metadata/core-properties"/>
    <ds:schemaRef ds:uri="http://purl.org/dc/terms/"/>
    <ds:schemaRef ds:uri="http://schemas.microsoft.com/office/2006/documentManagement/types"/>
    <ds:schemaRef ds:uri="564c3cff-a35d-44ce-aa79-c9eff83f3b9d"/>
    <ds:schemaRef ds:uri="18d3d194-ef41-4ce6-a605-99cab5a44660"/>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8B1170DD-8DE7-40B6-8629-230B59E6F9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1949</TotalTime>
  <Words>694</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Arial</vt:lpstr>
      <vt:lpstr>Calibri</vt:lpstr>
      <vt:lpstr>Equip</vt:lpstr>
      <vt:lpstr>Equip Extended</vt:lpstr>
      <vt:lpstr>Equip Extended Bold</vt:lpstr>
      <vt:lpstr>Equip Extended Light</vt:lpstr>
      <vt:lpstr>Equip Extended Medium</vt:lpstr>
      <vt:lpstr>Equip Extended Thin</vt:lpstr>
      <vt:lpstr>Equip Light</vt:lpstr>
      <vt:lpstr>Equip Medium</vt:lpstr>
      <vt:lpstr>Interstate</vt:lpstr>
      <vt:lpstr>Lucida Handwriting</vt:lpstr>
      <vt:lpstr>Wingdings</vt:lpstr>
      <vt:lpstr>Office</vt:lpstr>
      <vt:lpstr>Installation &amp; Configuration of AWS CLI</vt:lpstr>
      <vt:lpstr>Installation of KUBECTL, EKSCTL, helm</vt:lpstr>
      <vt:lpstr>PowerPoint Presentation</vt:lpstr>
      <vt:lpstr>Cluster Creation</vt:lpstr>
      <vt:lpstr>HELM Chart creation </vt:lpstr>
      <vt:lpstr>Helm Chart</vt:lpstr>
      <vt:lpstr>Installation of helm chart</vt:lpstr>
      <vt:lpstr>OUTPUT</vt:lpstr>
      <vt:lpstr>Troubleshooting </vt:lpstr>
      <vt:lpstr>There was an error popping up while creating the EKS cluster , through EKSCTL command. Error consisted of the statement - 'The maximum number of VPCs has been reached.’    Solution: This error occurred because - When you create a cluster, EKSCTL itself creates a new Amazon Virtual Private Cloud (Amazon VPC) by default. So, the solution to this problem is to increase the quota of VPC's in that region , or to create the cluster in some other region where new VPC can be created. So, we fixed this issue by creating the cluster in some other region.   </vt:lpstr>
      <vt:lpstr>Faced error while naming the helm chart during chart creation   Solution: Earlier, we were not following the naming convention as mentioned below- Naming convention - 'Chart names must be lower case letters and numbers. Words may be separated with dashes (-). Neither uppercase letters nor underscores can be used in chart names. Dots should not be used in chart names.’ Later , we followed the naming convention and the helm chart was created successfully.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Kubeapps : Your Application Dashboard for Kubernetes </dc:title>
  <cp:lastModifiedBy>Deeksha Arora</cp:lastModifiedBy>
  <cp:revision>4</cp:revision>
  <dcterms:modified xsi:type="dcterms:W3CDTF">2023-05-21T09:08:54Z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0x01010001C9146C9070A24D944F0B1AC940C89D</vt:lpwstr>
  </property>
</Properties>
</file>