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0"/>
  </p:notesMasterIdLst>
  <p:sldIdLst>
    <p:sldId id="2274" r:id="rId5"/>
    <p:sldId id="2280" r:id="rId6"/>
    <p:sldId id="2281" r:id="rId7"/>
    <p:sldId id="2302" r:id="rId8"/>
    <p:sldId id="2335" r:id="rId9"/>
    <p:sldId id="2336" r:id="rId10"/>
    <p:sldId id="2319" r:id="rId11"/>
    <p:sldId id="2337" r:id="rId12"/>
    <p:sldId id="2339" r:id="rId13"/>
    <p:sldId id="2340" r:id="rId14"/>
    <p:sldId id="2321" r:id="rId15"/>
    <p:sldId id="2331" r:id="rId16"/>
    <p:sldId id="2332" r:id="rId17"/>
    <p:sldId id="2333" r:id="rId18"/>
    <p:sldId id="2334" r:id="rId19"/>
    <p:sldId id="2295" r:id="rId20"/>
    <p:sldId id="2316" r:id="rId21"/>
    <p:sldId id="2317" r:id="rId22"/>
    <p:sldId id="2318" r:id="rId23"/>
    <p:sldId id="2324" r:id="rId24"/>
    <p:sldId id="2325" r:id="rId25"/>
    <p:sldId id="2326" r:id="rId26"/>
    <p:sldId id="2327" r:id="rId27"/>
    <p:sldId id="2341" r:id="rId28"/>
    <p:sldId id="2328" r:id="rId29"/>
    <p:sldId id="2329" r:id="rId30"/>
    <p:sldId id="2330" r:id="rId31"/>
    <p:sldId id="2305" r:id="rId32"/>
    <p:sldId id="2308" r:id="rId33"/>
    <p:sldId id="2343" r:id="rId34"/>
    <p:sldId id="2310" r:id="rId35"/>
    <p:sldId id="2344" r:id="rId36"/>
    <p:sldId id="2345" r:id="rId37"/>
    <p:sldId id="2342" r:id="rId38"/>
    <p:sldId id="2288" r:id="rId39"/>
  </p:sldIdLst>
  <p:sldSz cx="12192000" cy="6858000"/>
  <p:notesSz cx="6858000" cy="9144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7ABAF-3C88-4016-906F-16E72598134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5E2F513-363C-4E31-BC15-56577CFCD1FF}">
      <dgm:prSet/>
      <dgm:spPr/>
      <dgm:t>
        <a:bodyPr/>
        <a:lstStyle/>
        <a:p>
          <a:r>
            <a:rPr lang="en-US" b="0" i="0" baseline="0" dirty="0"/>
            <a:t>AWS Cloud</a:t>
          </a:r>
          <a:endParaRPr lang="en-US" dirty="0"/>
        </a:p>
      </dgm:t>
    </dgm:pt>
    <dgm:pt modelId="{E0B84575-A390-4346-AA9B-30ED2B854CC5}" type="parTrans" cxnId="{E12D1A37-406F-4A81-A287-35EDC773D46B}">
      <dgm:prSet/>
      <dgm:spPr/>
      <dgm:t>
        <a:bodyPr/>
        <a:lstStyle/>
        <a:p>
          <a:endParaRPr lang="en-US"/>
        </a:p>
      </dgm:t>
    </dgm:pt>
    <dgm:pt modelId="{F3BAA9B6-393A-461C-BD4C-6E38191B59D0}" type="sibTrans" cxnId="{E12D1A37-406F-4A81-A287-35EDC773D46B}">
      <dgm:prSet/>
      <dgm:spPr/>
      <dgm:t>
        <a:bodyPr/>
        <a:lstStyle/>
        <a:p>
          <a:endParaRPr lang="en-US"/>
        </a:p>
      </dgm:t>
    </dgm:pt>
    <dgm:pt modelId="{BDF11C67-845B-4229-9CC8-B9E36DDF574B}">
      <dgm:prSet/>
      <dgm:spPr/>
      <dgm:t>
        <a:bodyPr/>
        <a:lstStyle/>
        <a:p>
          <a:r>
            <a:rPr lang="en-US" dirty="0"/>
            <a:t>Terraform</a:t>
          </a:r>
        </a:p>
      </dgm:t>
    </dgm:pt>
    <dgm:pt modelId="{29998CA7-206E-4593-88CD-AD681798A485}" type="parTrans" cxnId="{ED86E7EC-EE3E-4695-8684-86FC584C8962}">
      <dgm:prSet/>
      <dgm:spPr/>
      <dgm:t>
        <a:bodyPr/>
        <a:lstStyle/>
        <a:p>
          <a:endParaRPr lang="en-US"/>
        </a:p>
      </dgm:t>
    </dgm:pt>
    <dgm:pt modelId="{A1758F25-C39E-46B1-8193-EAD5209BFFF0}" type="sibTrans" cxnId="{ED86E7EC-EE3E-4695-8684-86FC584C8962}">
      <dgm:prSet/>
      <dgm:spPr/>
      <dgm:t>
        <a:bodyPr/>
        <a:lstStyle/>
        <a:p>
          <a:endParaRPr lang="en-US"/>
        </a:p>
      </dgm:t>
    </dgm:pt>
    <dgm:pt modelId="{09202DBE-517C-47B9-9BC8-0B2B431A68FB}">
      <dgm:prSet/>
      <dgm:spPr/>
      <dgm:t>
        <a:bodyPr/>
        <a:lstStyle/>
        <a:p>
          <a:r>
            <a:rPr lang="en-US" b="0" i="0" baseline="0" dirty="0"/>
            <a:t>Kubernetes EKS</a:t>
          </a:r>
          <a:endParaRPr lang="en-US" dirty="0"/>
        </a:p>
      </dgm:t>
    </dgm:pt>
    <dgm:pt modelId="{6D8750B0-5954-4E80-998C-AFBF91F58C51}" type="sibTrans" cxnId="{D33F49B5-576C-411F-946B-40773BA5996F}">
      <dgm:prSet/>
      <dgm:spPr/>
      <dgm:t>
        <a:bodyPr/>
        <a:lstStyle/>
        <a:p>
          <a:endParaRPr lang="en-US"/>
        </a:p>
      </dgm:t>
    </dgm:pt>
    <dgm:pt modelId="{AFE948C1-1F8D-4AC3-A0EB-6BA04970CDC0}" type="parTrans" cxnId="{D33F49B5-576C-411F-946B-40773BA5996F}">
      <dgm:prSet/>
      <dgm:spPr/>
      <dgm:t>
        <a:bodyPr/>
        <a:lstStyle/>
        <a:p>
          <a:endParaRPr lang="en-US"/>
        </a:p>
      </dgm:t>
    </dgm:pt>
    <dgm:pt modelId="{0862E911-1B5F-4361-8640-3C189B74E652}" type="pres">
      <dgm:prSet presAssocID="{0DD7ABAF-3C88-4016-906F-16E725981341}" presName="hierChild1" presStyleCnt="0">
        <dgm:presLayoutVars>
          <dgm:chPref val="1"/>
          <dgm:dir/>
          <dgm:animOne val="branch"/>
          <dgm:animLvl val="lvl"/>
          <dgm:resizeHandles/>
        </dgm:presLayoutVars>
      </dgm:prSet>
      <dgm:spPr/>
    </dgm:pt>
    <dgm:pt modelId="{CA329652-0551-4EA4-B87F-77B03432DB41}" type="pres">
      <dgm:prSet presAssocID="{D5E2F513-363C-4E31-BC15-56577CFCD1FF}" presName="hierRoot1" presStyleCnt="0"/>
      <dgm:spPr/>
    </dgm:pt>
    <dgm:pt modelId="{9644C73D-D8C1-4E56-BA3D-FD57F8C08EA4}" type="pres">
      <dgm:prSet presAssocID="{D5E2F513-363C-4E31-BC15-56577CFCD1FF}" presName="composite" presStyleCnt="0"/>
      <dgm:spPr/>
    </dgm:pt>
    <dgm:pt modelId="{B2E70B04-513D-4F86-965A-D6E12EA94BAA}" type="pres">
      <dgm:prSet presAssocID="{D5E2F513-363C-4E31-BC15-56577CFCD1FF}" presName="background" presStyleLbl="node0" presStyleIdx="0" presStyleCnt="3"/>
      <dgm:spPr/>
    </dgm:pt>
    <dgm:pt modelId="{94C65F7D-6AD6-414A-88F0-372B3AEB82AE}" type="pres">
      <dgm:prSet presAssocID="{D5E2F513-363C-4E31-BC15-56577CFCD1FF}" presName="text" presStyleLbl="fgAcc0" presStyleIdx="0" presStyleCnt="3">
        <dgm:presLayoutVars>
          <dgm:chPref val="3"/>
        </dgm:presLayoutVars>
      </dgm:prSet>
      <dgm:spPr/>
    </dgm:pt>
    <dgm:pt modelId="{0AC82B69-A0DC-4824-A4F2-C30500202D54}" type="pres">
      <dgm:prSet presAssocID="{D5E2F513-363C-4E31-BC15-56577CFCD1FF}" presName="hierChild2" presStyleCnt="0"/>
      <dgm:spPr/>
    </dgm:pt>
    <dgm:pt modelId="{49F4F4F7-D95B-48CC-9C75-AE8ABA8F50E9}" type="pres">
      <dgm:prSet presAssocID="{09202DBE-517C-47B9-9BC8-0B2B431A68FB}" presName="hierRoot1" presStyleCnt="0"/>
      <dgm:spPr/>
    </dgm:pt>
    <dgm:pt modelId="{31B2A588-6ED2-462C-957D-51449E31E68A}" type="pres">
      <dgm:prSet presAssocID="{09202DBE-517C-47B9-9BC8-0B2B431A68FB}" presName="composite" presStyleCnt="0"/>
      <dgm:spPr/>
    </dgm:pt>
    <dgm:pt modelId="{EF2144E1-B348-49D2-84C1-9E67B6EAC593}" type="pres">
      <dgm:prSet presAssocID="{09202DBE-517C-47B9-9BC8-0B2B431A68FB}" presName="background" presStyleLbl="node0" presStyleIdx="1" presStyleCnt="3"/>
      <dgm:spPr/>
    </dgm:pt>
    <dgm:pt modelId="{66432F2C-E04D-4122-A465-7D63FF9FB1D9}" type="pres">
      <dgm:prSet presAssocID="{09202DBE-517C-47B9-9BC8-0B2B431A68FB}" presName="text" presStyleLbl="fgAcc0" presStyleIdx="1" presStyleCnt="3">
        <dgm:presLayoutVars>
          <dgm:chPref val="3"/>
        </dgm:presLayoutVars>
      </dgm:prSet>
      <dgm:spPr/>
    </dgm:pt>
    <dgm:pt modelId="{24178601-F38F-44D5-A308-CBAB3527EEDA}" type="pres">
      <dgm:prSet presAssocID="{09202DBE-517C-47B9-9BC8-0B2B431A68FB}" presName="hierChild2" presStyleCnt="0"/>
      <dgm:spPr/>
    </dgm:pt>
    <dgm:pt modelId="{DD0D5CEA-BB8D-4D6D-8D69-4B0E8CD46A63}" type="pres">
      <dgm:prSet presAssocID="{BDF11C67-845B-4229-9CC8-B9E36DDF574B}" presName="hierRoot1" presStyleCnt="0"/>
      <dgm:spPr/>
    </dgm:pt>
    <dgm:pt modelId="{7AEA2584-B4BB-4ACE-96CB-B843BA15845E}" type="pres">
      <dgm:prSet presAssocID="{BDF11C67-845B-4229-9CC8-B9E36DDF574B}" presName="composite" presStyleCnt="0"/>
      <dgm:spPr/>
    </dgm:pt>
    <dgm:pt modelId="{7978CDA0-EE14-457F-9CD3-F4EE25A69296}" type="pres">
      <dgm:prSet presAssocID="{BDF11C67-845B-4229-9CC8-B9E36DDF574B}" presName="background" presStyleLbl="node0" presStyleIdx="2" presStyleCnt="3"/>
      <dgm:spPr/>
    </dgm:pt>
    <dgm:pt modelId="{D59C08CD-627C-4378-B980-3EFEF44E3423}" type="pres">
      <dgm:prSet presAssocID="{BDF11C67-845B-4229-9CC8-B9E36DDF574B}" presName="text" presStyleLbl="fgAcc0" presStyleIdx="2" presStyleCnt="3">
        <dgm:presLayoutVars>
          <dgm:chPref val="3"/>
        </dgm:presLayoutVars>
      </dgm:prSet>
      <dgm:spPr/>
    </dgm:pt>
    <dgm:pt modelId="{30F34AC9-5075-4F90-AF69-004579ED6327}" type="pres">
      <dgm:prSet presAssocID="{BDF11C67-845B-4229-9CC8-B9E36DDF574B}" presName="hierChild2" presStyleCnt="0"/>
      <dgm:spPr/>
    </dgm:pt>
  </dgm:ptLst>
  <dgm:cxnLst>
    <dgm:cxn modelId="{E12D1A37-406F-4A81-A287-35EDC773D46B}" srcId="{0DD7ABAF-3C88-4016-906F-16E725981341}" destId="{D5E2F513-363C-4E31-BC15-56577CFCD1FF}" srcOrd="0" destOrd="0" parTransId="{E0B84575-A390-4346-AA9B-30ED2B854CC5}" sibTransId="{F3BAA9B6-393A-461C-BD4C-6E38191B59D0}"/>
    <dgm:cxn modelId="{05B83B61-8F51-4FF7-88C4-41A5F4487C23}" type="presOf" srcId="{0DD7ABAF-3C88-4016-906F-16E725981341}" destId="{0862E911-1B5F-4361-8640-3C189B74E652}" srcOrd="0" destOrd="0" presId="urn:microsoft.com/office/officeart/2005/8/layout/hierarchy1"/>
    <dgm:cxn modelId="{D33F49B5-576C-411F-946B-40773BA5996F}" srcId="{0DD7ABAF-3C88-4016-906F-16E725981341}" destId="{09202DBE-517C-47B9-9BC8-0B2B431A68FB}" srcOrd="1" destOrd="0" parTransId="{AFE948C1-1F8D-4AC3-A0EB-6BA04970CDC0}" sibTransId="{6D8750B0-5954-4E80-998C-AFBF91F58C51}"/>
    <dgm:cxn modelId="{28A813C0-5B54-4286-9935-95F14D3E9D04}" type="presOf" srcId="{D5E2F513-363C-4E31-BC15-56577CFCD1FF}" destId="{94C65F7D-6AD6-414A-88F0-372B3AEB82AE}" srcOrd="0" destOrd="0" presId="urn:microsoft.com/office/officeart/2005/8/layout/hierarchy1"/>
    <dgm:cxn modelId="{8B5E19C8-ACFE-4D00-A905-EB7E6F35680D}" type="presOf" srcId="{BDF11C67-845B-4229-9CC8-B9E36DDF574B}" destId="{D59C08CD-627C-4378-B980-3EFEF44E3423}" srcOrd="0" destOrd="0" presId="urn:microsoft.com/office/officeart/2005/8/layout/hierarchy1"/>
    <dgm:cxn modelId="{7D7B50E4-2920-4E0B-9C88-903BA90F5A71}" type="presOf" srcId="{09202DBE-517C-47B9-9BC8-0B2B431A68FB}" destId="{66432F2C-E04D-4122-A465-7D63FF9FB1D9}" srcOrd="0" destOrd="0" presId="urn:microsoft.com/office/officeart/2005/8/layout/hierarchy1"/>
    <dgm:cxn modelId="{ED86E7EC-EE3E-4695-8684-86FC584C8962}" srcId="{0DD7ABAF-3C88-4016-906F-16E725981341}" destId="{BDF11C67-845B-4229-9CC8-B9E36DDF574B}" srcOrd="2" destOrd="0" parTransId="{29998CA7-206E-4593-88CD-AD681798A485}" sibTransId="{A1758F25-C39E-46B1-8193-EAD5209BFFF0}"/>
    <dgm:cxn modelId="{53B3D60C-7539-488B-901B-7A0D6EF523EB}" type="presParOf" srcId="{0862E911-1B5F-4361-8640-3C189B74E652}" destId="{CA329652-0551-4EA4-B87F-77B03432DB41}" srcOrd="0" destOrd="0" presId="urn:microsoft.com/office/officeart/2005/8/layout/hierarchy1"/>
    <dgm:cxn modelId="{BFF1C268-0DA7-4AF1-9CE8-6F980D089269}" type="presParOf" srcId="{CA329652-0551-4EA4-B87F-77B03432DB41}" destId="{9644C73D-D8C1-4E56-BA3D-FD57F8C08EA4}" srcOrd="0" destOrd="0" presId="urn:microsoft.com/office/officeart/2005/8/layout/hierarchy1"/>
    <dgm:cxn modelId="{32450037-B66A-43CD-A592-15201769A6EC}" type="presParOf" srcId="{9644C73D-D8C1-4E56-BA3D-FD57F8C08EA4}" destId="{B2E70B04-513D-4F86-965A-D6E12EA94BAA}" srcOrd="0" destOrd="0" presId="urn:microsoft.com/office/officeart/2005/8/layout/hierarchy1"/>
    <dgm:cxn modelId="{68AB12FE-5F72-4149-9A42-1E86DBD17B88}" type="presParOf" srcId="{9644C73D-D8C1-4E56-BA3D-FD57F8C08EA4}" destId="{94C65F7D-6AD6-414A-88F0-372B3AEB82AE}" srcOrd="1" destOrd="0" presId="urn:microsoft.com/office/officeart/2005/8/layout/hierarchy1"/>
    <dgm:cxn modelId="{BB42C94D-1933-408F-A1DD-6958702B4878}" type="presParOf" srcId="{CA329652-0551-4EA4-B87F-77B03432DB41}" destId="{0AC82B69-A0DC-4824-A4F2-C30500202D54}" srcOrd="1" destOrd="0" presId="urn:microsoft.com/office/officeart/2005/8/layout/hierarchy1"/>
    <dgm:cxn modelId="{A1342B15-086C-4FAA-A5E0-C03D98C6DAA3}" type="presParOf" srcId="{0862E911-1B5F-4361-8640-3C189B74E652}" destId="{49F4F4F7-D95B-48CC-9C75-AE8ABA8F50E9}" srcOrd="1" destOrd="0" presId="urn:microsoft.com/office/officeart/2005/8/layout/hierarchy1"/>
    <dgm:cxn modelId="{1F63C94B-B83B-4957-A789-1FD3F3C1B5B9}" type="presParOf" srcId="{49F4F4F7-D95B-48CC-9C75-AE8ABA8F50E9}" destId="{31B2A588-6ED2-462C-957D-51449E31E68A}" srcOrd="0" destOrd="0" presId="urn:microsoft.com/office/officeart/2005/8/layout/hierarchy1"/>
    <dgm:cxn modelId="{375CA86A-52D7-442E-846B-40EB5C9AC35E}" type="presParOf" srcId="{31B2A588-6ED2-462C-957D-51449E31E68A}" destId="{EF2144E1-B348-49D2-84C1-9E67B6EAC593}" srcOrd="0" destOrd="0" presId="urn:microsoft.com/office/officeart/2005/8/layout/hierarchy1"/>
    <dgm:cxn modelId="{105036EE-35A3-4887-8218-6876E7B50D9A}" type="presParOf" srcId="{31B2A588-6ED2-462C-957D-51449E31E68A}" destId="{66432F2C-E04D-4122-A465-7D63FF9FB1D9}" srcOrd="1" destOrd="0" presId="urn:microsoft.com/office/officeart/2005/8/layout/hierarchy1"/>
    <dgm:cxn modelId="{C554B2AF-35D8-456F-BA9E-2DD4CF2F4343}" type="presParOf" srcId="{49F4F4F7-D95B-48CC-9C75-AE8ABA8F50E9}" destId="{24178601-F38F-44D5-A308-CBAB3527EEDA}" srcOrd="1" destOrd="0" presId="urn:microsoft.com/office/officeart/2005/8/layout/hierarchy1"/>
    <dgm:cxn modelId="{1662DB45-BD43-4BCC-9FB1-9F155982641B}" type="presParOf" srcId="{0862E911-1B5F-4361-8640-3C189B74E652}" destId="{DD0D5CEA-BB8D-4D6D-8D69-4B0E8CD46A63}" srcOrd="2" destOrd="0" presId="urn:microsoft.com/office/officeart/2005/8/layout/hierarchy1"/>
    <dgm:cxn modelId="{42E841AD-CE40-48BE-A534-074EA2E84FB5}" type="presParOf" srcId="{DD0D5CEA-BB8D-4D6D-8D69-4B0E8CD46A63}" destId="{7AEA2584-B4BB-4ACE-96CB-B843BA15845E}" srcOrd="0" destOrd="0" presId="urn:microsoft.com/office/officeart/2005/8/layout/hierarchy1"/>
    <dgm:cxn modelId="{AE27EA4D-585E-4692-A3C0-AA0AFFB68F51}" type="presParOf" srcId="{7AEA2584-B4BB-4ACE-96CB-B843BA15845E}" destId="{7978CDA0-EE14-457F-9CD3-F4EE25A69296}" srcOrd="0" destOrd="0" presId="urn:microsoft.com/office/officeart/2005/8/layout/hierarchy1"/>
    <dgm:cxn modelId="{E4DA23E4-17C5-4C09-914C-D37BFB12ED52}" type="presParOf" srcId="{7AEA2584-B4BB-4ACE-96CB-B843BA15845E}" destId="{D59C08CD-627C-4378-B980-3EFEF44E3423}" srcOrd="1" destOrd="0" presId="urn:microsoft.com/office/officeart/2005/8/layout/hierarchy1"/>
    <dgm:cxn modelId="{E71066E0-B2E3-46EB-95A7-B587B04BC7EB}" type="presParOf" srcId="{DD0D5CEA-BB8D-4D6D-8D69-4B0E8CD46A63}" destId="{30F34AC9-5075-4F90-AF69-004579ED632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70B04-513D-4F86-965A-D6E12EA94BAA}">
      <dsp:nvSpPr>
        <dsp:cNvPr id="0" name=""/>
        <dsp:cNvSpPr/>
      </dsp:nvSpPr>
      <dsp:spPr>
        <a:xfrm>
          <a:off x="0" y="1608242"/>
          <a:ext cx="2352288" cy="14937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C65F7D-6AD6-414A-88F0-372B3AEB82AE}">
      <dsp:nvSpPr>
        <dsp:cNvPr id="0" name=""/>
        <dsp:cNvSpPr/>
      </dsp:nvSpPr>
      <dsp:spPr>
        <a:xfrm>
          <a:off x="261365" y="1856539"/>
          <a:ext cx="2352288" cy="149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i="0" kern="1200" baseline="0" dirty="0"/>
            <a:t>AWS Cloud</a:t>
          </a:r>
          <a:endParaRPr lang="en-US" sz="3400" kern="1200" dirty="0"/>
        </a:p>
      </dsp:txBody>
      <dsp:txXfrm>
        <a:off x="305114" y="1900288"/>
        <a:ext cx="2264790" cy="1406205"/>
      </dsp:txXfrm>
    </dsp:sp>
    <dsp:sp modelId="{EF2144E1-B348-49D2-84C1-9E67B6EAC593}">
      <dsp:nvSpPr>
        <dsp:cNvPr id="0" name=""/>
        <dsp:cNvSpPr/>
      </dsp:nvSpPr>
      <dsp:spPr>
        <a:xfrm>
          <a:off x="2875019" y="1608242"/>
          <a:ext cx="2352288" cy="14937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32F2C-E04D-4122-A465-7D63FF9FB1D9}">
      <dsp:nvSpPr>
        <dsp:cNvPr id="0" name=""/>
        <dsp:cNvSpPr/>
      </dsp:nvSpPr>
      <dsp:spPr>
        <a:xfrm>
          <a:off x="3136384" y="1856539"/>
          <a:ext cx="2352288" cy="149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i="0" kern="1200" baseline="0" dirty="0"/>
            <a:t>Kubernetes EKS</a:t>
          </a:r>
          <a:endParaRPr lang="en-US" sz="3400" kern="1200" dirty="0"/>
        </a:p>
      </dsp:txBody>
      <dsp:txXfrm>
        <a:off x="3180133" y="1900288"/>
        <a:ext cx="2264790" cy="1406205"/>
      </dsp:txXfrm>
    </dsp:sp>
    <dsp:sp modelId="{7978CDA0-EE14-457F-9CD3-F4EE25A69296}">
      <dsp:nvSpPr>
        <dsp:cNvPr id="0" name=""/>
        <dsp:cNvSpPr/>
      </dsp:nvSpPr>
      <dsp:spPr>
        <a:xfrm>
          <a:off x="5750038" y="1608242"/>
          <a:ext cx="2352288" cy="14937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C08CD-627C-4378-B980-3EFEF44E3423}">
      <dsp:nvSpPr>
        <dsp:cNvPr id="0" name=""/>
        <dsp:cNvSpPr/>
      </dsp:nvSpPr>
      <dsp:spPr>
        <a:xfrm>
          <a:off x="6011404" y="1856539"/>
          <a:ext cx="2352288" cy="14937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Terraform</a:t>
          </a:r>
        </a:p>
      </dsp:txBody>
      <dsp:txXfrm>
        <a:off x="6055153" y="1900288"/>
        <a:ext cx="2264790" cy="14062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AC754-8DEE-4E58-A478-3579F950C62D}" type="datetimeFigureOut">
              <a:rPr lang="en-IN" smtClean="0"/>
              <a:t>28-02-2023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FB7BF-0309-4C34-832A-3832C76B32F4}" type="slidenum">
              <a:rPr lang="en-IN" smtClean="0"/>
              <a:t>‹#›</a:t>
            </a:fld>
            <a:endParaRPr lang="en-IN"/>
          </a:p>
        </p:txBody>
      </p:sp>
    </p:spTree>
    <p:extLst>
      <p:ext uri="{BB962C8B-B14F-4D97-AF65-F5344CB8AC3E}">
        <p14:creationId xmlns:p14="http://schemas.microsoft.com/office/powerpoint/2010/main" val="187560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8FB7BF-0309-4C34-832A-3832C76B32F4}" type="slidenum">
              <a:rPr lang="en-IN" smtClean="0"/>
              <a:t>1</a:t>
            </a:fld>
            <a:endParaRPr lang="en-IN"/>
          </a:p>
        </p:txBody>
      </p:sp>
    </p:spTree>
    <p:extLst>
      <p:ext uri="{BB962C8B-B14F-4D97-AF65-F5344CB8AC3E}">
        <p14:creationId xmlns:p14="http://schemas.microsoft.com/office/powerpoint/2010/main" val="365966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6E93C0-1334-4E8C-AF67-F33F310C6717}" type="slidenum">
              <a:rPr kumimoji="0" lang="en-US" sz="1800" b="0" i="0" u="none" strike="noStrike" kern="1200" cap="none" spc="0" normalizeH="0" baseline="0" noProof="0" smtClean="0">
                <a:ln>
                  <a:noFill/>
                </a:ln>
                <a:solidFill>
                  <a:srgbClr val="000000"/>
                </a:solidFill>
                <a:effectLst/>
                <a:uLnTx/>
                <a:uFillTx/>
                <a:latin typeface="Equip Extended Bold"/>
                <a:cs typeface="Equip Extended Bold"/>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800" b="0" i="0" u="none" strike="noStrike" kern="1200" cap="none" spc="0" normalizeH="0" baseline="0" noProof="0">
              <a:ln>
                <a:noFill/>
              </a:ln>
              <a:solidFill>
                <a:srgbClr val="000000"/>
              </a:solidFill>
              <a:effectLst/>
              <a:uLnTx/>
              <a:uFillTx/>
              <a:latin typeface="Equip Extended Bold"/>
              <a:cs typeface="Equip Extended Bold"/>
            </a:endParaRPr>
          </a:p>
        </p:txBody>
      </p:sp>
    </p:spTree>
    <p:extLst>
      <p:ext uri="{BB962C8B-B14F-4D97-AF65-F5344CB8AC3E}">
        <p14:creationId xmlns:p14="http://schemas.microsoft.com/office/powerpoint/2010/main" val="3912244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_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9" y="2830805"/>
            <a:ext cx="96719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rgbClr val="07041F"/>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Tree>
    <p:extLst>
      <p:ext uri="{BB962C8B-B14F-4D97-AF65-F5344CB8AC3E}">
        <p14:creationId xmlns:p14="http://schemas.microsoft.com/office/powerpoint/2010/main" val="242261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3_Section Small Title Green ">
    <p:bg>
      <p:bgPr>
        <a:solidFill>
          <a:schemeClr val="accent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42948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4_Section Small Title Purple">
    <p:bg>
      <p:bgPr>
        <a:solidFill>
          <a:schemeClr val="accent2"/>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1252237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5_Section Small Title Image">
    <p:bg>
      <p:bgPr>
        <a:blipFill dpi="0" rotWithShape="1">
          <a:blip>
            <a:lum/>
          </a:blip>
          <a:srcRect/>
          <a:stretch>
            <a:fillRect t="-3000" b="-3000"/>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56E1278F-22F1-EE44-90D3-B0B9F038A5A5}"/>
              </a:ext>
            </a:extLst>
          </p:cNvPr>
          <p:cNvSpPr>
            <a:spLocks noGrp="1"/>
          </p:cNvSpPr>
          <p:nvPr>
            <p:ph type="body" sz="quarter" idx="12" hasCustomPrompt="1"/>
          </p:nvPr>
        </p:nvSpPr>
        <p:spPr>
          <a:xfrm>
            <a:off x="639386" y="40477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318571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1_Agenda">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4" name="Text Placeholder 7">
            <a:extLst>
              <a:ext uri="{FF2B5EF4-FFF2-40B4-BE49-F238E27FC236}">
                <a16:creationId xmlns:a16="http://schemas.microsoft.com/office/drawing/2014/main" id="{9987E3FA-762E-1544-B600-DE2358F40AFD}"/>
              </a:ext>
            </a:extLst>
          </p:cNvPr>
          <p:cNvSpPr>
            <a:spLocks noGrp="1"/>
          </p:cNvSpPr>
          <p:nvPr>
            <p:ph type="body" sz="quarter" idx="12" hasCustomPrompt="1"/>
          </p:nvPr>
        </p:nvSpPr>
        <p:spPr>
          <a:xfrm>
            <a:off x="1981197" y="243620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45" name="Text Placeholder 7">
            <a:extLst>
              <a:ext uri="{FF2B5EF4-FFF2-40B4-BE49-F238E27FC236}">
                <a16:creationId xmlns:a16="http://schemas.microsoft.com/office/drawing/2014/main" id="{092923F0-4DAD-D047-919F-E9C087D11AD8}"/>
              </a:ext>
            </a:extLst>
          </p:cNvPr>
          <p:cNvSpPr>
            <a:spLocks noGrp="1"/>
          </p:cNvSpPr>
          <p:nvPr>
            <p:ph type="body" sz="quarter" idx="13" hasCustomPrompt="1"/>
          </p:nvPr>
        </p:nvSpPr>
        <p:spPr>
          <a:xfrm>
            <a:off x="1981199" y="211211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57" name="Text Placeholder 7">
            <a:extLst>
              <a:ext uri="{FF2B5EF4-FFF2-40B4-BE49-F238E27FC236}">
                <a16:creationId xmlns:a16="http://schemas.microsoft.com/office/drawing/2014/main" id="{45C7B623-9A59-0344-A47A-44FFD3513C0D}"/>
              </a:ext>
            </a:extLst>
          </p:cNvPr>
          <p:cNvSpPr>
            <a:spLocks noGrp="1"/>
          </p:cNvSpPr>
          <p:nvPr>
            <p:ph type="body" sz="quarter" idx="32" hasCustomPrompt="1"/>
          </p:nvPr>
        </p:nvSpPr>
        <p:spPr>
          <a:xfrm>
            <a:off x="1356221" y="211211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58" name="Text Placeholder 7">
            <a:extLst>
              <a:ext uri="{FF2B5EF4-FFF2-40B4-BE49-F238E27FC236}">
                <a16:creationId xmlns:a16="http://schemas.microsoft.com/office/drawing/2014/main" id="{620F14B5-2346-794D-A8B4-1F98C2161948}"/>
              </a:ext>
            </a:extLst>
          </p:cNvPr>
          <p:cNvSpPr>
            <a:spLocks noGrp="1"/>
          </p:cNvSpPr>
          <p:nvPr>
            <p:ph type="body" sz="quarter" idx="33" hasCustomPrompt="1"/>
          </p:nvPr>
        </p:nvSpPr>
        <p:spPr>
          <a:xfrm>
            <a:off x="7007773" y="243971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59" name="Text Placeholder 7">
            <a:extLst>
              <a:ext uri="{FF2B5EF4-FFF2-40B4-BE49-F238E27FC236}">
                <a16:creationId xmlns:a16="http://schemas.microsoft.com/office/drawing/2014/main" id="{42B3E1EA-2B2A-D940-AB24-C21760A18C04}"/>
              </a:ext>
            </a:extLst>
          </p:cNvPr>
          <p:cNvSpPr>
            <a:spLocks noGrp="1"/>
          </p:cNvSpPr>
          <p:nvPr>
            <p:ph type="body" sz="quarter" idx="34" hasCustomPrompt="1"/>
          </p:nvPr>
        </p:nvSpPr>
        <p:spPr>
          <a:xfrm>
            <a:off x="7007775" y="211562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0" name="Text Placeholder 7">
            <a:extLst>
              <a:ext uri="{FF2B5EF4-FFF2-40B4-BE49-F238E27FC236}">
                <a16:creationId xmlns:a16="http://schemas.microsoft.com/office/drawing/2014/main" id="{52611E22-EC7A-6241-A2EC-B60647BB1C08}"/>
              </a:ext>
            </a:extLst>
          </p:cNvPr>
          <p:cNvSpPr>
            <a:spLocks noGrp="1"/>
          </p:cNvSpPr>
          <p:nvPr>
            <p:ph type="body" sz="quarter" idx="35" hasCustomPrompt="1"/>
          </p:nvPr>
        </p:nvSpPr>
        <p:spPr>
          <a:xfrm>
            <a:off x="6382797" y="211562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1" name="Text Placeholder 7">
            <a:extLst>
              <a:ext uri="{FF2B5EF4-FFF2-40B4-BE49-F238E27FC236}">
                <a16:creationId xmlns:a16="http://schemas.microsoft.com/office/drawing/2014/main" id="{8F05CA85-D18E-4E47-ABF8-DCB282EA2CCE}"/>
              </a:ext>
            </a:extLst>
          </p:cNvPr>
          <p:cNvSpPr>
            <a:spLocks noGrp="1"/>
          </p:cNvSpPr>
          <p:nvPr>
            <p:ph type="body" sz="quarter" idx="36" hasCustomPrompt="1"/>
          </p:nvPr>
        </p:nvSpPr>
        <p:spPr>
          <a:xfrm>
            <a:off x="1981197" y="352205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2" name="Text Placeholder 7">
            <a:extLst>
              <a:ext uri="{FF2B5EF4-FFF2-40B4-BE49-F238E27FC236}">
                <a16:creationId xmlns:a16="http://schemas.microsoft.com/office/drawing/2014/main" id="{995747D0-5830-3744-BAA3-C30717BDA220}"/>
              </a:ext>
            </a:extLst>
          </p:cNvPr>
          <p:cNvSpPr>
            <a:spLocks noGrp="1"/>
          </p:cNvSpPr>
          <p:nvPr>
            <p:ph type="body" sz="quarter" idx="37" hasCustomPrompt="1"/>
          </p:nvPr>
        </p:nvSpPr>
        <p:spPr>
          <a:xfrm>
            <a:off x="1981199" y="319796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3" name="Text Placeholder 7">
            <a:extLst>
              <a:ext uri="{FF2B5EF4-FFF2-40B4-BE49-F238E27FC236}">
                <a16:creationId xmlns:a16="http://schemas.microsoft.com/office/drawing/2014/main" id="{6EB72F02-CCB0-8245-97D7-1763619B80A2}"/>
              </a:ext>
            </a:extLst>
          </p:cNvPr>
          <p:cNvSpPr>
            <a:spLocks noGrp="1"/>
          </p:cNvSpPr>
          <p:nvPr>
            <p:ph type="body" sz="quarter" idx="38" hasCustomPrompt="1"/>
          </p:nvPr>
        </p:nvSpPr>
        <p:spPr>
          <a:xfrm>
            <a:off x="1356221" y="319796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4" name="Text Placeholder 7">
            <a:extLst>
              <a:ext uri="{FF2B5EF4-FFF2-40B4-BE49-F238E27FC236}">
                <a16:creationId xmlns:a16="http://schemas.microsoft.com/office/drawing/2014/main" id="{7C02FA8C-0B1C-A64D-9151-9D133023AD32}"/>
              </a:ext>
            </a:extLst>
          </p:cNvPr>
          <p:cNvSpPr>
            <a:spLocks noGrp="1"/>
          </p:cNvSpPr>
          <p:nvPr>
            <p:ph type="body" sz="quarter" idx="39" hasCustomPrompt="1"/>
          </p:nvPr>
        </p:nvSpPr>
        <p:spPr>
          <a:xfrm>
            <a:off x="7007773" y="352556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5" name="Text Placeholder 7">
            <a:extLst>
              <a:ext uri="{FF2B5EF4-FFF2-40B4-BE49-F238E27FC236}">
                <a16:creationId xmlns:a16="http://schemas.microsoft.com/office/drawing/2014/main" id="{0B48CBAC-5DBC-A84D-A3CE-6DCD8B5C825C}"/>
              </a:ext>
            </a:extLst>
          </p:cNvPr>
          <p:cNvSpPr>
            <a:spLocks noGrp="1"/>
          </p:cNvSpPr>
          <p:nvPr>
            <p:ph type="body" sz="quarter" idx="40" hasCustomPrompt="1"/>
          </p:nvPr>
        </p:nvSpPr>
        <p:spPr>
          <a:xfrm>
            <a:off x="7007775" y="320147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6" name="Text Placeholder 7">
            <a:extLst>
              <a:ext uri="{FF2B5EF4-FFF2-40B4-BE49-F238E27FC236}">
                <a16:creationId xmlns:a16="http://schemas.microsoft.com/office/drawing/2014/main" id="{4A8F5CB8-6C44-3048-8271-CBD6BA8FBE29}"/>
              </a:ext>
            </a:extLst>
          </p:cNvPr>
          <p:cNvSpPr>
            <a:spLocks noGrp="1"/>
          </p:cNvSpPr>
          <p:nvPr>
            <p:ph type="body" sz="quarter" idx="41" hasCustomPrompt="1"/>
          </p:nvPr>
        </p:nvSpPr>
        <p:spPr>
          <a:xfrm>
            <a:off x="6382797" y="320147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67" name="Text Placeholder 7">
            <a:extLst>
              <a:ext uri="{FF2B5EF4-FFF2-40B4-BE49-F238E27FC236}">
                <a16:creationId xmlns:a16="http://schemas.microsoft.com/office/drawing/2014/main" id="{B736EE27-FA5D-884F-8ECA-1D70CDC80559}"/>
              </a:ext>
            </a:extLst>
          </p:cNvPr>
          <p:cNvSpPr>
            <a:spLocks noGrp="1"/>
          </p:cNvSpPr>
          <p:nvPr>
            <p:ph type="body" sz="quarter" idx="42" hasCustomPrompt="1"/>
          </p:nvPr>
        </p:nvSpPr>
        <p:spPr>
          <a:xfrm>
            <a:off x="1981197" y="4521563"/>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68" name="Text Placeholder 7">
            <a:extLst>
              <a:ext uri="{FF2B5EF4-FFF2-40B4-BE49-F238E27FC236}">
                <a16:creationId xmlns:a16="http://schemas.microsoft.com/office/drawing/2014/main" id="{50B67E55-BE08-AD4A-B576-A7D0BC0732F0}"/>
              </a:ext>
            </a:extLst>
          </p:cNvPr>
          <p:cNvSpPr>
            <a:spLocks noGrp="1"/>
          </p:cNvSpPr>
          <p:nvPr>
            <p:ph type="body" sz="quarter" idx="43" hasCustomPrompt="1"/>
          </p:nvPr>
        </p:nvSpPr>
        <p:spPr>
          <a:xfrm>
            <a:off x="1981199" y="4197471"/>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69" name="Text Placeholder 7">
            <a:extLst>
              <a:ext uri="{FF2B5EF4-FFF2-40B4-BE49-F238E27FC236}">
                <a16:creationId xmlns:a16="http://schemas.microsoft.com/office/drawing/2014/main" id="{77459E8E-468B-4945-BB56-E0FAAB8B40A2}"/>
              </a:ext>
            </a:extLst>
          </p:cNvPr>
          <p:cNvSpPr>
            <a:spLocks noGrp="1"/>
          </p:cNvSpPr>
          <p:nvPr>
            <p:ph type="body" sz="quarter" idx="44" hasCustomPrompt="1"/>
          </p:nvPr>
        </p:nvSpPr>
        <p:spPr>
          <a:xfrm>
            <a:off x="1356221" y="4197471"/>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70" name="Text Placeholder 7">
            <a:extLst>
              <a:ext uri="{FF2B5EF4-FFF2-40B4-BE49-F238E27FC236}">
                <a16:creationId xmlns:a16="http://schemas.microsoft.com/office/drawing/2014/main" id="{7D693191-558A-1D49-8217-C2D930487D9C}"/>
              </a:ext>
            </a:extLst>
          </p:cNvPr>
          <p:cNvSpPr>
            <a:spLocks noGrp="1"/>
          </p:cNvSpPr>
          <p:nvPr>
            <p:ph type="body" sz="quarter" idx="45" hasCustomPrompt="1"/>
          </p:nvPr>
        </p:nvSpPr>
        <p:spPr>
          <a:xfrm>
            <a:off x="7007773" y="4525072"/>
            <a:ext cx="4101826" cy="334313"/>
          </a:xfrm>
          <a:prstGeom prst="rect">
            <a:avLst/>
          </a:prstGeom>
        </p:spPr>
        <p:txBody>
          <a:bodyPr wrap="square" tIns="72000" anchor="t">
            <a:spAutoFit/>
          </a:bodyPr>
          <a:lstStyle>
            <a:lvl1pPr marL="0" indent="0">
              <a:lnSpc>
                <a:spcPct val="100000"/>
              </a:lnSpc>
              <a:spcBef>
                <a:spcPts val="0"/>
              </a:spcBef>
              <a:buNone/>
              <a:defRPr sz="1400" b="0" i="0">
                <a:solidFill>
                  <a:schemeClr val="tx2"/>
                </a:solidFill>
                <a:latin typeface="Equip Light" panose="02000503000000020004" pitchFamily="2" charset="77"/>
              </a:defRPr>
            </a:lvl1pPr>
          </a:lstStyle>
          <a:p>
            <a:pPr lvl="0"/>
            <a:r>
              <a:rPr lang="en-GB"/>
              <a:t>Edit  </a:t>
            </a:r>
            <a:r>
              <a:rPr lang="en-GB" err="1"/>
              <a:t>subheader</a:t>
            </a:r>
            <a:endParaRPr lang="en-GB"/>
          </a:p>
        </p:txBody>
      </p:sp>
      <p:sp>
        <p:nvSpPr>
          <p:cNvPr id="71" name="Text Placeholder 7">
            <a:extLst>
              <a:ext uri="{FF2B5EF4-FFF2-40B4-BE49-F238E27FC236}">
                <a16:creationId xmlns:a16="http://schemas.microsoft.com/office/drawing/2014/main" id="{AE3D8A36-A9B3-7C4A-B449-615367FDC9F0}"/>
              </a:ext>
            </a:extLst>
          </p:cNvPr>
          <p:cNvSpPr>
            <a:spLocks noGrp="1"/>
          </p:cNvSpPr>
          <p:nvPr>
            <p:ph type="body" sz="quarter" idx="46" hasCustomPrompt="1"/>
          </p:nvPr>
        </p:nvSpPr>
        <p:spPr>
          <a:xfrm>
            <a:off x="7007775" y="4200980"/>
            <a:ext cx="4101825" cy="426646"/>
          </a:xfrm>
          <a:prstGeom prst="rect">
            <a:avLst/>
          </a:prstGeom>
        </p:spPr>
        <p:txBody>
          <a:bodyPr wrap="square" tIns="72000" anchor="t">
            <a:spAutoFit/>
          </a:bodyPr>
          <a:lstStyle>
            <a:lvl1pPr marL="0" indent="0">
              <a:lnSpc>
                <a:spcPct val="100000"/>
              </a:lnSpc>
              <a:spcBef>
                <a:spcPts val="0"/>
              </a:spcBef>
              <a:buNone/>
              <a:defRPr sz="2000" b="1" i="0">
                <a:solidFill>
                  <a:schemeClr val="tx2"/>
                </a:solidFill>
                <a:latin typeface="Equip Extended" panose="02000503030000020004" pitchFamily="2" charset="77"/>
              </a:defRPr>
            </a:lvl1pPr>
          </a:lstStyle>
          <a:p>
            <a:pPr lvl="0"/>
            <a:r>
              <a:rPr lang="en-GB"/>
              <a:t>Edit chapter header</a:t>
            </a:r>
          </a:p>
        </p:txBody>
      </p:sp>
      <p:sp>
        <p:nvSpPr>
          <p:cNvPr id="72" name="Text Placeholder 7">
            <a:extLst>
              <a:ext uri="{FF2B5EF4-FFF2-40B4-BE49-F238E27FC236}">
                <a16:creationId xmlns:a16="http://schemas.microsoft.com/office/drawing/2014/main" id="{203F513A-377D-104F-A5B9-74E9D835A669}"/>
              </a:ext>
            </a:extLst>
          </p:cNvPr>
          <p:cNvSpPr>
            <a:spLocks noGrp="1"/>
          </p:cNvSpPr>
          <p:nvPr>
            <p:ph type="body" sz="quarter" idx="47" hasCustomPrompt="1"/>
          </p:nvPr>
        </p:nvSpPr>
        <p:spPr>
          <a:xfrm>
            <a:off x="6382797" y="4200980"/>
            <a:ext cx="624975" cy="426646"/>
          </a:xfrm>
          <a:prstGeom prst="rect">
            <a:avLst/>
          </a:prstGeom>
        </p:spPr>
        <p:txBody>
          <a:bodyPr wrap="square" tIns="72000" anchor="t">
            <a:spAutoFit/>
          </a:bodyPr>
          <a:lstStyle>
            <a:lvl1pPr marL="0" indent="0" algn="r">
              <a:lnSpc>
                <a:spcPct val="100000"/>
              </a:lnSpc>
              <a:spcBef>
                <a:spcPts val="0"/>
              </a:spcBef>
              <a:buNone/>
              <a:defRPr sz="2000" b="1" i="0">
                <a:solidFill>
                  <a:schemeClr val="tx1"/>
                </a:solidFill>
                <a:latin typeface="Equip Extended" panose="02000503030000020004" pitchFamily="2" charset="77"/>
              </a:defRPr>
            </a:lvl1pPr>
          </a:lstStyle>
          <a:p>
            <a:pPr lvl="0"/>
            <a:r>
              <a:rPr lang="en-GB"/>
              <a:t>Nr.</a:t>
            </a:r>
          </a:p>
        </p:txBody>
      </p:sp>
      <p:sp>
        <p:nvSpPr>
          <p:cNvPr id="28" name="Text Placeholder 7">
            <a:extLst>
              <a:ext uri="{FF2B5EF4-FFF2-40B4-BE49-F238E27FC236}">
                <a16:creationId xmlns:a16="http://schemas.microsoft.com/office/drawing/2014/main" id="{80410E6B-06F8-4436-8782-59BFE66381A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71901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2_Info Bullet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285750" indent="-285750">
              <a:lnSpc>
                <a:spcPct val="100000"/>
              </a:lnSpc>
              <a:spcBef>
                <a:spcPts val="0"/>
              </a:spcBef>
              <a:buFont typeface="Arial" panose="020B0604020202020204" pitchFamily="34" charset="0"/>
              <a:buChar char="•"/>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31" name="Title 1">
            <a:extLst>
              <a:ext uri="{FF2B5EF4-FFF2-40B4-BE49-F238E27FC236}">
                <a16:creationId xmlns:a16="http://schemas.microsoft.com/office/drawing/2014/main" id="{A46EF3AD-FB46-B34A-8E14-1B37D1952FF9}"/>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918C771A-8818-EF4C-A126-D8F85656B15F}"/>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ext Placeholder 7">
            <a:extLst>
              <a:ext uri="{FF2B5EF4-FFF2-40B4-BE49-F238E27FC236}">
                <a16:creationId xmlns:a16="http://schemas.microsoft.com/office/drawing/2014/main" id="{05E10E9B-CC7B-4015-9DF3-B5DD5404F8C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215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3_Info Number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5691013" y="2197976"/>
            <a:ext cx="5785202" cy="980644"/>
          </a:xfrm>
          <a:prstGeom prst="rect">
            <a:avLst/>
          </a:prstGeom>
        </p:spPr>
        <p:txBody>
          <a:bodyPr wrap="square" tIns="72000" anchor="t">
            <a:spAutoFit/>
          </a:bodyPr>
          <a:lstStyle>
            <a:lvl1pPr marL="342900" indent="-342900">
              <a:lnSpc>
                <a:spcPct val="100000"/>
              </a:lnSpc>
              <a:spcBef>
                <a:spcPts val="0"/>
              </a:spcBef>
              <a:buFont typeface="+mj-lt"/>
              <a:buAutoNum type="arabicPeriod"/>
              <a:defRPr sz="14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5691599" y="1602250"/>
            <a:ext cx="5785202" cy="584775"/>
          </a:xfrm>
        </p:spPr>
        <p:txBody>
          <a:bodyPr wrap="square">
            <a:spAutoFit/>
          </a:bodyPr>
          <a:lstStyle>
            <a:lvl1pPr marL="0" indent="0">
              <a:lnSpc>
                <a:spcPct val="100000"/>
              </a:lnSpc>
              <a:spcBef>
                <a:spcPts val="0"/>
              </a:spcBef>
              <a:buNone/>
              <a:defRPr sz="3200" b="1" i="0">
                <a:solidFill>
                  <a:schemeClr val="tx2"/>
                </a:solidFill>
                <a:latin typeface="Equip Extended" panose="02000503030000020004" pitchFamily="2" charset="77"/>
              </a:defRPr>
            </a:lvl1pPr>
          </a:lstStyle>
          <a:p>
            <a:r>
              <a:rPr lang="en-GB"/>
              <a:t>Edit supporting title</a:t>
            </a:r>
            <a:endParaRPr lang="en-PT"/>
          </a:p>
        </p:txBody>
      </p:sp>
      <p:sp>
        <p:nvSpPr>
          <p:cNvPr id="16" name="Title 1">
            <a:extLst>
              <a:ext uri="{FF2B5EF4-FFF2-40B4-BE49-F238E27FC236}">
                <a16:creationId xmlns:a16="http://schemas.microsoft.com/office/drawing/2014/main" id="{AEB6EDD4-FB00-1849-B631-9683EBDC0C8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925D287C-5E20-B140-858B-F2D24F16D3D5}"/>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ext Placeholder 7">
            <a:extLst>
              <a:ext uri="{FF2B5EF4-FFF2-40B4-BE49-F238E27FC236}">
                <a16:creationId xmlns:a16="http://schemas.microsoft.com/office/drawing/2014/main" id="{22C7E9CD-CD67-428F-AE13-4D58FAF1D84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843093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1_Plain Tex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10854000" cy="386615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EAA1125-6F01-4FA0-8B9E-801908ED033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624447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2_Title and Sub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7" name="Text Placeholder 7">
            <a:extLst>
              <a:ext uri="{FF2B5EF4-FFF2-40B4-BE49-F238E27FC236}">
                <a16:creationId xmlns:a16="http://schemas.microsoft.com/office/drawing/2014/main" id="{8F9325BC-8C83-405D-8C1E-58E5A750F56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4071898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3_Title">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7" name="Text Placeholder 7">
            <a:extLst>
              <a:ext uri="{FF2B5EF4-FFF2-40B4-BE49-F238E27FC236}">
                <a16:creationId xmlns:a16="http://schemas.microsoft.com/office/drawing/2014/main" id="{75B4C419-7F76-42A3-9FF2-DA570CC826D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969388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4_Blank">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Tree>
    <p:extLst>
      <p:ext uri="{BB962C8B-B14F-4D97-AF65-F5344CB8AC3E}">
        <p14:creationId xmlns:p14="http://schemas.microsoft.com/office/powerpoint/2010/main" val="183158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_Title Blue">
    <p:bg>
      <p:bgPr>
        <a:solidFill>
          <a:schemeClr val="accent4"/>
        </a:solidFill>
        <a:effectLst/>
      </p:bgPr>
    </p:bg>
    <p:spTree>
      <p:nvGrpSpPr>
        <p:cNvPr id="1" name=""/>
        <p:cNvGrpSpPr/>
        <p:nvPr/>
      </p:nvGrpSpPr>
      <p:grpSpPr>
        <a:xfrm>
          <a:off x="0" y="0"/>
          <a:ext cx="0" cy="0"/>
          <a:chOff x="0" y="0"/>
          <a:chExt cx="0" cy="0"/>
        </a:xfrm>
      </p:grpSpPr>
      <p:pic>
        <p:nvPicPr>
          <p:cNvPr id="7" name="r1Artboard 3 copy 7edsw.pdf" descr="r1Artboard 3 copy 7edsw.pdf">
            <a:extLst>
              <a:ext uri="{FF2B5EF4-FFF2-40B4-BE49-F238E27FC236}">
                <a16:creationId xmlns:a16="http://schemas.microsoft.com/office/drawing/2014/main" id="{5704F5EE-4D8D-FE42-A8A0-366BC149FCB1}"/>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8" y="2830805"/>
            <a:ext cx="9671983" cy="1512273"/>
          </a:xfrm>
          <a:prstGeom prst="rect">
            <a:avLst/>
          </a:prstGeom>
        </p:spPr>
        <p:txBody>
          <a:bodyPr wrap="square" lIns="0" anchor="ctr">
            <a:spAutoFit/>
          </a:bodyPr>
          <a:lstStyle>
            <a:lvl1pPr>
              <a:lnSpc>
                <a:spcPts val="10000"/>
              </a:lnSpc>
              <a:defRPr sz="12000" b="1" i="0">
                <a:solidFill>
                  <a:schemeClr val="bg1"/>
                </a:solidFill>
                <a:latin typeface="Equip Extended" panose="02000503030000020004" pitchFamily="2" charset="77"/>
              </a:defRPr>
            </a:lvl1pPr>
          </a:lstStyle>
          <a:p>
            <a:r>
              <a:rPr lang="en-GB"/>
              <a:t>Edit title</a:t>
            </a:r>
            <a:endParaRPr lang="en-PT"/>
          </a:p>
        </p:txBody>
      </p:sp>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bg1"/>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202243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5_Plain text + 3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12350A91-73F6-E24D-9BBA-CF5921AA30F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2" name="Text Placeholder 7">
            <a:extLst>
              <a:ext uri="{FF2B5EF4-FFF2-40B4-BE49-F238E27FC236}">
                <a16:creationId xmlns:a16="http://schemas.microsoft.com/office/drawing/2014/main" id="{58A02A2B-B509-D74F-984D-62B7A32720B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F6D108A4-41A4-2B43-B692-56C0A943EA4A}"/>
              </a:ext>
            </a:extLst>
          </p:cNvPr>
          <p:cNvSpPr>
            <a:spLocks noGrp="1"/>
          </p:cNvSpPr>
          <p:nvPr>
            <p:ph type="body" sz="quarter" idx="15" hasCustomPrompt="1"/>
          </p:nvPr>
        </p:nvSpPr>
        <p:spPr>
          <a:xfrm>
            <a:off x="626396" y="5261733"/>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13E5A8FD-B0E5-E945-A312-AABA78752EFF}"/>
              </a:ext>
            </a:extLst>
          </p:cNvPr>
          <p:cNvSpPr>
            <a:spLocks noGrp="1"/>
          </p:cNvSpPr>
          <p:nvPr>
            <p:ph type="body" sz="quarter" idx="16" hasCustomPrompt="1"/>
          </p:nvPr>
        </p:nvSpPr>
        <p:spPr>
          <a:xfrm>
            <a:off x="626398" y="4937640"/>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4" name="Text Placeholder 7">
            <a:extLst>
              <a:ext uri="{FF2B5EF4-FFF2-40B4-BE49-F238E27FC236}">
                <a16:creationId xmlns:a16="http://schemas.microsoft.com/office/drawing/2014/main" id="{B0C5699A-28DA-F842-8606-5C140546ABDE}"/>
              </a:ext>
            </a:extLst>
          </p:cNvPr>
          <p:cNvSpPr>
            <a:spLocks noGrp="1"/>
          </p:cNvSpPr>
          <p:nvPr>
            <p:ph type="body" sz="quarter" idx="21" hasCustomPrompt="1"/>
          </p:nvPr>
        </p:nvSpPr>
        <p:spPr>
          <a:xfrm>
            <a:off x="4567575"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5" name="Text Placeholder 7">
            <a:extLst>
              <a:ext uri="{FF2B5EF4-FFF2-40B4-BE49-F238E27FC236}">
                <a16:creationId xmlns:a16="http://schemas.microsoft.com/office/drawing/2014/main" id="{43F062A2-1692-5747-910B-FA209A37CA99}"/>
              </a:ext>
            </a:extLst>
          </p:cNvPr>
          <p:cNvSpPr>
            <a:spLocks noGrp="1"/>
          </p:cNvSpPr>
          <p:nvPr>
            <p:ph type="body" sz="quarter" idx="22" hasCustomPrompt="1"/>
          </p:nvPr>
        </p:nvSpPr>
        <p:spPr>
          <a:xfrm>
            <a:off x="4567575"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6" name="Text Placeholder 7">
            <a:extLst>
              <a:ext uri="{FF2B5EF4-FFF2-40B4-BE49-F238E27FC236}">
                <a16:creationId xmlns:a16="http://schemas.microsoft.com/office/drawing/2014/main" id="{F8BF1F28-5A24-6B4A-9F2D-9905A3990357}"/>
              </a:ext>
            </a:extLst>
          </p:cNvPr>
          <p:cNvSpPr>
            <a:spLocks noGrp="1"/>
          </p:cNvSpPr>
          <p:nvPr>
            <p:ph type="body" sz="quarter" idx="27" hasCustomPrompt="1"/>
          </p:nvPr>
        </p:nvSpPr>
        <p:spPr>
          <a:xfrm>
            <a:off x="8531400" y="5261169"/>
            <a:ext cx="2959200" cy="303536"/>
          </a:xfrm>
          <a:prstGeom prst="rect">
            <a:avLst/>
          </a:prstGeom>
        </p:spPr>
        <p:txBody>
          <a:bodyPr tIns="7200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7" name="Text Placeholder 7">
            <a:extLst>
              <a:ext uri="{FF2B5EF4-FFF2-40B4-BE49-F238E27FC236}">
                <a16:creationId xmlns:a16="http://schemas.microsoft.com/office/drawing/2014/main" id="{03FC7794-AB50-C245-B1FD-C784B1382D56}"/>
              </a:ext>
            </a:extLst>
          </p:cNvPr>
          <p:cNvSpPr>
            <a:spLocks noGrp="1"/>
          </p:cNvSpPr>
          <p:nvPr>
            <p:ph type="body" sz="quarter" idx="28" hasCustomPrompt="1"/>
          </p:nvPr>
        </p:nvSpPr>
        <p:spPr>
          <a:xfrm>
            <a:off x="8531400" y="4937076"/>
            <a:ext cx="2959200" cy="318924"/>
          </a:xfrm>
          <a:prstGeom prst="rect">
            <a:avLst/>
          </a:prstGeom>
        </p:spPr>
        <p:txBody>
          <a:bodyPr tIns="7200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8" name="Text Placeholder 7">
            <a:extLst>
              <a:ext uri="{FF2B5EF4-FFF2-40B4-BE49-F238E27FC236}">
                <a16:creationId xmlns:a16="http://schemas.microsoft.com/office/drawing/2014/main" id="{B1CA8CB7-F17B-1B42-95B1-7A9A72C2146F}"/>
              </a:ext>
            </a:extLst>
          </p:cNvPr>
          <p:cNvSpPr>
            <a:spLocks noGrp="1"/>
          </p:cNvSpPr>
          <p:nvPr>
            <p:ph type="body" sz="quarter" idx="31" hasCustomPrompt="1"/>
          </p:nvPr>
        </p:nvSpPr>
        <p:spPr>
          <a:xfrm>
            <a:off x="626398"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01</a:t>
            </a:r>
          </a:p>
        </p:txBody>
      </p:sp>
      <p:sp>
        <p:nvSpPr>
          <p:cNvPr id="19" name="Text Placeholder 7">
            <a:extLst>
              <a:ext uri="{FF2B5EF4-FFF2-40B4-BE49-F238E27FC236}">
                <a16:creationId xmlns:a16="http://schemas.microsoft.com/office/drawing/2014/main" id="{FBA5EBC6-1AA3-0144-957B-06BDCA02A02C}"/>
              </a:ext>
            </a:extLst>
          </p:cNvPr>
          <p:cNvSpPr>
            <a:spLocks noGrp="1"/>
          </p:cNvSpPr>
          <p:nvPr>
            <p:ph type="body" sz="quarter" idx="32" hasCustomPrompt="1"/>
          </p:nvPr>
        </p:nvSpPr>
        <p:spPr>
          <a:xfrm>
            <a:off x="4567575"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02</a:t>
            </a:r>
          </a:p>
        </p:txBody>
      </p:sp>
      <p:sp>
        <p:nvSpPr>
          <p:cNvPr id="20" name="Text Placeholder 7">
            <a:extLst>
              <a:ext uri="{FF2B5EF4-FFF2-40B4-BE49-F238E27FC236}">
                <a16:creationId xmlns:a16="http://schemas.microsoft.com/office/drawing/2014/main" id="{CDD53BAA-D440-C94E-B2A1-B78B1087BE82}"/>
              </a:ext>
            </a:extLst>
          </p:cNvPr>
          <p:cNvSpPr>
            <a:spLocks noGrp="1"/>
          </p:cNvSpPr>
          <p:nvPr>
            <p:ph type="body" sz="quarter" idx="33" hasCustomPrompt="1"/>
          </p:nvPr>
        </p:nvSpPr>
        <p:spPr>
          <a:xfrm>
            <a:off x="8531400" y="4516763"/>
            <a:ext cx="2959200" cy="395869"/>
          </a:xfrm>
          <a:prstGeom prst="rect">
            <a:avLst/>
          </a:prstGeom>
        </p:spPr>
        <p:txBody>
          <a:bodyPr tIns="72000" anchor="t">
            <a:spAutoFit/>
          </a:bodyPr>
          <a:lstStyle>
            <a:lvl1pPr marL="0" indent="0">
              <a:lnSpc>
                <a:spcPct val="100000"/>
              </a:lnSpc>
              <a:spcBef>
                <a:spcPts val="0"/>
              </a:spcBef>
              <a:buNone/>
              <a:defRPr sz="1800" b="1" i="0">
                <a:solidFill>
                  <a:srgbClr val="00DBA9"/>
                </a:solidFill>
                <a:latin typeface="Equip Extended" panose="02000503030000020004" pitchFamily="2" charset="77"/>
              </a:defRPr>
            </a:lvl1pPr>
          </a:lstStyle>
          <a:p>
            <a:pPr lvl="0"/>
            <a:r>
              <a:rPr lang="en-GB"/>
              <a:t>03</a:t>
            </a:r>
          </a:p>
        </p:txBody>
      </p:sp>
      <p:sp>
        <p:nvSpPr>
          <p:cNvPr id="22" name="Content Placeholder 5">
            <a:extLst>
              <a:ext uri="{FF2B5EF4-FFF2-40B4-BE49-F238E27FC236}">
                <a16:creationId xmlns:a16="http://schemas.microsoft.com/office/drawing/2014/main" id="{B221D190-DA82-8C40-A021-F49C1BA940D0}"/>
              </a:ext>
            </a:extLst>
          </p:cNvPr>
          <p:cNvSpPr>
            <a:spLocks noGrp="1"/>
          </p:cNvSpPr>
          <p:nvPr>
            <p:ph sz="quarter" idx="11"/>
          </p:nvPr>
        </p:nvSpPr>
        <p:spPr>
          <a:xfrm>
            <a:off x="626401" y="1605300"/>
            <a:ext cx="10862324" cy="2602800"/>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1" name="Text Placeholder 7">
            <a:extLst>
              <a:ext uri="{FF2B5EF4-FFF2-40B4-BE49-F238E27FC236}">
                <a16:creationId xmlns:a16="http://schemas.microsoft.com/office/drawing/2014/main" id="{B3D5501F-D0EF-4072-87AE-F7D9EE554E3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718515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6_text in 2 column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6" name="Content Placeholder 5">
            <a:extLst>
              <a:ext uri="{FF2B5EF4-FFF2-40B4-BE49-F238E27FC236}">
                <a16:creationId xmlns:a16="http://schemas.microsoft.com/office/drawing/2014/main" id="{BB690711-A8AD-C64F-99C3-28967A35020C}"/>
              </a:ext>
            </a:extLst>
          </p:cNvPr>
          <p:cNvSpPr>
            <a:spLocks noGrp="1"/>
          </p:cNvSpPr>
          <p:nvPr>
            <p:ph sz="quarter" idx="11"/>
          </p:nvPr>
        </p:nvSpPr>
        <p:spPr>
          <a:xfrm>
            <a:off x="626400" y="1602250"/>
            <a:ext cx="5220000" cy="386615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6268725" y="1602250"/>
            <a:ext cx="5220000" cy="386640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4" name="Text Placeholder 7">
            <a:extLst>
              <a:ext uri="{FF2B5EF4-FFF2-40B4-BE49-F238E27FC236}">
                <a16:creationId xmlns:a16="http://schemas.microsoft.com/office/drawing/2014/main" id="{04E5114A-A862-B140-9B54-72F0C4AD521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15" name="Title 1">
            <a:extLst>
              <a:ext uri="{FF2B5EF4-FFF2-40B4-BE49-F238E27FC236}">
                <a16:creationId xmlns:a16="http://schemas.microsoft.com/office/drawing/2014/main" id="{31BA360A-D6E3-4147-BF41-108A0977E23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CC8980E1-F990-A948-B8EE-D64D6FDADD7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287057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7_text or graph in right column">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2" name="Content Placeholder 5">
            <a:extLst>
              <a:ext uri="{FF2B5EF4-FFF2-40B4-BE49-F238E27FC236}">
                <a16:creationId xmlns:a16="http://schemas.microsoft.com/office/drawing/2014/main" id="{ECAA6B25-0AAB-1848-A90A-94903A69A56F}"/>
              </a:ext>
            </a:extLst>
          </p:cNvPr>
          <p:cNvSpPr>
            <a:spLocks noGrp="1"/>
          </p:cNvSpPr>
          <p:nvPr>
            <p:ph sz="quarter" idx="30"/>
          </p:nvPr>
        </p:nvSpPr>
        <p:spPr>
          <a:xfrm>
            <a:off x="5691598" y="1602250"/>
            <a:ext cx="5785202" cy="4073968"/>
          </a:xfrm>
        </p:spPr>
        <p:txBody>
          <a:bodyPr>
            <a:noAutofit/>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11" name="Text Placeholder 7">
            <a:extLst>
              <a:ext uri="{FF2B5EF4-FFF2-40B4-BE49-F238E27FC236}">
                <a16:creationId xmlns:a16="http://schemas.microsoft.com/office/drawing/2014/main" id="{66580AB3-FB14-6946-8D8A-0DAE43903496}"/>
              </a:ext>
            </a:extLst>
          </p:cNvPr>
          <p:cNvSpPr>
            <a:spLocks noGrp="1"/>
          </p:cNvSpPr>
          <p:nvPr>
            <p:ph type="body" sz="quarter" idx="31" hasCustomPrompt="1"/>
          </p:nvPr>
        </p:nvSpPr>
        <p:spPr>
          <a:xfrm>
            <a:off x="622214" y="1602249"/>
            <a:ext cx="43308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sp>
        <p:nvSpPr>
          <p:cNvPr id="13" name="Title 1">
            <a:extLst>
              <a:ext uri="{FF2B5EF4-FFF2-40B4-BE49-F238E27FC236}">
                <a16:creationId xmlns:a16="http://schemas.microsoft.com/office/drawing/2014/main" id="{0BF60238-E321-3549-A8C0-EE0D527935C3}"/>
              </a:ext>
            </a:extLst>
          </p:cNvPr>
          <p:cNvSpPr>
            <a:spLocks noGrp="1"/>
          </p:cNvSpPr>
          <p:nvPr>
            <p:ph type="title" hasCustomPrompt="1"/>
          </p:nvPr>
        </p:nvSpPr>
        <p:spPr>
          <a:xfrm>
            <a:off x="626399" y="481125"/>
            <a:ext cx="43308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4E29A3D6-AE35-E54C-926B-EFDDDE811835}"/>
              </a:ext>
            </a:extLst>
          </p:cNvPr>
          <p:cNvSpPr>
            <a:spLocks noGrp="1"/>
          </p:cNvSpPr>
          <p:nvPr>
            <p:ph type="body" sz="quarter" idx="29" hasCustomPrompt="1"/>
          </p:nvPr>
        </p:nvSpPr>
        <p:spPr>
          <a:xfrm>
            <a:off x="626401" y="930188"/>
            <a:ext cx="43308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8" name="Text Placeholder 7">
            <a:extLst>
              <a:ext uri="{FF2B5EF4-FFF2-40B4-BE49-F238E27FC236}">
                <a16:creationId xmlns:a16="http://schemas.microsoft.com/office/drawing/2014/main" id="{2B0D07C7-BA87-4E3D-A3D0-629DE585F02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295273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8_Paragraph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10866510" cy="2888859"/>
          </a:xfrm>
          <a:prstGeom prst="rect">
            <a:avLst/>
          </a:prstGeom>
        </p:spPr>
        <p:txBody>
          <a:bodyPr wrap="square" tIns="72000" numCol="3" spcCol="720000" anchor="t">
            <a:spAutoFit/>
          </a:bodyPr>
          <a:lstStyle>
            <a:lvl1pPr marL="0" indent="0">
              <a:lnSpc>
                <a:spcPct val="100000"/>
              </a:lnSpc>
              <a:spcBef>
                <a:spcPts val="0"/>
              </a:spcBef>
              <a:buFont typeface="+mj-lt"/>
              <a:buNone/>
              <a:defRPr sz="1200" b="0" i="0">
                <a:solidFill>
                  <a:schemeClr val="tx2"/>
                </a:solidFill>
                <a:latin typeface="Equip Light" panose="02000503000000020004" pitchFamily="2" charset="77"/>
              </a:defRPr>
            </a:lvl1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Nunc </a:t>
            </a:r>
            <a:r>
              <a:rPr lang="en-GB" err="1"/>
              <a:t>vel</a:t>
            </a:r>
            <a:r>
              <a:rPr lang="en-GB"/>
              <a:t> </a:t>
            </a:r>
            <a:r>
              <a:rPr lang="en-GB" err="1"/>
              <a:t>risus</a:t>
            </a:r>
            <a:r>
              <a:rPr lang="en-GB"/>
              <a:t> </a:t>
            </a:r>
            <a:r>
              <a:rPr lang="en-GB" err="1"/>
              <a:t>commodo</a:t>
            </a:r>
            <a:r>
              <a:rPr lang="en-GB"/>
              <a:t> </a:t>
            </a:r>
            <a:r>
              <a:rPr lang="en-GB" err="1"/>
              <a:t>viverra</a:t>
            </a:r>
            <a:r>
              <a:rPr lang="en-GB"/>
              <a:t> </a:t>
            </a:r>
            <a:r>
              <a:rPr lang="en-GB" err="1"/>
              <a:t>maecenas</a:t>
            </a:r>
            <a:r>
              <a:rPr lang="en-GB"/>
              <a:t>.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duis</a:t>
            </a:r>
            <a:r>
              <a:rPr lang="en-GB"/>
              <a:t>.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a:t>
            </a:r>
            <a:r>
              <a:rPr lang="en-GB" err="1"/>
              <a:t>Risus</a:t>
            </a:r>
            <a:r>
              <a:rPr lang="en-GB"/>
              <a:t> </a:t>
            </a:r>
            <a:r>
              <a:rPr lang="en-GB" err="1"/>
              <a:t>feugiat</a:t>
            </a:r>
            <a:r>
              <a:rPr lang="en-GB"/>
              <a:t> in ante </a:t>
            </a:r>
            <a:r>
              <a:rPr lang="en-GB" err="1"/>
              <a:t>metus</a:t>
            </a:r>
            <a:r>
              <a:rPr lang="en-GB"/>
              <a:t> dictum. </a:t>
            </a:r>
            <a:r>
              <a:rPr lang="en-GB" err="1"/>
              <a:t>Tincidunt</a:t>
            </a:r>
            <a:r>
              <a:rPr lang="en-GB"/>
              <a:t> </a:t>
            </a:r>
            <a:r>
              <a:rPr lang="en-GB" err="1"/>
              <a:t>praesent</a:t>
            </a:r>
            <a:r>
              <a:rPr lang="en-GB"/>
              <a:t> semper </a:t>
            </a:r>
            <a:r>
              <a:rPr lang="en-GB" err="1"/>
              <a:t>feugiat</a:t>
            </a:r>
            <a:r>
              <a:rPr lang="en-GB"/>
              <a:t> </a:t>
            </a:r>
            <a:r>
              <a:rPr lang="en-GB" err="1"/>
              <a:t>nibh</a:t>
            </a:r>
            <a:r>
              <a:rPr lang="en-GB"/>
              <a:t>  </a:t>
            </a:r>
            <a:r>
              <a:rPr lang="en-GB" err="1"/>
              <a:t>sed</a:t>
            </a:r>
            <a:r>
              <a:rPr lang="en-GB"/>
              <a:t> pulvinar. Proin libero </a:t>
            </a:r>
            <a:r>
              <a:rPr lang="en-GB" err="1"/>
              <a:t>nunc</a:t>
            </a:r>
            <a:r>
              <a:rPr lang="en-GB"/>
              <a:t> </a:t>
            </a:r>
            <a:r>
              <a:rPr lang="en-GB" err="1"/>
              <a:t>consequat</a:t>
            </a:r>
            <a:r>
              <a:rPr lang="en-GB"/>
              <a:t> </a:t>
            </a:r>
            <a:r>
              <a:rPr lang="en-GB" err="1"/>
              <a:t>interdum</a:t>
            </a:r>
            <a:r>
              <a:rPr lang="en-GB"/>
              <a:t> </a:t>
            </a:r>
            <a:r>
              <a:rPr lang="en-GB" err="1"/>
              <a:t>varius</a:t>
            </a:r>
            <a:r>
              <a:rPr lang="en-GB"/>
              <a:t> sit </a:t>
            </a:r>
            <a:r>
              <a:rPr lang="en-GB" err="1"/>
              <a:t>amet</a:t>
            </a:r>
            <a:r>
              <a:rPr lang="en-GB"/>
              <a:t>. </a:t>
            </a:r>
            <a:r>
              <a:rPr lang="en-GB" err="1"/>
              <a:t>Sagittis</a:t>
            </a:r>
            <a:r>
              <a:rPr lang="en-GB"/>
              <a:t> id </a:t>
            </a:r>
            <a:r>
              <a:rPr lang="en-GB" err="1"/>
              <a:t>consectetur</a:t>
            </a:r>
            <a:r>
              <a:rPr lang="en-GB"/>
              <a:t> </a:t>
            </a:r>
            <a:r>
              <a:rPr lang="en-GB" err="1"/>
              <a:t>purus</a:t>
            </a:r>
            <a:r>
              <a:rPr lang="en-GB"/>
              <a:t> </a:t>
            </a:r>
            <a:r>
              <a:rPr lang="en-GB" err="1"/>
              <a:t>ut.</a:t>
            </a:r>
            <a:r>
              <a:rPr lang="en-GB"/>
              <a:t> </a:t>
            </a:r>
            <a:r>
              <a:rPr lang="en-GB" err="1"/>
              <a:t>Aliquam</a:t>
            </a:r>
            <a:r>
              <a:rPr lang="en-GB"/>
              <a:t> </a:t>
            </a:r>
            <a:r>
              <a:rPr lang="en-GB" err="1"/>
              <a:t>faucibus</a:t>
            </a:r>
            <a:r>
              <a:rPr lang="en-GB"/>
              <a:t> </a:t>
            </a:r>
            <a:r>
              <a:rPr lang="en-GB" err="1"/>
              <a:t>purus</a:t>
            </a:r>
            <a:r>
              <a:rPr lang="en-GB"/>
              <a:t> in </a:t>
            </a:r>
            <a:r>
              <a:rPr lang="en-GB" err="1"/>
              <a:t>massa</a:t>
            </a:r>
            <a:r>
              <a:rPr lang="en-GB"/>
              <a:t> </a:t>
            </a:r>
            <a:r>
              <a:rPr lang="en-GB" err="1"/>
              <a:t>tempor</a:t>
            </a:r>
            <a:r>
              <a:rPr lang="en-GB"/>
              <a:t> </a:t>
            </a:r>
            <a:r>
              <a:rPr lang="en-GB" err="1"/>
              <a:t>nec</a:t>
            </a:r>
            <a:r>
              <a:rPr lang="en-GB"/>
              <a:t> feu </a:t>
            </a:r>
            <a:r>
              <a:rPr lang="en-GB" err="1"/>
              <a:t>giat</a:t>
            </a:r>
            <a:r>
              <a:rPr lang="en-GB"/>
              <a:t> </a:t>
            </a:r>
            <a:r>
              <a:rPr lang="en-GB" err="1"/>
              <a:t>nisl</a:t>
            </a:r>
            <a:r>
              <a:rPr lang="en-GB"/>
              <a:t> </a:t>
            </a:r>
            <a:r>
              <a:rPr lang="en-GB" err="1"/>
              <a:t>pretium</a:t>
            </a:r>
            <a:r>
              <a:rPr lang="en-GB"/>
              <a:t>. </a:t>
            </a:r>
            <a:r>
              <a:rPr lang="en-GB" err="1"/>
              <a:t>Tempor</a:t>
            </a:r>
            <a:r>
              <a:rPr lang="en-GB"/>
              <a:t> </a:t>
            </a:r>
            <a:r>
              <a:rPr lang="en-GB" err="1"/>
              <a:t>commodo</a:t>
            </a:r>
            <a:r>
              <a:rPr lang="en-GB"/>
              <a:t> </a:t>
            </a:r>
            <a:r>
              <a:rPr lang="en-GB" err="1"/>
              <a:t>ullam</a:t>
            </a:r>
            <a:r>
              <a:rPr lang="en-GB"/>
              <a:t> </a:t>
            </a:r>
            <a:r>
              <a:rPr lang="en-GB" err="1"/>
              <a:t>corper</a:t>
            </a:r>
            <a:r>
              <a:rPr lang="en-GB"/>
              <a:t> a </a:t>
            </a:r>
            <a:r>
              <a:rPr lang="en-GB" err="1"/>
              <a:t>lacus</a:t>
            </a:r>
            <a:r>
              <a:rPr lang="en-GB"/>
              <a:t> vestibulum. Semper </a:t>
            </a:r>
            <a:r>
              <a:rPr lang="en-GB" err="1"/>
              <a:t>risus</a:t>
            </a:r>
            <a:r>
              <a:rPr lang="en-GB"/>
              <a:t> in </a:t>
            </a:r>
            <a:r>
              <a:rPr lang="en-GB" err="1"/>
              <a:t>hendrerit</a:t>
            </a:r>
            <a:r>
              <a:rPr lang="en-GB"/>
              <a:t> gravida </a:t>
            </a:r>
            <a:r>
              <a:rPr lang="en-GB" err="1"/>
              <a:t>rutrum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a:t>
            </a:r>
            <a:r>
              <a:rPr lang="en-GB" err="1"/>
              <a:t>ullamcorper</a:t>
            </a:r>
            <a:r>
              <a:rPr lang="en-GB"/>
              <a:t> </a:t>
            </a:r>
            <a:r>
              <a:rPr lang="en-GB" err="1"/>
              <a:t>malesuada</a:t>
            </a:r>
            <a:r>
              <a:rPr lang="en-GB"/>
              <a:t>. Ac </a:t>
            </a:r>
            <a:r>
              <a:rPr lang="en-GB" err="1"/>
              <a:t>felis</a:t>
            </a:r>
            <a:r>
              <a:rPr lang="en-GB"/>
              <a:t> </a:t>
            </a:r>
            <a:r>
              <a:rPr lang="en-GB" err="1"/>
              <a:t>donec</a:t>
            </a:r>
            <a:r>
              <a:rPr lang="en-GB"/>
              <a:t> et </a:t>
            </a:r>
            <a:r>
              <a:rPr lang="en-GB" err="1"/>
              <a:t>odio</a:t>
            </a:r>
            <a:r>
              <a:rPr lang="en-GB"/>
              <a:t> </a:t>
            </a:r>
            <a:r>
              <a:rPr lang="en-GB" err="1"/>
              <a:t>pellentesque</a:t>
            </a:r>
            <a:r>
              <a:rPr lang="en-GB"/>
              <a:t> diam. In vitae </a:t>
            </a:r>
            <a:r>
              <a:rPr lang="en-GB" err="1"/>
              <a:t>turpis</a:t>
            </a:r>
            <a:r>
              <a:rPr lang="en-GB"/>
              <a:t> </a:t>
            </a:r>
            <a:r>
              <a:rPr lang="en-GB" err="1"/>
              <a:t>massa</a:t>
            </a:r>
            <a:r>
              <a:rPr lang="en-GB"/>
              <a:t> </a:t>
            </a:r>
            <a:r>
              <a:rPr lang="en-GB" err="1"/>
              <a:t>sed</a:t>
            </a:r>
            <a:r>
              <a:rPr lang="en-GB"/>
              <a:t> </a:t>
            </a:r>
            <a:r>
              <a:rPr lang="en-GB" err="1"/>
              <a:t>elementum</a:t>
            </a:r>
            <a:r>
              <a:rPr lang="en-GB"/>
              <a:t>. </a:t>
            </a:r>
            <a:r>
              <a:rPr lang="en-GB" err="1"/>
              <a:t>Imperdiet</a:t>
            </a:r>
            <a:r>
              <a:rPr lang="en-GB"/>
              <a:t> </a:t>
            </a:r>
            <a:r>
              <a:rPr lang="en-GB" err="1"/>
              <a:t>massa</a:t>
            </a:r>
            <a:r>
              <a:rPr lang="en-GB"/>
              <a:t> </a:t>
            </a:r>
            <a:r>
              <a:rPr lang="en-GB" err="1"/>
              <a:t>tincidunt</a:t>
            </a:r>
            <a:r>
              <a:rPr lang="en-GB"/>
              <a:t> </a:t>
            </a:r>
            <a:r>
              <a:rPr lang="en-GB" err="1"/>
              <a:t>nunc</a:t>
            </a:r>
            <a:r>
              <a:rPr lang="en-GB"/>
              <a:t> pulvinar </a:t>
            </a:r>
            <a:r>
              <a:rPr lang="en-GB" err="1"/>
              <a:t>sapien</a:t>
            </a:r>
            <a:r>
              <a:rPr lang="en-GB"/>
              <a:t> et ligula. Et </a:t>
            </a:r>
            <a:r>
              <a:rPr lang="en-GB" err="1"/>
              <a:t>tortor</a:t>
            </a:r>
            <a:r>
              <a:rPr lang="en-GB"/>
              <a:t> at </a:t>
            </a:r>
            <a:r>
              <a:rPr lang="en-GB" err="1"/>
              <a:t>risus</a:t>
            </a:r>
            <a:r>
              <a:rPr lang="en-GB"/>
              <a:t> </a:t>
            </a:r>
            <a:r>
              <a:rPr lang="en-GB" err="1"/>
              <a:t>viverra</a:t>
            </a:r>
            <a:r>
              <a:rPr lang="en-GB"/>
              <a:t> </a:t>
            </a:r>
            <a:r>
              <a:rPr lang="en-GB" err="1"/>
              <a:t>adipiscing</a:t>
            </a:r>
            <a:r>
              <a:rPr lang="en-GB"/>
              <a:t> at in. Cursus </a:t>
            </a:r>
            <a:r>
              <a:rPr lang="en-GB" err="1"/>
              <a:t>risus</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t>
            </a:r>
            <a:r>
              <a:rPr lang="en-GB" err="1"/>
              <a:t>ultrices</a:t>
            </a:r>
            <a:r>
              <a:rPr lang="en-GB"/>
              <a:t> mi tempus </a:t>
            </a:r>
            <a:r>
              <a:rPr lang="en-GB" err="1"/>
              <a:t>imperdiet</a:t>
            </a:r>
            <a:r>
              <a:rPr lang="en-GB"/>
              <a:t> </a:t>
            </a:r>
            <a:r>
              <a:rPr lang="en-GB" err="1"/>
              <a:t>nulla</a:t>
            </a:r>
            <a:r>
              <a:rPr lang="en-GB"/>
              <a:t> </a:t>
            </a:r>
            <a:r>
              <a:rPr lang="en-GB" err="1"/>
              <a:t>malesuada</a:t>
            </a:r>
            <a:r>
              <a:rPr lang="en-GB"/>
              <a:t> </a:t>
            </a:r>
            <a:r>
              <a:rPr lang="en-GB" err="1"/>
              <a:t>pellentesque</a:t>
            </a:r>
            <a:r>
              <a:rPr lang="en-GB"/>
              <a:t> </a:t>
            </a:r>
            <a:r>
              <a:rPr lang="en-GB" err="1"/>
              <a:t>elit</a:t>
            </a:r>
            <a:r>
              <a:rPr lang="en-GB"/>
              <a:t>. </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712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paragraph headline</a:t>
            </a:r>
            <a:endParaRPr lang="en-PT"/>
          </a:p>
        </p:txBody>
      </p:sp>
      <p:sp>
        <p:nvSpPr>
          <p:cNvPr id="9" name="Title 1">
            <a:extLst>
              <a:ext uri="{FF2B5EF4-FFF2-40B4-BE49-F238E27FC236}">
                <a16:creationId xmlns:a16="http://schemas.microsoft.com/office/drawing/2014/main" id="{83B12B0E-64A0-4A44-8074-6B371F1CA061}"/>
              </a:ext>
            </a:extLst>
          </p:cNvPr>
          <p:cNvSpPr>
            <a:spLocks noGrp="1"/>
          </p:cNvSpPr>
          <p:nvPr>
            <p:ph type="title" hasCustomPrompt="1"/>
          </p:nvPr>
        </p:nvSpPr>
        <p:spPr>
          <a:xfrm>
            <a:off x="626398" y="481125"/>
            <a:ext cx="7128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6DFF1715-6CAB-074C-AF7F-DDEDDADEBF78}"/>
              </a:ext>
            </a:extLst>
          </p:cNvPr>
          <p:cNvSpPr>
            <a:spLocks noGrp="1"/>
          </p:cNvSpPr>
          <p:nvPr>
            <p:ph type="body" sz="quarter" idx="29" hasCustomPrompt="1"/>
          </p:nvPr>
        </p:nvSpPr>
        <p:spPr>
          <a:xfrm>
            <a:off x="626401" y="930188"/>
            <a:ext cx="7128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1" name="Text Placeholder 7">
            <a:extLst>
              <a:ext uri="{FF2B5EF4-FFF2-40B4-BE49-F238E27FC236}">
                <a16:creationId xmlns:a16="http://schemas.microsoft.com/office/drawing/2014/main" id="{5F9E0377-6361-44F1-BA37-5327EF2CCE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292654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9_Bullet List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4334025"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4334025"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7" name="Text Placeholder 7">
            <a:extLst>
              <a:ext uri="{FF2B5EF4-FFF2-40B4-BE49-F238E27FC236}">
                <a16:creationId xmlns:a16="http://schemas.microsoft.com/office/drawing/2014/main" id="{49286076-D2CF-5340-9920-94D853FE7E4F}"/>
              </a:ext>
            </a:extLst>
          </p:cNvPr>
          <p:cNvSpPr>
            <a:spLocks noGrp="1"/>
          </p:cNvSpPr>
          <p:nvPr>
            <p:ph type="body" sz="quarter" idx="35" hasCustomPrompt="1"/>
          </p:nvPr>
        </p:nvSpPr>
        <p:spPr>
          <a:xfrm>
            <a:off x="8083350" y="2000650"/>
            <a:ext cx="3420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ext Placeholder 22">
            <a:extLst>
              <a:ext uri="{FF2B5EF4-FFF2-40B4-BE49-F238E27FC236}">
                <a16:creationId xmlns:a16="http://schemas.microsoft.com/office/drawing/2014/main" id="{3EBE9E55-0CC6-F44F-9807-4252D0830038}"/>
              </a:ext>
            </a:extLst>
          </p:cNvPr>
          <p:cNvSpPr>
            <a:spLocks noGrp="1"/>
          </p:cNvSpPr>
          <p:nvPr>
            <p:ph type="body" sz="quarter" idx="36" hasCustomPrompt="1"/>
          </p:nvPr>
        </p:nvSpPr>
        <p:spPr>
          <a:xfrm>
            <a:off x="8083350" y="1599659"/>
            <a:ext cx="3420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3" name="Title 1">
            <a:extLst>
              <a:ext uri="{FF2B5EF4-FFF2-40B4-BE49-F238E27FC236}">
                <a16:creationId xmlns:a16="http://schemas.microsoft.com/office/drawing/2014/main" id="{153356B9-B028-0E49-830E-51F84F71E402}"/>
              </a:ext>
            </a:extLst>
          </p:cNvPr>
          <p:cNvSpPr>
            <a:spLocks noGrp="1"/>
          </p:cNvSpPr>
          <p:nvPr>
            <p:ph type="title" hasCustomPrompt="1"/>
          </p:nvPr>
        </p:nvSpPr>
        <p:spPr>
          <a:xfrm>
            <a:off x="626398" y="481125"/>
            <a:ext cx="7127627"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4" name="Text Placeholder 7">
            <a:extLst>
              <a:ext uri="{FF2B5EF4-FFF2-40B4-BE49-F238E27FC236}">
                <a16:creationId xmlns:a16="http://schemas.microsoft.com/office/drawing/2014/main" id="{F603DCFE-C6A9-1043-A346-81DA4F73B84C}"/>
              </a:ext>
            </a:extLst>
          </p:cNvPr>
          <p:cNvSpPr>
            <a:spLocks noGrp="1"/>
          </p:cNvSpPr>
          <p:nvPr>
            <p:ph type="body" sz="quarter" idx="29" hasCustomPrompt="1"/>
          </p:nvPr>
        </p:nvSpPr>
        <p:spPr>
          <a:xfrm>
            <a:off x="626401" y="930188"/>
            <a:ext cx="7127627"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0" name="Text Placeholder 7">
            <a:extLst>
              <a:ext uri="{FF2B5EF4-FFF2-40B4-BE49-F238E27FC236}">
                <a16:creationId xmlns:a16="http://schemas.microsoft.com/office/drawing/2014/main" id="{FD746D55-23D2-40C0-AE3C-599999E260E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90481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10_Bullet List 2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9" name="Text Placeholder 7">
            <a:extLst>
              <a:ext uri="{FF2B5EF4-FFF2-40B4-BE49-F238E27FC236}">
                <a16:creationId xmlns:a16="http://schemas.microsoft.com/office/drawing/2014/main" id="{FFFBB409-1DFD-1441-8895-D381848D5ABE}"/>
              </a:ext>
            </a:extLst>
          </p:cNvPr>
          <p:cNvSpPr>
            <a:spLocks noGrp="1"/>
          </p:cNvSpPr>
          <p:nvPr>
            <p:ph type="body" sz="quarter" idx="31" hasCustomPrompt="1"/>
          </p:nvPr>
        </p:nvSpPr>
        <p:spPr>
          <a:xfrm>
            <a:off x="622215"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4" name="Text Placeholder 22">
            <a:extLst>
              <a:ext uri="{FF2B5EF4-FFF2-40B4-BE49-F238E27FC236}">
                <a16:creationId xmlns:a16="http://schemas.microsoft.com/office/drawing/2014/main" id="{D33787D1-5C01-9949-B9E7-8931AD3F5DE2}"/>
              </a:ext>
            </a:extLst>
          </p:cNvPr>
          <p:cNvSpPr>
            <a:spLocks noGrp="1"/>
          </p:cNvSpPr>
          <p:nvPr>
            <p:ph type="body" sz="quarter" idx="32" hasCustomPrompt="1"/>
          </p:nvPr>
        </p:nvSpPr>
        <p:spPr>
          <a:xfrm>
            <a:off x="622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5" name="Text Placeholder 7">
            <a:extLst>
              <a:ext uri="{FF2B5EF4-FFF2-40B4-BE49-F238E27FC236}">
                <a16:creationId xmlns:a16="http://schemas.microsoft.com/office/drawing/2014/main" id="{C78A7B21-04FA-5E4F-8490-D2EF92E9A416}"/>
              </a:ext>
            </a:extLst>
          </p:cNvPr>
          <p:cNvSpPr>
            <a:spLocks noGrp="1"/>
          </p:cNvSpPr>
          <p:nvPr>
            <p:ph type="body" sz="quarter" idx="33" hasCustomPrompt="1"/>
          </p:nvPr>
        </p:nvSpPr>
        <p:spPr>
          <a:xfrm>
            <a:off x="6346800" y="2000653"/>
            <a:ext cx="5148000" cy="857533"/>
          </a:xfrm>
          <a:prstGeom prst="rect">
            <a:avLst/>
          </a:prstGeom>
        </p:spPr>
        <p:txBody>
          <a:bodyPr wrap="square" tIns="72000" numCol="1" spcCol="720000" anchor="t">
            <a:spAutoFit/>
          </a:bodyPr>
          <a:lstStyle>
            <a:lvl1pPr marL="171450" indent="-171450">
              <a:lnSpc>
                <a:spcPct val="100000"/>
              </a:lnSpc>
              <a:spcBef>
                <a:spcPts val="0"/>
              </a:spcBef>
              <a:buFont typeface="Arial" panose="020B0604020202020204" pitchFamily="34" charset="0"/>
              <a:buChar char="•"/>
              <a:defRPr sz="12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6" name="Text Placeholder 22">
            <a:extLst>
              <a:ext uri="{FF2B5EF4-FFF2-40B4-BE49-F238E27FC236}">
                <a16:creationId xmlns:a16="http://schemas.microsoft.com/office/drawing/2014/main" id="{48B0615E-22A7-CC42-94FD-A7C37B867CC0}"/>
              </a:ext>
            </a:extLst>
          </p:cNvPr>
          <p:cNvSpPr>
            <a:spLocks noGrp="1"/>
          </p:cNvSpPr>
          <p:nvPr>
            <p:ph type="body" sz="quarter" idx="34" hasCustomPrompt="1"/>
          </p:nvPr>
        </p:nvSpPr>
        <p:spPr>
          <a:xfrm>
            <a:off x="6346800" y="1599662"/>
            <a:ext cx="5148000" cy="323165"/>
          </a:xfrm>
        </p:spPr>
        <p:txBody>
          <a:bodyPr wrap="square" anchor="b">
            <a:spAutoFit/>
          </a:bodyPr>
          <a:lstStyle>
            <a:lvl1pPr marL="0" indent="0">
              <a:lnSpc>
                <a:spcPct val="100000"/>
              </a:lnSpc>
              <a:spcBef>
                <a:spcPts val="0"/>
              </a:spcBef>
              <a:buNone/>
              <a:defRPr sz="1500" b="1" i="0">
                <a:solidFill>
                  <a:schemeClr val="tx1"/>
                </a:solidFill>
                <a:latin typeface="Equip Extended" panose="02000503030000020004" pitchFamily="2" charset="77"/>
              </a:defRPr>
            </a:lvl1pPr>
          </a:lstStyle>
          <a:p>
            <a:r>
              <a:rPr lang="en-GB"/>
              <a:t>Edit bullet list header</a:t>
            </a:r>
            <a:endParaRPr lang="en-PT"/>
          </a:p>
        </p:txBody>
      </p:sp>
      <p:sp>
        <p:nvSpPr>
          <p:cNvPr id="12" name="Title 1">
            <a:extLst>
              <a:ext uri="{FF2B5EF4-FFF2-40B4-BE49-F238E27FC236}">
                <a16:creationId xmlns:a16="http://schemas.microsoft.com/office/drawing/2014/main" id="{5E5AE374-2ADF-864F-A858-448473196A08}"/>
              </a:ext>
            </a:extLst>
          </p:cNvPr>
          <p:cNvSpPr>
            <a:spLocks noGrp="1"/>
          </p:cNvSpPr>
          <p:nvPr>
            <p:ph type="title" hasCustomPrompt="1"/>
          </p:nvPr>
        </p:nvSpPr>
        <p:spPr>
          <a:xfrm>
            <a:off x="626398" y="481125"/>
            <a:ext cx="514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3" name="Text Placeholder 7">
            <a:extLst>
              <a:ext uri="{FF2B5EF4-FFF2-40B4-BE49-F238E27FC236}">
                <a16:creationId xmlns:a16="http://schemas.microsoft.com/office/drawing/2014/main" id="{560A6211-3D42-EB4C-9806-39784F79A21F}"/>
              </a:ext>
            </a:extLst>
          </p:cNvPr>
          <p:cNvSpPr>
            <a:spLocks noGrp="1"/>
          </p:cNvSpPr>
          <p:nvPr>
            <p:ph type="body" sz="quarter" idx="29" hasCustomPrompt="1"/>
          </p:nvPr>
        </p:nvSpPr>
        <p:spPr>
          <a:xfrm>
            <a:off x="626401" y="930188"/>
            <a:ext cx="514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4" name="Text Placeholder 7">
            <a:extLst>
              <a:ext uri="{FF2B5EF4-FFF2-40B4-BE49-F238E27FC236}">
                <a16:creationId xmlns:a16="http://schemas.microsoft.com/office/drawing/2014/main" id="{7E4DE322-B06F-4C83-A415-F78A3FD95211}"/>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558970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6_1_Photo 1 Righ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791254"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11" name="Text Placeholder 7">
            <a:extLst>
              <a:ext uri="{FF2B5EF4-FFF2-40B4-BE49-F238E27FC236}">
                <a16:creationId xmlns:a16="http://schemas.microsoft.com/office/drawing/2014/main" id="{935704D0-9C05-0141-B9AB-5DC28B7DC3B5}"/>
              </a:ext>
            </a:extLst>
          </p:cNvPr>
          <p:cNvSpPr>
            <a:spLocks noGrp="1"/>
          </p:cNvSpPr>
          <p:nvPr>
            <p:ph type="body" sz="quarter" idx="12" hasCustomPrompt="1"/>
          </p:nvPr>
        </p:nvSpPr>
        <p:spPr>
          <a:xfrm>
            <a:off x="626399"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9" name="Title 1">
            <a:extLst>
              <a:ext uri="{FF2B5EF4-FFF2-40B4-BE49-F238E27FC236}">
                <a16:creationId xmlns:a16="http://schemas.microsoft.com/office/drawing/2014/main" id="{07283330-B1D0-CE49-B8AD-62504910E9D6}"/>
              </a:ext>
            </a:extLst>
          </p:cNvPr>
          <p:cNvSpPr>
            <a:spLocks noGrp="1"/>
          </p:cNvSpPr>
          <p:nvPr>
            <p:ph type="title" hasCustomPrompt="1"/>
          </p:nvPr>
        </p:nvSpPr>
        <p:spPr>
          <a:xfrm>
            <a:off x="626399"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a:t>Edit title</a:t>
            </a:r>
            <a:endParaRPr lang="en-PT"/>
          </a:p>
        </p:txBody>
      </p:sp>
      <p:sp>
        <p:nvSpPr>
          <p:cNvPr id="8" name="Text Placeholder 7">
            <a:extLst>
              <a:ext uri="{FF2B5EF4-FFF2-40B4-BE49-F238E27FC236}">
                <a16:creationId xmlns:a16="http://schemas.microsoft.com/office/drawing/2014/main" id="{11AD677C-EA58-0740-A3A3-3B79C2B2E4CD}"/>
              </a:ext>
            </a:extLst>
          </p:cNvPr>
          <p:cNvSpPr>
            <a:spLocks noGrp="1"/>
          </p:cNvSpPr>
          <p:nvPr>
            <p:ph type="body" sz="quarter" idx="31" hasCustomPrompt="1"/>
          </p:nvPr>
        </p:nvSpPr>
        <p:spPr>
          <a:xfrm>
            <a:off x="626399"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the </a:t>
            </a:r>
            <a:r>
              <a:rPr lang="en-GB" err="1"/>
              <a:t>color</a:t>
            </a:r>
            <a:r>
              <a:rPr lang="en-GB"/>
              <a:t> of the photo-frame to “nightfall-blue” (#13294B) or to “lavender-purple” (#2E008B) </a:t>
            </a:r>
          </a:p>
        </p:txBody>
      </p:sp>
      <p:sp>
        <p:nvSpPr>
          <p:cNvPr id="10" name="Text Placeholder 7">
            <a:extLst>
              <a:ext uri="{FF2B5EF4-FFF2-40B4-BE49-F238E27FC236}">
                <a16:creationId xmlns:a16="http://schemas.microsoft.com/office/drawing/2014/main" id="{7F9EF952-71B7-674A-B8D1-D3BF55A7C22A}"/>
              </a:ext>
            </a:extLst>
          </p:cNvPr>
          <p:cNvSpPr>
            <a:spLocks noGrp="1"/>
          </p:cNvSpPr>
          <p:nvPr>
            <p:ph type="body" sz="quarter" idx="10" hasCustomPrompt="1"/>
          </p:nvPr>
        </p:nvSpPr>
        <p:spPr>
          <a:xfrm>
            <a:off x="6393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494954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3_Grid 2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5241600" cy="54180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663135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6_Grid 3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4373526" y="720000"/>
            <a:ext cx="7121274"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57394"/>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649631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7_Grid 6 Photos Panel Righ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859200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634275"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63427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6" name="Picture Placeholder 13">
            <a:extLst>
              <a:ext uri="{FF2B5EF4-FFF2-40B4-BE49-F238E27FC236}">
                <a16:creationId xmlns:a16="http://schemas.microsoft.com/office/drawing/2014/main" id="{69686BD6-A489-A646-BD24-A630E50308B0}"/>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7" name="Picture Placeholder 13">
            <a:extLst>
              <a:ext uri="{FF2B5EF4-FFF2-40B4-BE49-F238E27FC236}">
                <a16:creationId xmlns:a16="http://schemas.microsoft.com/office/drawing/2014/main" id="{91CA29EE-A240-7449-9954-F5D2512BF64A}"/>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8" name="Picture Placeholder 13">
            <a:extLst>
              <a:ext uri="{FF2B5EF4-FFF2-40B4-BE49-F238E27FC236}">
                <a16:creationId xmlns:a16="http://schemas.microsoft.com/office/drawing/2014/main" id="{71D5FEED-102B-CE49-9500-8FB69CEBADC1}"/>
              </a:ext>
            </a:extLst>
          </p:cNvPr>
          <p:cNvSpPr>
            <a:spLocks noGrp="1"/>
          </p:cNvSpPr>
          <p:nvPr>
            <p:ph type="pic" sz="quarter" idx="19"/>
          </p:nvPr>
        </p:nvSpPr>
        <p:spPr>
          <a:xfrm>
            <a:off x="4377825"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9" name="Picture Placeholder 13">
            <a:extLst>
              <a:ext uri="{FF2B5EF4-FFF2-40B4-BE49-F238E27FC236}">
                <a16:creationId xmlns:a16="http://schemas.microsoft.com/office/drawing/2014/main" id="{4FF02295-B65A-514C-ADDC-AC2EBD35FA71}"/>
              </a:ext>
            </a:extLst>
          </p:cNvPr>
          <p:cNvSpPr>
            <a:spLocks noGrp="1"/>
          </p:cNvSpPr>
          <p:nvPr>
            <p:ph type="pic" sz="quarter" idx="20"/>
          </p:nvPr>
        </p:nvSpPr>
        <p:spPr>
          <a:xfrm>
            <a:off x="4377825"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281642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_Title Green">
    <p:bg>
      <p:bgPr>
        <a:solidFill>
          <a:schemeClr val="accent1"/>
        </a:solidFill>
        <a:effectLst/>
      </p:bgPr>
    </p:bg>
    <p:spTree>
      <p:nvGrpSpPr>
        <p:cNvPr id="1" name=""/>
        <p:cNvGrpSpPr/>
        <p:nvPr/>
      </p:nvGrpSpPr>
      <p:grpSpPr>
        <a:xfrm>
          <a:off x="0" y="0"/>
          <a:ext cx="0" cy="0"/>
          <a:chOff x="0" y="0"/>
          <a:chExt cx="0" cy="0"/>
        </a:xfrm>
      </p:grpSpPr>
      <p:pic>
        <p:nvPicPr>
          <p:cNvPr id="6" name="r1Artboard 3 copy 34edsw.pdf">
            <a:extLst>
              <a:ext uri="{FF2B5EF4-FFF2-40B4-BE49-F238E27FC236}">
                <a16:creationId xmlns:a16="http://schemas.microsoft.com/office/drawing/2014/main" id="{11202A20-3CFD-0A41-BEEE-C4D6D3A3A51D}"/>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5797" y="2830805"/>
            <a:ext cx="9767782" cy="1512273"/>
          </a:xfrm>
          <a:prstGeom prst="rect">
            <a:avLst/>
          </a:prstGeom>
        </p:spPr>
        <p:txBody>
          <a:bodyPr wrap="square" lIns="0" anchor="ctr">
            <a:spAutoFit/>
          </a:bodyPr>
          <a:lstStyle>
            <a:lvl1pPr>
              <a:lnSpc>
                <a:spcPts val="10000"/>
              </a:lnSpc>
              <a:defRPr sz="12000" b="1" i="0">
                <a:solidFill>
                  <a:schemeClr val="tx2"/>
                </a:solidFill>
                <a:latin typeface="Equip Extended" panose="02000503030000020004" pitchFamily="2" charset="77"/>
              </a:defRPr>
            </a:lvl1pPr>
          </a:lstStyle>
          <a:p>
            <a:r>
              <a:rPr lang="en-GB"/>
              <a:t>Edit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300" b="0" i="0">
                <a:solidFill>
                  <a:schemeClr val="tx2"/>
                </a:solidFill>
                <a:latin typeface="Equip Extended Light" panose="02000503000000020004" pitchFamily="2" charset="77"/>
              </a:defRPr>
            </a:lvl1pPr>
          </a:lstStyle>
          <a:p>
            <a:pPr lvl="0"/>
            <a:r>
              <a:rPr lang="en-GB"/>
              <a:t>Edit Footnote</a:t>
            </a:r>
          </a:p>
        </p:txBody>
      </p:sp>
      <p:pic>
        <p:nvPicPr>
          <p:cNvPr id="7" name="Graphic 6">
            <a:extLst>
              <a:ext uri="{FF2B5EF4-FFF2-40B4-BE49-F238E27FC236}">
                <a16:creationId xmlns:a16="http://schemas.microsoft.com/office/drawing/2014/main" id="{2CA88DAE-2018-394D-B1F5-B0231DD1D1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Tree>
    <p:extLst>
      <p:ext uri="{BB962C8B-B14F-4D97-AF65-F5344CB8AC3E}">
        <p14:creationId xmlns:p14="http://schemas.microsoft.com/office/powerpoint/2010/main" val="21774331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2_Photo 1 Left Subtitle">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360000" y="360000"/>
            <a:ext cx="5040000" cy="6138000"/>
          </a:xfrm>
          <a:solidFill>
            <a:schemeClr val="bg1"/>
          </a:solidFill>
        </p:spPr>
        <p:txBody>
          <a:bodyPr/>
          <a:lstStyle>
            <a:lvl1pPr marL="0" indent="0">
              <a:spcBef>
                <a:spcPts val="0"/>
              </a:spcBef>
              <a:buNone/>
              <a:defRPr>
                <a:noFill/>
              </a:defRPr>
            </a:lvl1pPr>
          </a:lstStyle>
          <a:p>
            <a:r>
              <a:rPr lang="en-US"/>
              <a:t>Click icon to add picture</a:t>
            </a:r>
            <a:endParaRPr lang="en-PT"/>
          </a:p>
        </p:txBody>
      </p:sp>
      <p:pic>
        <p:nvPicPr>
          <p:cNvPr id="7" name="Graphic 6">
            <a:extLst>
              <a:ext uri="{FF2B5EF4-FFF2-40B4-BE49-F238E27FC236}">
                <a16:creationId xmlns:a16="http://schemas.microsoft.com/office/drawing/2014/main" id="{68B0E22B-FCE9-754C-80EB-DF1C8C38A25B}"/>
              </a:ext>
            </a:extLst>
          </p:cNvPr>
          <p:cNvPicPr>
            <a:picLocks noChangeAspect="1"/>
          </p:cNvPicPr>
          <p:nvPr/>
        </p:nvPicPr>
        <p:blipFill>
          <a:blip/>
          <a:stretch>
            <a:fillRect/>
          </a:stretch>
        </p:blipFill>
        <p:spPr>
          <a:xfrm>
            <a:off x="10803600" y="379903"/>
            <a:ext cx="813599" cy="715078"/>
          </a:xfrm>
          <a:prstGeom prst="rect">
            <a:avLst/>
          </a:prstGeom>
        </p:spPr>
      </p:pic>
      <p:sp>
        <p:nvSpPr>
          <p:cNvPr id="12" name="Text Placeholder 7">
            <a:extLst>
              <a:ext uri="{FF2B5EF4-FFF2-40B4-BE49-F238E27FC236}">
                <a16:creationId xmlns:a16="http://schemas.microsoft.com/office/drawing/2014/main" id="{733D04BC-2029-5F42-B2DA-18FE12DFDB5B}"/>
              </a:ext>
            </a:extLst>
          </p:cNvPr>
          <p:cNvSpPr>
            <a:spLocks noGrp="1"/>
          </p:cNvSpPr>
          <p:nvPr>
            <p:ph type="body" sz="quarter" idx="10" hasCustomPrompt="1"/>
          </p:nvPr>
        </p:nvSpPr>
        <p:spPr>
          <a:xfrm>
            <a:off x="6122186" y="5876515"/>
            <a:ext cx="5442390"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13" name="Text Placeholder 7">
            <a:extLst>
              <a:ext uri="{FF2B5EF4-FFF2-40B4-BE49-F238E27FC236}">
                <a16:creationId xmlns:a16="http://schemas.microsoft.com/office/drawing/2014/main" id="{0EA34B8E-7E97-A543-A4A5-F722DD3790F1}"/>
              </a:ext>
            </a:extLst>
          </p:cNvPr>
          <p:cNvSpPr>
            <a:spLocks noGrp="1"/>
          </p:cNvSpPr>
          <p:nvPr>
            <p:ph type="body" sz="quarter" idx="12" hasCustomPrompt="1"/>
          </p:nvPr>
        </p:nvSpPr>
        <p:spPr>
          <a:xfrm>
            <a:off x="6109200" y="2152095"/>
            <a:ext cx="5455376"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5" name="Title 1">
            <a:extLst>
              <a:ext uri="{FF2B5EF4-FFF2-40B4-BE49-F238E27FC236}">
                <a16:creationId xmlns:a16="http://schemas.microsoft.com/office/drawing/2014/main" id="{2D4316BD-0421-5643-9C3E-86BD0386F83A}"/>
              </a:ext>
            </a:extLst>
          </p:cNvPr>
          <p:cNvSpPr>
            <a:spLocks noGrp="1"/>
          </p:cNvSpPr>
          <p:nvPr>
            <p:ph type="title" hasCustomPrompt="1"/>
          </p:nvPr>
        </p:nvSpPr>
        <p:spPr>
          <a:xfrm>
            <a:off x="6109200" y="1600392"/>
            <a:ext cx="5455376" cy="611312"/>
          </a:xfrm>
          <a:prstGeom prst="rect">
            <a:avLst/>
          </a:prstGeom>
        </p:spPr>
        <p:txBody>
          <a:bodyPr wrap="square" tIns="72000" anchor="t">
            <a:spAutoFit/>
          </a:bodyPr>
          <a:lstStyle>
            <a:lvl1pPr>
              <a:lnSpc>
                <a:spcPct val="100000"/>
              </a:lnSpc>
              <a:spcBef>
                <a:spcPts val="0"/>
              </a:spcBef>
              <a:defRPr sz="32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2D96C5BE-73D1-584A-99EB-3318DF8F4DDC}"/>
              </a:ext>
            </a:extLst>
          </p:cNvPr>
          <p:cNvSpPr>
            <a:spLocks noGrp="1"/>
          </p:cNvSpPr>
          <p:nvPr>
            <p:ph type="body" sz="quarter" idx="31" hasCustomPrompt="1"/>
          </p:nvPr>
        </p:nvSpPr>
        <p:spPr>
          <a:xfrm>
            <a:off x="6109200" y="2697319"/>
            <a:ext cx="5455376" cy="488201"/>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200" b="0" i="0">
                <a:solidFill>
                  <a:schemeClr val="tx2"/>
                </a:solidFill>
                <a:latin typeface="Equip Light" panose="02000503000000020004" pitchFamily="2" charset="77"/>
              </a:defRPr>
            </a:lvl1pPr>
          </a:lstStyle>
          <a:p>
            <a:pPr lvl="0"/>
            <a:r>
              <a:rPr lang="en-GB"/>
              <a:t>Edit description; feel free to change the </a:t>
            </a:r>
            <a:r>
              <a:rPr lang="en-GB" err="1"/>
              <a:t>color</a:t>
            </a:r>
            <a:r>
              <a:rPr lang="en-GB"/>
              <a:t> of the photo-frame to “nightfall-blue” (#13294B) or to “lavender-purple” (#2E008B) </a:t>
            </a:r>
          </a:p>
        </p:txBody>
      </p:sp>
    </p:spTree>
    <p:extLst>
      <p:ext uri="{BB962C8B-B14F-4D97-AF65-F5344CB8AC3E}">
        <p14:creationId xmlns:p14="http://schemas.microsoft.com/office/powerpoint/2010/main" val="1492045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_4_Grid 2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6253198" y="720000"/>
            <a:ext cx="5241601"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5241600" cy="54180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587725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5_Grid 3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E5E0337-0FF7-1B4F-9161-3EA3012A6F87}"/>
              </a:ext>
            </a:extLst>
          </p:cNvPr>
          <p:cNvSpPr>
            <a:spLocks noGrp="1"/>
          </p:cNvSpPr>
          <p:nvPr>
            <p:ph type="pic" sz="quarter" idx="13"/>
          </p:nvPr>
        </p:nvSpPr>
        <p:spPr>
          <a:xfrm>
            <a:off x="720000" y="720000"/>
            <a:ext cx="7084800" cy="5418000"/>
          </a:xfrm>
          <a:solidFill>
            <a:schemeClr val="bg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8096400" y="720000"/>
            <a:ext cx="3398399"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8096400" y="3574801"/>
            <a:ext cx="3398399"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1749202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8_Grid 6 Photos Panel Left">
    <p:bg>
      <p:bgPr>
        <a:solidFill>
          <a:schemeClr val="bg1"/>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A8D4FC00-C4DF-7F4F-AA41-3EAF7F48F07E}"/>
              </a:ext>
            </a:extLst>
          </p:cNvPr>
          <p:cNvSpPr>
            <a:spLocks noGrp="1"/>
          </p:cNvSpPr>
          <p:nvPr>
            <p:ph type="pic" sz="quarter" idx="14"/>
          </p:nvPr>
        </p:nvSpPr>
        <p:spPr>
          <a:xfrm>
            <a:off x="0" y="0"/>
            <a:ext cx="3600000" cy="6858000"/>
          </a:xfrm>
          <a:solidFill>
            <a:schemeClr val="tx1"/>
          </a:solidFill>
        </p:spPr>
        <p:txBody>
          <a:bodyPr/>
          <a:lstStyle>
            <a:lvl1pPr marL="0" indent="0">
              <a:buNone/>
              <a:defRPr>
                <a:noFill/>
              </a:defRPr>
            </a:lvl1pPr>
          </a:lstStyle>
          <a:p>
            <a:r>
              <a:rPr lang="en-US"/>
              <a:t>Click icon to add picture</a:t>
            </a:r>
            <a:endParaRPr lang="en-PT"/>
          </a:p>
        </p:txBody>
      </p:sp>
      <p:sp>
        <p:nvSpPr>
          <p:cNvPr id="13" name="Picture Placeholder 13">
            <a:extLst>
              <a:ext uri="{FF2B5EF4-FFF2-40B4-BE49-F238E27FC236}">
                <a16:creationId xmlns:a16="http://schemas.microsoft.com/office/drawing/2014/main" id="{86559009-9D5C-7D4D-9AF5-7FA323169C57}"/>
              </a:ext>
            </a:extLst>
          </p:cNvPr>
          <p:cNvSpPr>
            <a:spLocks noGrp="1"/>
          </p:cNvSpPr>
          <p:nvPr>
            <p:ph type="pic" sz="quarter" idx="15"/>
          </p:nvPr>
        </p:nvSpPr>
        <p:spPr>
          <a:xfrm>
            <a:off x="7200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5" name="Picture Placeholder 13">
            <a:extLst>
              <a:ext uri="{FF2B5EF4-FFF2-40B4-BE49-F238E27FC236}">
                <a16:creationId xmlns:a16="http://schemas.microsoft.com/office/drawing/2014/main" id="{D4BE1903-AF78-AF4B-821F-471B4384EE44}"/>
              </a:ext>
            </a:extLst>
          </p:cNvPr>
          <p:cNvSpPr>
            <a:spLocks noGrp="1"/>
          </p:cNvSpPr>
          <p:nvPr>
            <p:ph type="pic" sz="quarter" idx="16"/>
          </p:nvPr>
        </p:nvSpPr>
        <p:spPr>
          <a:xfrm>
            <a:off x="7200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0" name="Picture Placeholder 13">
            <a:extLst>
              <a:ext uri="{FF2B5EF4-FFF2-40B4-BE49-F238E27FC236}">
                <a16:creationId xmlns:a16="http://schemas.microsoft.com/office/drawing/2014/main" id="{57A9786E-9E9A-694F-9DFE-5A81C7DCBD3E}"/>
              </a:ext>
            </a:extLst>
          </p:cNvPr>
          <p:cNvSpPr>
            <a:spLocks noGrp="1"/>
          </p:cNvSpPr>
          <p:nvPr>
            <p:ph type="pic" sz="quarter" idx="17"/>
          </p:nvPr>
        </p:nvSpPr>
        <p:spPr>
          <a:xfrm>
            <a:off x="809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1" name="Picture Placeholder 13">
            <a:extLst>
              <a:ext uri="{FF2B5EF4-FFF2-40B4-BE49-F238E27FC236}">
                <a16:creationId xmlns:a16="http://schemas.microsoft.com/office/drawing/2014/main" id="{3FC6617E-3AA0-7F44-BB6E-A95F6B4AD9FD}"/>
              </a:ext>
            </a:extLst>
          </p:cNvPr>
          <p:cNvSpPr>
            <a:spLocks noGrp="1"/>
          </p:cNvSpPr>
          <p:nvPr>
            <p:ph type="pic" sz="quarter" idx="18"/>
          </p:nvPr>
        </p:nvSpPr>
        <p:spPr>
          <a:xfrm>
            <a:off x="809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2" name="Picture Placeholder 13">
            <a:extLst>
              <a:ext uri="{FF2B5EF4-FFF2-40B4-BE49-F238E27FC236}">
                <a16:creationId xmlns:a16="http://schemas.microsoft.com/office/drawing/2014/main" id="{DC037D5D-6243-624A-998E-8948B19940F2}"/>
              </a:ext>
            </a:extLst>
          </p:cNvPr>
          <p:cNvSpPr>
            <a:spLocks noGrp="1"/>
          </p:cNvSpPr>
          <p:nvPr>
            <p:ph type="pic" sz="quarter" idx="19"/>
          </p:nvPr>
        </p:nvSpPr>
        <p:spPr>
          <a:xfrm>
            <a:off x="4406400" y="720000"/>
            <a:ext cx="3398400" cy="2563200"/>
          </a:xfrm>
          <a:solidFill>
            <a:schemeClr val="bg1"/>
          </a:solidFill>
        </p:spPr>
        <p:txBody>
          <a:bodyPr/>
          <a:lstStyle>
            <a:lvl1pPr marL="0" indent="0">
              <a:buNone/>
              <a:defRPr>
                <a:noFill/>
              </a:defRPr>
            </a:lvl1pPr>
          </a:lstStyle>
          <a:p>
            <a:r>
              <a:rPr lang="en-US"/>
              <a:t>Click icon to add picture</a:t>
            </a:r>
            <a:endParaRPr lang="en-PT"/>
          </a:p>
        </p:txBody>
      </p:sp>
      <p:sp>
        <p:nvSpPr>
          <p:cNvPr id="14" name="Picture Placeholder 13">
            <a:extLst>
              <a:ext uri="{FF2B5EF4-FFF2-40B4-BE49-F238E27FC236}">
                <a16:creationId xmlns:a16="http://schemas.microsoft.com/office/drawing/2014/main" id="{E33C411A-570E-A548-AA0F-A1B4552CAA3C}"/>
              </a:ext>
            </a:extLst>
          </p:cNvPr>
          <p:cNvSpPr>
            <a:spLocks noGrp="1"/>
          </p:cNvSpPr>
          <p:nvPr>
            <p:ph type="pic" sz="quarter" idx="20"/>
          </p:nvPr>
        </p:nvSpPr>
        <p:spPr>
          <a:xfrm>
            <a:off x="4406400" y="3574801"/>
            <a:ext cx="3398400" cy="2563200"/>
          </a:xfrm>
          <a:solidFill>
            <a:schemeClr val="bg1"/>
          </a:solidFill>
        </p:spPr>
        <p:txBody>
          <a:bodyPr/>
          <a:lstStyle>
            <a:lvl1pPr marL="0" indent="0">
              <a:buNone/>
              <a:defRPr>
                <a:noFill/>
              </a:defRPr>
            </a:lvl1pPr>
          </a:lstStyle>
          <a:p>
            <a:r>
              <a:rPr lang="en-US"/>
              <a:t>Click icon to add picture</a:t>
            </a:r>
            <a:endParaRPr lang="en-PT"/>
          </a:p>
        </p:txBody>
      </p:sp>
    </p:spTree>
    <p:extLst>
      <p:ext uri="{BB962C8B-B14F-4D97-AF65-F5344CB8AC3E}">
        <p14:creationId xmlns:p14="http://schemas.microsoft.com/office/powerpoint/2010/main" val="38611528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1_Statement">
    <p:bg>
      <p:bgPr>
        <a:solidFill>
          <a:schemeClr val="bg1"/>
        </a:solidFill>
        <a:effectLst/>
      </p:bgPr>
    </p:bg>
    <p:spTree>
      <p:nvGrpSpPr>
        <p:cNvPr id="1" name=""/>
        <p:cNvGrpSpPr/>
        <p:nvPr/>
      </p:nvGrpSpPr>
      <p:grpSpPr>
        <a:xfrm>
          <a:off x="0" y="0"/>
          <a:ext cx="0" cy="0"/>
          <a:chOff x="0" y="0"/>
          <a:chExt cx="0" cy="0"/>
        </a:xfrm>
      </p:grpSpPr>
      <p:pic>
        <p:nvPicPr>
          <p:cNvPr id="10" name="r1Artboard 2edsw.pdf" descr="r1Artboard 2edsw.pdf">
            <a:extLst>
              <a:ext uri="{FF2B5EF4-FFF2-40B4-BE49-F238E27FC236}">
                <a16:creationId xmlns:a16="http://schemas.microsoft.com/office/drawing/2014/main" id="{3576F7A7-93EC-2644-B6A7-F2AB1B07ADE0}"/>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itle 1">
            <a:extLst>
              <a:ext uri="{FF2B5EF4-FFF2-40B4-BE49-F238E27FC236}">
                <a16:creationId xmlns:a16="http://schemas.microsoft.com/office/drawing/2014/main" id="{33D0B1C6-E0E5-8A44-99DC-9E76979882FA}"/>
              </a:ext>
            </a:extLst>
          </p:cNvPr>
          <p:cNvSpPr>
            <a:spLocks noGrp="1"/>
          </p:cNvSpPr>
          <p:nvPr>
            <p:ph type="title" hasCustomPrompt="1"/>
          </p:nvPr>
        </p:nvSpPr>
        <p:spPr>
          <a:xfrm>
            <a:off x="611120" y="3022288"/>
            <a:ext cx="9767782" cy="830997"/>
          </a:xfrm>
          <a:prstGeom prst="rect">
            <a:avLst/>
          </a:prstGeom>
        </p:spPr>
        <p:txBody>
          <a:bodyPr anchor="ctr">
            <a:spAutoFit/>
          </a:bodyPr>
          <a:lstStyle>
            <a:lvl1pPr>
              <a:lnSpc>
                <a:spcPct val="100000"/>
              </a:lnSpc>
              <a:spcBef>
                <a:spcPts val="0"/>
              </a:spcBef>
              <a:defRPr sz="4800" b="0" i="0">
                <a:solidFill>
                  <a:schemeClr val="tx2"/>
                </a:solidFill>
                <a:latin typeface="Equip Extended" panose="02000503030000020004" pitchFamily="2" charset="77"/>
              </a:defRPr>
            </a:lvl1pPr>
          </a:lstStyle>
          <a:p>
            <a:r>
              <a:rPr lang="en-GB"/>
              <a:t>Edit multiline description</a:t>
            </a:r>
            <a:endParaRPr lang="en-PT"/>
          </a:p>
        </p:txBody>
      </p:sp>
      <p:sp>
        <p:nvSpPr>
          <p:cNvPr id="6" name="Text Placeholder 7">
            <a:extLst>
              <a:ext uri="{FF2B5EF4-FFF2-40B4-BE49-F238E27FC236}">
                <a16:creationId xmlns:a16="http://schemas.microsoft.com/office/drawing/2014/main" id="{C99F51BE-2171-4F04-9AFA-C48D12539C63}"/>
              </a:ext>
            </a:extLst>
          </p:cNvPr>
          <p:cNvSpPr>
            <a:spLocks noGrp="1"/>
          </p:cNvSpPr>
          <p:nvPr>
            <p:ph type="body" sz="quarter" idx="11"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5632826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2_Metrics">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C53473C3-C404-2743-B2A2-9D23CE924764}"/>
              </a:ext>
            </a:extLst>
          </p:cNvPr>
          <p:cNvSpPr>
            <a:spLocks noGrp="1"/>
          </p:cNvSpPr>
          <p:nvPr>
            <p:ph type="body" sz="quarter" idx="30" hasCustomPrompt="1"/>
          </p:nvPr>
        </p:nvSpPr>
        <p:spPr>
          <a:xfrm>
            <a:off x="626401"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5F8B4A23-603A-8F49-8648-44A6048B1CF1}"/>
              </a:ext>
            </a:extLst>
          </p:cNvPr>
          <p:cNvSpPr>
            <a:spLocks noGrp="1"/>
          </p:cNvSpPr>
          <p:nvPr>
            <p:ph type="body" sz="quarter" idx="31" hasCustomPrompt="1"/>
          </p:nvPr>
        </p:nvSpPr>
        <p:spPr>
          <a:xfrm>
            <a:off x="626399"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200+</a:t>
            </a:r>
          </a:p>
        </p:txBody>
      </p:sp>
      <p:sp>
        <p:nvSpPr>
          <p:cNvPr id="14" name="Text Placeholder 7">
            <a:extLst>
              <a:ext uri="{FF2B5EF4-FFF2-40B4-BE49-F238E27FC236}">
                <a16:creationId xmlns:a16="http://schemas.microsoft.com/office/drawing/2014/main" id="{6DBC0087-E0A4-7848-B45F-A95E780A486D}"/>
              </a:ext>
            </a:extLst>
          </p:cNvPr>
          <p:cNvSpPr>
            <a:spLocks noGrp="1"/>
          </p:cNvSpPr>
          <p:nvPr>
            <p:ph type="body" sz="quarter" idx="32" hasCustomPrompt="1"/>
          </p:nvPr>
        </p:nvSpPr>
        <p:spPr>
          <a:xfrm>
            <a:off x="33816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6" name="Text Placeholder 7">
            <a:extLst>
              <a:ext uri="{FF2B5EF4-FFF2-40B4-BE49-F238E27FC236}">
                <a16:creationId xmlns:a16="http://schemas.microsoft.com/office/drawing/2014/main" id="{883CD8C0-F610-914A-A077-CB6A373027DA}"/>
              </a:ext>
            </a:extLst>
          </p:cNvPr>
          <p:cNvSpPr>
            <a:spLocks noGrp="1"/>
          </p:cNvSpPr>
          <p:nvPr>
            <p:ph type="body" sz="quarter" idx="33" hasCustomPrompt="1"/>
          </p:nvPr>
        </p:nvSpPr>
        <p:spPr>
          <a:xfrm>
            <a:off x="33815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30</a:t>
            </a:r>
          </a:p>
        </p:txBody>
      </p:sp>
      <p:sp>
        <p:nvSpPr>
          <p:cNvPr id="17" name="Text Placeholder 7">
            <a:extLst>
              <a:ext uri="{FF2B5EF4-FFF2-40B4-BE49-F238E27FC236}">
                <a16:creationId xmlns:a16="http://schemas.microsoft.com/office/drawing/2014/main" id="{C5EE4C83-AD16-254D-A9B0-751A598A052C}"/>
              </a:ext>
            </a:extLst>
          </p:cNvPr>
          <p:cNvSpPr>
            <a:spLocks noGrp="1"/>
          </p:cNvSpPr>
          <p:nvPr>
            <p:ph type="body" sz="quarter" idx="34" hasCustomPrompt="1"/>
          </p:nvPr>
        </p:nvSpPr>
        <p:spPr>
          <a:xfrm>
            <a:off x="60960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18" name="Text Placeholder 7">
            <a:extLst>
              <a:ext uri="{FF2B5EF4-FFF2-40B4-BE49-F238E27FC236}">
                <a16:creationId xmlns:a16="http://schemas.microsoft.com/office/drawing/2014/main" id="{03FD8D13-55DC-E742-87D4-EB8FD319EEA6}"/>
              </a:ext>
            </a:extLst>
          </p:cNvPr>
          <p:cNvSpPr>
            <a:spLocks noGrp="1"/>
          </p:cNvSpPr>
          <p:nvPr>
            <p:ph type="body" sz="quarter" idx="35" hasCustomPrompt="1"/>
          </p:nvPr>
        </p:nvSpPr>
        <p:spPr>
          <a:xfrm>
            <a:off x="60959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80+</a:t>
            </a:r>
          </a:p>
        </p:txBody>
      </p:sp>
      <p:sp>
        <p:nvSpPr>
          <p:cNvPr id="20" name="Text Placeholder 7">
            <a:extLst>
              <a:ext uri="{FF2B5EF4-FFF2-40B4-BE49-F238E27FC236}">
                <a16:creationId xmlns:a16="http://schemas.microsoft.com/office/drawing/2014/main" id="{16C8591E-250B-B34C-8747-FC680D1942EC}"/>
              </a:ext>
            </a:extLst>
          </p:cNvPr>
          <p:cNvSpPr>
            <a:spLocks noGrp="1"/>
          </p:cNvSpPr>
          <p:nvPr>
            <p:ph type="body" sz="quarter" idx="36" hasCustomPrompt="1"/>
          </p:nvPr>
        </p:nvSpPr>
        <p:spPr>
          <a:xfrm>
            <a:off x="8810400" y="3500662"/>
            <a:ext cx="2714400" cy="365091"/>
          </a:xfrm>
          <a:prstGeom prst="rect">
            <a:avLst/>
          </a:prstGeom>
        </p:spPr>
        <p:txBody>
          <a:bodyPr wrap="square" tIns="72000" anchor="t">
            <a:spAutoFit/>
          </a:bodyPr>
          <a:lstStyle>
            <a:lvl1pPr marL="0" indent="0" algn="ctr">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description</a:t>
            </a:r>
          </a:p>
        </p:txBody>
      </p:sp>
      <p:sp>
        <p:nvSpPr>
          <p:cNvPr id="21" name="Text Placeholder 7">
            <a:extLst>
              <a:ext uri="{FF2B5EF4-FFF2-40B4-BE49-F238E27FC236}">
                <a16:creationId xmlns:a16="http://schemas.microsoft.com/office/drawing/2014/main" id="{2675FBF8-AC32-2148-BE3C-FD26BBB8104C}"/>
              </a:ext>
            </a:extLst>
          </p:cNvPr>
          <p:cNvSpPr>
            <a:spLocks noGrp="1"/>
          </p:cNvSpPr>
          <p:nvPr>
            <p:ph type="body" sz="quarter" idx="37" hasCustomPrompt="1"/>
          </p:nvPr>
        </p:nvSpPr>
        <p:spPr>
          <a:xfrm>
            <a:off x="8810398" y="2605289"/>
            <a:ext cx="2714400" cy="857533"/>
          </a:xfrm>
          <a:prstGeom prst="rect">
            <a:avLst/>
          </a:prstGeom>
        </p:spPr>
        <p:txBody>
          <a:bodyPr wrap="square" tIns="72000" anchor="b">
            <a:spAutoFit/>
          </a:bodyPr>
          <a:lstStyle>
            <a:lvl1pPr marL="0" indent="0" algn="ctr">
              <a:lnSpc>
                <a:spcPct val="100000"/>
              </a:lnSpc>
              <a:spcBef>
                <a:spcPts val="0"/>
              </a:spcBef>
              <a:buNone/>
              <a:defRPr sz="4800" b="1" i="0">
                <a:solidFill>
                  <a:schemeClr val="tx2"/>
                </a:solidFill>
                <a:latin typeface="Equip Extended" panose="02000503030000020004" pitchFamily="2" charset="77"/>
              </a:defRPr>
            </a:lvl1pPr>
          </a:lstStyle>
          <a:p>
            <a:pPr lvl="0"/>
            <a:r>
              <a:rPr lang="en-GB"/>
              <a:t>8,400</a:t>
            </a:r>
          </a:p>
        </p:txBody>
      </p:sp>
      <p:sp>
        <p:nvSpPr>
          <p:cNvPr id="23" name="Title 1">
            <a:extLst>
              <a:ext uri="{FF2B5EF4-FFF2-40B4-BE49-F238E27FC236}">
                <a16:creationId xmlns:a16="http://schemas.microsoft.com/office/drawing/2014/main" id="{452F5668-36D5-EB4B-8289-165433B9677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1CF66929-3E91-ED4F-A55B-BD483966B32D}"/>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9" name="Text Placeholder 7">
            <a:extLst>
              <a:ext uri="{FF2B5EF4-FFF2-40B4-BE49-F238E27FC236}">
                <a16:creationId xmlns:a16="http://schemas.microsoft.com/office/drawing/2014/main" id="{67A99E3D-DB20-4A02-9D78-D231241820F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3099829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7_3_People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31950"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3195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49" name="Image">
            <a:extLst>
              <a:ext uri="{FF2B5EF4-FFF2-40B4-BE49-F238E27FC236}">
                <a16:creationId xmlns:a16="http://schemas.microsoft.com/office/drawing/2014/main" id="{90D32E6D-2F9B-A946-8E9F-EE9BEB85E5C0}"/>
              </a:ext>
            </a:extLst>
          </p:cNvPr>
          <p:cNvSpPr>
            <a:spLocks noGrp="1" noChangeAspect="1"/>
          </p:cNvSpPr>
          <p:nvPr>
            <p:ph type="pic" sz="quarter" idx="30"/>
          </p:nvPr>
        </p:nvSpPr>
        <p:spPr>
          <a:xfrm>
            <a:off x="1195198"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2088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2088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2" name="Image">
            <a:extLst>
              <a:ext uri="{FF2B5EF4-FFF2-40B4-BE49-F238E27FC236}">
                <a16:creationId xmlns:a16="http://schemas.microsoft.com/office/drawing/2014/main" id="{53322F9F-2968-5A47-AB2B-8293DB67C26E}"/>
              </a:ext>
            </a:extLst>
          </p:cNvPr>
          <p:cNvSpPr>
            <a:spLocks noGrp="1" noChangeAspect="1"/>
          </p:cNvSpPr>
          <p:nvPr>
            <p:ph type="pic" sz="quarter" idx="33"/>
          </p:nvPr>
        </p:nvSpPr>
        <p:spPr>
          <a:xfrm>
            <a:off x="32580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0923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09238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8131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8131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52821"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52821"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1"/>
                </a:solidFill>
                <a:latin typeface="Equip Extended" panose="02000503030000020004" pitchFamily="2" charset="77"/>
              </a:defRPr>
            </a:lvl1pPr>
          </a:lstStyle>
          <a:p>
            <a:pPr lvl="0"/>
            <a:r>
              <a:rPr lang="en-GB"/>
              <a:t>Edit name</a:t>
            </a:r>
          </a:p>
        </p:txBody>
      </p:sp>
      <p:sp>
        <p:nvSpPr>
          <p:cNvPr id="59" name="Image">
            <a:extLst>
              <a:ext uri="{FF2B5EF4-FFF2-40B4-BE49-F238E27FC236}">
                <a16:creationId xmlns:a16="http://schemas.microsoft.com/office/drawing/2014/main" id="{3720BC6D-F004-A143-8E09-73C57B839CBE}"/>
              </a:ext>
            </a:extLst>
          </p:cNvPr>
          <p:cNvSpPr>
            <a:spLocks noGrp="1" noChangeAspect="1"/>
          </p:cNvSpPr>
          <p:nvPr>
            <p:ph type="pic" sz="quarter" idx="40"/>
          </p:nvPr>
        </p:nvSpPr>
        <p:spPr>
          <a:xfrm>
            <a:off x="53208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60" name="Image">
            <a:extLst>
              <a:ext uri="{FF2B5EF4-FFF2-40B4-BE49-F238E27FC236}">
                <a16:creationId xmlns:a16="http://schemas.microsoft.com/office/drawing/2014/main" id="{A09925BE-2C3A-2243-B0CE-9C6099B2B80C}"/>
              </a:ext>
            </a:extLst>
          </p:cNvPr>
          <p:cNvSpPr>
            <a:spLocks noGrp="1" noChangeAspect="1"/>
          </p:cNvSpPr>
          <p:nvPr>
            <p:ph type="pic" sz="quarter" idx="41"/>
          </p:nvPr>
        </p:nvSpPr>
        <p:spPr>
          <a:xfrm>
            <a:off x="73836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61" name="Image">
            <a:extLst>
              <a:ext uri="{FF2B5EF4-FFF2-40B4-BE49-F238E27FC236}">
                <a16:creationId xmlns:a16="http://schemas.microsoft.com/office/drawing/2014/main" id="{8E465173-E51D-4A49-BB34-124A25DC0E94}"/>
              </a:ext>
            </a:extLst>
          </p:cNvPr>
          <p:cNvSpPr>
            <a:spLocks noGrp="1" noChangeAspect="1"/>
          </p:cNvSpPr>
          <p:nvPr>
            <p:ph type="pic" sz="quarter" idx="42"/>
          </p:nvPr>
        </p:nvSpPr>
        <p:spPr>
          <a:xfrm>
            <a:off x="9446400" y="2034971"/>
            <a:ext cx="1544400" cy="15444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5" name="Text Placeholder 7">
            <a:extLst>
              <a:ext uri="{FF2B5EF4-FFF2-40B4-BE49-F238E27FC236}">
                <a16:creationId xmlns:a16="http://schemas.microsoft.com/office/drawing/2014/main" id="{061B3521-4B87-42B0-885C-60F885313AA4}"/>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9869659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4_Icons List">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96678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96678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0" name="Text Placeholder 7">
            <a:extLst>
              <a:ext uri="{FF2B5EF4-FFF2-40B4-BE49-F238E27FC236}">
                <a16:creationId xmlns:a16="http://schemas.microsoft.com/office/drawing/2014/main" id="{57B9C421-650C-EC49-B411-E4D55A0DF93E}"/>
              </a:ext>
            </a:extLst>
          </p:cNvPr>
          <p:cNvSpPr>
            <a:spLocks noGrp="1"/>
          </p:cNvSpPr>
          <p:nvPr>
            <p:ph type="body" sz="quarter" idx="31" hasCustomPrompt="1"/>
          </p:nvPr>
        </p:nvSpPr>
        <p:spPr>
          <a:xfrm>
            <a:off x="3038297"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1" name="Text Placeholder 7">
            <a:extLst>
              <a:ext uri="{FF2B5EF4-FFF2-40B4-BE49-F238E27FC236}">
                <a16:creationId xmlns:a16="http://schemas.microsoft.com/office/drawing/2014/main" id="{ACF4ACF8-36CF-0F40-9D35-1445BB76D034}"/>
              </a:ext>
            </a:extLst>
          </p:cNvPr>
          <p:cNvSpPr>
            <a:spLocks noGrp="1"/>
          </p:cNvSpPr>
          <p:nvPr>
            <p:ph type="body" sz="quarter" idx="32" hasCustomPrompt="1"/>
          </p:nvPr>
        </p:nvSpPr>
        <p:spPr>
          <a:xfrm>
            <a:off x="3038297"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3" name="Text Placeholder 7">
            <a:extLst>
              <a:ext uri="{FF2B5EF4-FFF2-40B4-BE49-F238E27FC236}">
                <a16:creationId xmlns:a16="http://schemas.microsoft.com/office/drawing/2014/main" id="{AF139140-3AD7-A64F-8A10-6C49DDEF63F0}"/>
              </a:ext>
            </a:extLst>
          </p:cNvPr>
          <p:cNvSpPr>
            <a:spLocks noGrp="1"/>
          </p:cNvSpPr>
          <p:nvPr>
            <p:ph type="body" sz="quarter" idx="34" hasCustomPrompt="1"/>
          </p:nvPr>
        </p:nvSpPr>
        <p:spPr>
          <a:xfrm>
            <a:off x="5101095"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5BA2427D-8278-344C-8D14-74032783FA2C}"/>
              </a:ext>
            </a:extLst>
          </p:cNvPr>
          <p:cNvSpPr>
            <a:spLocks noGrp="1"/>
          </p:cNvSpPr>
          <p:nvPr>
            <p:ph type="body" sz="quarter" idx="35" hasCustomPrompt="1"/>
          </p:nvPr>
        </p:nvSpPr>
        <p:spPr>
          <a:xfrm>
            <a:off x="5101095"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5" name="Text Placeholder 7">
            <a:extLst>
              <a:ext uri="{FF2B5EF4-FFF2-40B4-BE49-F238E27FC236}">
                <a16:creationId xmlns:a16="http://schemas.microsoft.com/office/drawing/2014/main" id="{369524A2-DBBD-DC45-A829-5A08B11CA0D0}"/>
              </a:ext>
            </a:extLst>
          </p:cNvPr>
          <p:cNvSpPr>
            <a:spLocks noGrp="1"/>
          </p:cNvSpPr>
          <p:nvPr>
            <p:ph type="body" sz="quarter" idx="36" hasCustomPrompt="1"/>
          </p:nvPr>
        </p:nvSpPr>
        <p:spPr>
          <a:xfrm>
            <a:off x="7172602"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6" name="Text Placeholder 7">
            <a:extLst>
              <a:ext uri="{FF2B5EF4-FFF2-40B4-BE49-F238E27FC236}">
                <a16:creationId xmlns:a16="http://schemas.microsoft.com/office/drawing/2014/main" id="{97E9E8E8-1F1F-BC43-BE69-31D84DB07E47}"/>
              </a:ext>
            </a:extLst>
          </p:cNvPr>
          <p:cNvSpPr>
            <a:spLocks noGrp="1"/>
          </p:cNvSpPr>
          <p:nvPr>
            <p:ph type="body" sz="quarter" idx="37" hasCustomPrompt="1"/>
          </p:nvPr>
        </p:nvSpPr>
        <p:spPr>
          <a:xfrm>
            <a:off x="7172602"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57" name="Text Placeholder 7">
            <a:extLst>
              <a:ext uri="{FF2B5EF4-FFF2-40B4-BE49-F238E27FC236}">
                <a16:creationId xmlns:a16="http://schemas.microsoft.com/office/drawing/2014/main" id="{3E4063F9-D070-FF4E-9F42-EB6A97C878E2}"/>
              </a:ext>
            </a:extLst>
          </p:cNvPr>
          <p:cNvSpPr>
            <a:spLocks noGrp="1"/>
          </p:cNvSpPr>
          <p:nvPr>
            <p:ph type="body" sz="quarter" idx="38" hasCustomPrompt="1"/>
          </p:nvPr>
        </p:nvSpPr>
        <p:spPr>
          <a:xfrm>
            <a:off x="9226694" y="4065371"/>
            <a:ext cx="1980000" cy="288147"/>
          </a:xfrm>
          <a:prstGeom prst="rect">
            <a:avLst/>
          </a:prstGeom>
        </p:spPr>
        <p:txBody>
          <a:bodyPr wrap="square" tIns="72000" anchor="t">
            <a:spAutoFit/>
          </a:bodyPr>
          <a:lstStyle>
            <a:lvl1pPr marL="0" indent="0" algn="ctr">
              <a:lnSpc>
                <a:spcPct val="100000"/>
              </a:lnSpc>
              <a:spcBef>
                <a:spcPts val="0"/>
              </a:spcBef>
              <a:buNone/>
              <a:defRPr sz="1100" b="0" i="0">
                <a:solidFill>
                  <a:schemeClr val="tx2"/>
                </a:solidFill>
                <a:latin typeface="Equip Light" panose="02000503000000020004" pitchFamily="2" charset="77"/>
              </a:defRPr>
            </a:lvl1pPr>
          </a:lstStyle>
          <a:p>
            <a:pPr lvl="0"/>
            <a:r>
              <a:rPr lang="en-GB"/>
              <a:t>Edit  description</a:t>
            </a:r>
          </a:p>
        </p:txBody>
      </p:sp>
      <p:sp>
        <p:nvSpPr>
          <p:cNvPr id="58" name="Text Placeholder 7">
            <a:extLst>
              <a:ext uri="{FF2B5EF4-FFF2-40B4-BE49-F238E27FC236}">
                <a16:creationId xmlns:a16="http://schemas.microsoft.com/office/drawing/2014/main" id="{D2899312-03FA-894C-BBC4-808F53A54641}"/>
              </a:ext>
            </a:extLst>
          </p:cNvPr>
          <p:cNvSpPr>
            <a:spLocks noGrp="1"/>
          </p:cNvSpPr>
          <p:nvPr>
            <p:ph type="body" sz="quarter" idx="39" hasCustomPrompt="1"/>
          </p:nvPr>
        </p:nvSpPr>
        <p:spPr>
          <a:xfrm>
            <a:off x="9226694" y="3741371"/>
            <a:ext cx="1980000" cy="334313"/>
          </a:xfrm>
          <a:prstGeom prst="rect">
            <a:avLst/>
          </a:prstGeom>
        </p:spPr>
        <p:txBody>
          <a:bodyPr wrap="square" tIns="72000" anchor="t">
            <a:spAutoFit/>
          </a:bodyPr>
          <a:lstStyle>
            <a:lvl1pPr marL="0" indent="0" algn="ctr">
              <a:lnSpc>
                <a:spcPct val="100000"/>
              </a:lnSpc>
              <a:spcBef>
                <a:spcPts val="0"/>
              </a:spcBef>
              <a:buNone/>
              <a:defRPr sz="1400" b="1" i="0">
                <a:solidFill>
                  <a:schemeClr val="tx2"/>
                </a:solidFill>
                <a:latin typeface="Equip Extended" panose="02000503030000020004" pitchFamily="2" charset="77"/>
              </a:defRPr>
            </a:lvl1pPr>
          </a:lstStyle>
          <a:p>
            <a:pPr lvl="0"/>
            <a:r>
              <a:rPr lang="en-GB"/>
              <a:t>Edit title</a:t>
            </a:r>
          </a:p>
        </p:txBody>
      </p:sp>
      <p:sp>
        <p:nvSpPr>
          <p:cNvPr id="23" name="Title 1">
            <a:extLst>
              <a:ext uri="{FF2B5EF4-FFF2-40B4-BE49-F238E27FC236}">
                <a16:creationId xmlns:a16="http://schemas.microsoft.com/office/drawing/2014/main" id="{2F5E337E-5363-444E-B64C-151EE01A0A1C}"/>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4" name="Text Placeholder 7">
            <a:extLst>
              <a:ext uri="{FF2B5EF4-FFF2-40B4-BE49-F238E27FC236}">
                <a16:creationId xmlns:a16="http://schemas.microsoft.com/office/drawing/2014/main" id="{934BD3B4-D644-2449-A94B-02668B5CF722}"/>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5" name="Image">
            <a:extLst>
              <a:ext uri="{FF2B5EF4-FFF2-40B4-BE49-F238E27FC236}">
                <a16:creationId xmlns:a16="http://schemas.microsoft.com/office/drawing/2014/main" id="{8885F84D-62B4-8846-B8B0-CD7961234D2D}"/>
              </a:ext>
            </a:extLst>
          </p:cNvPr>
          <p:cNvSpPr>
            <a:spLocks noGrp="1" noChangeAspect="1"/>
          </p:cNvSpPr>
          <p:nvPr>
            <p:ph type="pic" sz="quarter" idx="30"/>
          </p:nvPr>
        </p:nvSpPr>
        <p:spPr>
          <a:xfrm>
            <a:off x="1195198"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6" name="Image">
            <a:extLst>
              <a:ext uri="{FF2B5EF4-FFF2-40B4-BE49-F238E27FC236}">
                <a16:creationId xmlns:a16="http://schemas.microsoft.com/office/drawing/2014/main" id="{6F545324-6895-6D47-A2F2-AFBFD0FF481B}"/>
              </a:ext>
            </a:extLst>
          </p:cNvPr>
          <p:cNvSpPr>
            <a:spLocks noGrp="1" noChangeAspect="1"/>
          </p:cNvSpPr>
          <p:nvPr>
            <p:ph type="pic" sz="quarter" idx="33"/>
          </p:nvPr>
        </p:nvSpPr>
        <p:spPr>
          <a:xfrm>
            <a:off x="32580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7" name="Image">
            <a:extLst>
              <a:ext uri="{FF2B5EF4-FFF2-40B4-BE49-F238E27FC236}">
                <a16:creationId xmlns:a16="http://schemas.microsoft.com/office/drawing/2014/main" id="{64E66F48-CB29-B74E-8F70-D9D88A0B3F0F}"/>
              </a:ext>
            </a:extLst>
          </p:cNvPr>
          <p:cNvSpPr>
            <a:spLocks noGrp="1" noChangeAspect="1"/>
          </p:cNvSpPr>
          <p:nvPr>
            <p:ph type="pic" sz="quarter" idx="40"/>
          </p:nvPr>
        </p:nvSpPr>
        <p:spPr>
          <a:xfrm>
            <a:off x="53208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8" name="Image">
            <a:extLst>
              <a:ext uri="{FF2B5EF4-FFF2-40B4-BE49-F238E27FC236}">
                <a16:creationId xmlns:a16="http://schemas.microsoft.com/office/drawing/2014/main" id="{1312175E-B6B6-7B41-B4A2-52A0E65EA5C7}"/>
              </a:ext>
            </a:extLst>
          </p:cNvPr>
          <p:cNvSpPr>
            <a:spLocks noGrp="1" noChangeAspect="1"/>
          </p:cNvSpPr>
          <p:nvPr>
            <p:ph type="pic" sz="quarter" idx="41"/>
          </p:nvPr>
        </p:nvSpPr>
        <p:spPr>
          <a:xfrm>
            <a:off x="73836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9" name="Image">
            <a:extLst>
              <a:ext uri="{FF2B5EF4-FFF2-40B4-BE49-F238E27FC236}">
                <a16:creationId xmlns:a16="http://schemas.microsoft.com/office/drawing/2014/main" id="{E7C79046-3318-0F45-83B3-D00B008E7583}"/>
              </a:ext>
            </a:extLst>
          </p:cNvPr>
          <p:cNvSpPr>
            <a:spLocks noGrp="1" noChangeAspect="1"/>
          </p:cNvSpPr>
          <p:nvPr>
            <p:ph type="pic" sz="quarter" idx="42"/>
          </p:nvPr>
        </p:nvSpPr>
        <p:spPr>
          <a:xfrm>
            <a:off x="9446400" y="2034971"/>
            <a:ext cx="1544400" cy="1544400"/>
          </a:xfrm>
          <a:prstGeom prst="rect">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0" name="Text Placeholder 7">
            <a:extLst>
              <a:ext uri="{FF2B5EF4-FFF2-40B4-BE49-F238E27FC236}">
                <a16:creationId xmlns:a16="http://schemas.microsoft.com/office/drawing/2014/main" id="{14FF265B-EDF5-4DB4-933C-66A52B93E74E}"/>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41480912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1_Info Grid 6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46152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46152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46152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86"/>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807778"/>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2483686"/>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41" name="Picture Placeholder 2">
            <a:extLst>
              <a:ext uri="{FF2B5EF4-FFF2-40B4-BE49-F238E27FC236}">
                <a16:creationId xmlns:a16="http://schemas.microsoft.com/office/drawing/2014/main" id="{7D49163B-32BB-9F49-9510-4AB0299AE781}"/>
              </a:ext>
            </a:extLst>
          </p:cNvPr>
          <p:cNvSpPr>
            <a:spLocks noGrp="1"/>
          </p:cNvSpPr>
          <p:nvPr>
            <p:ph type="pic" sz="quarter" idx="26"/>
          </p:nvPr>
        </p:nvSpPr>
        <p:spPr>
          <a:xfrm>
            <a:off x="8150400" y="3576693"/>
            <a:ext cx="29592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42" name="Text Placeholder 7">
            <a:extLst>
              <a:ext uri="{FF2B5EF4-FFF2-40B4-BE49-F238E27FC236}">
                <a16:creationId xmlns:a16="http://schemas.microsoft.com/office/drawing/2014/main" id="{7FD8B4B6-333D-5647-8430-548268393316}"/>
              </a:ext>
            </a:extLst>
          </p:cNvPr>
          <p:cNvSpPr>
            <a:spLocks noGrp="1"/>
          </p:cNvSpPr>
          <p:nvPr>
            <p:ph type="body" sz="quarter" idx="27" hasCustomPrompt="1"/>
          </p:nvPr>
        </p:nvSpPr>
        <p:spPr>
          <a:xfrm>
            <a:off x="8150400" y="4782786"/>
            <a:ext cx="29592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0F6CA4DE-E171-6040-BC8D-7FBCACBD567D}"/>
              </a:ext>
            </a:extLst>
          </p:cNvPr>
          <p:cNvSpPr>
            <a:spLocks noGrp="1"/>
          </p:cNvSpPr>
          <p:nvPr>
            <p:ph type="body" sz="quarter" idx="28" hasCustomPrompt="1"/>
          </p:nvPr>
        </p:nvSpPr>
        <p:spPr>
          <a:xfrm>
            <a:off x="8150400" y="4458693"/>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6" name="Title 1">
            <a:extLst>
              <a:ext uri="{FF2B5EF4-FFF2-40B4-BE49-F238E27FC236}">
                <a16:creationId xmlns:a16="http://schemas.microsoft.com/office/drawing/2014/main" id="{D0B82C9C-213C-5846-9418-2E92489F1114}"/>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758E9BFF-AA50-5A4B-879E-3AC820AF497A}"/>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8" name="Text Placeholder 7">
            <a:extLst>
              <a:ext uri="{FF2B5EF4-FFF2-40B4-BE49-F238E27FC236}">
                <a16:creationId xmlns:a16="http://schemas.microsoft.com/office/drawing/2014/main" id="{09563F35-8A64-4BE0-8A55-0518C1F72822}"/>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879693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2_Info Grid 3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6"/>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4615200" y="1601692"/>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38" name="Picture Placeholder 2">
            <a:extLst>
              <a:ext uri="{FF2B5EF4-FFF2-40B4-BE49-F238E27FC236}">
                <a16:creationId xmlns:a16="http://schemas.microsoft.com/office/drawing/2014/main" id="{53C883FB-8C6F-304A-B2EB-1053EC429342}"/>
              </a:ext>
            </a:extLst>
          </p:cNvPr>
          <p:cNvSpPr>
            <a:spLocks noGrp="1"/>
          </p:cNvSpPr>
          <p:nvPr>
            <p:ph type="pic" sz="quarter" idx="23"/>
          </p:nvPr>
        </p:nvSpPr>
        <p:spPr>
          <a:xfrm>
            <a:off x="8150400" y="1601692"/>
            <a:ext cx="2959200" cy="2160000"/>
          </a:xfrm>
          <a:solidFill>
            <a:srgbClr val="EFF1F5"/>
          </a:solidFill>
        </p:spPr>
        <p:txBody>
          <a:bodyPr/>
          <a:lstStyle>
            <a:lvl1pPr marL="0" indent="0">
              <a:buNone/>
              <a:defRPr>
                <a:noFill/>
              </a:defRPr>
            </a:lvl1pPr>
          </a:lstStyle>
          <a:p>
            <a:r>
              <a:rPr lang="en-US"/>
              <a:t>Click icon to add picture</a:t>
            </a:r>
            <a:endParaRPr lang="en-PT"/>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4248256"/>
            <a:ext cx="2959200" cy="303536"/>
          </a:xfrm>
          <a:prstGeom prst="rect">
            <a:avLst/>
          </a:prstGeom>
        </p:spPr>
        <p:txBody>
          <a:bodyPr lIns="0" tIns="72000" rIns="0" anchor="t">
            <a:spAutoFit/>
          </a:bodyPr>
          <a:lstStyle>
            <a:lvl1pPr marL="0" indent="0">
              <a:lnSpc>
                <a:spcPct val="100000"/>
              </a:lnSpc>
              <a:spcBef>
                <a:spcPts val="1000"/>
              </a:spcBef>
              <a:buNone/>
              <a:defRPr sz="1200" b="0" i="0">
                <a:solidFill>
                  <a:schemeClr val="tx2"/>
                </a:solidFill>
                <a:latin typeface="Equip Light" panose="0200050300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3924256"/>
            <a:ext cx="2959200" cy="318924"/>
          </a:xfrm>
          <a:prstGeom prst="rect">
            <a:avLst/>
          </a:prstGeom>
        </p:spPr>
        <p:txBody>
          <a:bodyPr lIns="0" tIns="72000" rIns="0" anchor="t">
            <a:spAutoFit/>
          </a:bodyPr>
          <a:lstStyle>
            <a:lvl1pPr marL="0" indent="0">
              <a:lnSpc>
                <a:spcPct val="100000"/>
              </a:lnSpc>
              <a:buNone/>
              <a:defRPr sz="1300" b="1" i="0">
                <a:solidFill>
                  <a:schemeClr val="tx2"/>
                </a:solidFill>
                <a:latin typeface="Equip Extended" panose="02000503030000020004" pitchFamily="2" charset="77"/>
              </a:defRPr>
            </a:lvl1pPr>
          </a:lstStyle>
          <a:p>
            <a:pPr lvl="0"/>
            <a:r>
              <a:rPr lang="en-GB"/>
              <a:t>Edit title</a:t>
            </a:r>
          </a:p>
        </p:txBody>
      </p:sp>
      <p:sp>
        <p:nvSpPr>
          <p:cNvPr id="20" name="Title 1">
            <a:extLst>
              <a:ext uri="{FF2B5EF4-FFF2-40B4-BE49-F238E27FC236}">
                <a16:creationId xmlns:a16="http://schemas.microsoft.com/office/drawing/2014/main" id="{13F5FB1B-4134-D643-93B0-2904B7D5C7CE}"/>
              </a:ext>
            </a:extLst>
          </p:cNvPr>
          <p:cNvSpPr>
            <a:spLocks noGrp="1"/>
          </p:cNvSpPr>
          <p:nvPr>
            <p:ph type="title" hasCustomPrompt="1"/>
          </p:nvPr>
        </p:nvSpPr>
        <p:spPr>
          <a:xfrm>
            <a:off x="626398" y="481125"/>
            <a:ext cx="6947999" cy="488201"/>
          </a:xfrm>
          <a:prstGeom prst="rect">
            <a:avLst/>
          </a:prstGeom>
        </p:spPr>
        <p:txBody>
          <a:bodyPr wrap="square" tIns="72000" anchor="t">
            <a:spAutoFit/>
          </a:bodyPr>
          <a:lstStyle>
            <a:lvl1pPr>
              <a:lnSpc>
                <a:spcPct val="100000"/>
              </a:lnSpc>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FFA5607-5865-974E-9FD2-111D20BA8A44}"/>
              </a:ext>
            </a:extLst>
          </p:cNvPr>
          <p:cNvSpPr>
            <a:spLocks noGrp="1"/>
          </p:cNvSpPr>
          <p:nvPr>
            <p:ph type="body" sz="quarter" idx="29" hasCustomPrompt="1"/>
          </p:nvPr>
        </p:nvSpPr>
        <p:spPr>
          <a:xfrm>
            <a:off x="626401" y="930188"/>
            <a:ext cx="6947999" cy="365091"/>
          </a:xfrm>
          <a:prstGeom prst="rect">
            <a:avLst/>
          </a:prstGeom>
        </p:spPr>
        <p:txBody>
          <a:bodyPr wrap="square" tIns="72000" anchor="t">
            <a:spAutoFit/>
          </a:bodyPr>
          <a:lstStyle>
            <a:lvl1pPr marL="0" indent="0">
              <a:lnSpc>
                <a:spcPct val="100000"/>
              </a:lnSpc>
              <a:buNone/>
              <a:defRPr sz="1600" b="0" i="0">
                <a:solidFill>
                  <a:schemeClr val="tx2"/>
                </a:solidFill>
                <a:latin typeface="Equip Extended Light" panose="02000503000000020004" pitchFamily="2" charset="77"/>
              </a:defRPr>
            </a:lvl1pPr>
          </a:lstStyle>
          <a:p>
            <a:pPr lvl="0"/>
            <a:r>
              <a:rPr lang="en-GB"/>
              <a:t>Edit subtitle</a:t>
            </a:r>
          </a:p>
        </p:txBody>
      </p:sp>
      <p:sp>
        <p:nvSpPr>
          <p:cNvPr id="17" name="Text Placeholder 7">
            <a:extLst>
              <a:ext uri="{FF2B5EF4-FFF2-40B4-BE49-F238E27FC236}">
                <a16:creationId xmlns:a16="http://schemas.microsoft.com/office/drawing/2014/main" id="{1840F688-BB01-4DB6-AF20-F200B3AD223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04828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1_Section Big Title White">
    <p:bg>
      <p:bgPr>
        <a:solidFill>
          <a:schemeClr val="bg1"/>
        </a:solidFill>
        <a:effectLst/>
      </p:bgPr>
    </p:bg>
    <p:spTree>
      <p:nvGrpSpPr>
        <p:cNvPr id="1" name=""/>
        <p:cNvGrpSpPr/>
        <p:nvPr/>
      </p:nvGrpSpPr>
      <p:grpSpPr>
        <a:xfrm>
          <a:off x="0" y="0"/>
          <a:ext cx="0" cy="0"/>
          <a:chOff x="0" y="0"/>
          <a:chExt cx="0" cy="0"/>
        </a:xfrm>
      </p:grpSpPr>
      <p:pic>
        <p:nvPicPr>
          <p:cNvPr id="8" name="r1Artboard 3 copy 34edsw.pdf">
            <a:extLst>
              <a:ext uri="{FF2B5EF4-FFF2-40B4-BE49-F238E27FC236}">
                <a16:creationId xmlns:a16="http://schemas.microsoft.com/office/drawing/2014/main" id="{671189B0-0180-A44E-AC86-BC07AB4A117F}"/>
              </a:ext>
            </a:extLst>
          </p:cNvPr>
          <p:cNvPicPr>
            <a:picLocks noChangeAspect="1"/>
          </p:cNvPicPr>
          <p:nvPr/>
        </p:nvPicPr>
        <p:blipFill rotWithShape="1">
          <a:blip r:embed="rId2">
            <a:alphaModFix amt="7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pic>
        <p:nvPicPr>
          <p:cNvPr id="5" name="Graphic 4">
            <a:extLst>
              <a:ext uri="{FF2B5EF4-FFF2-40B4-BE49-F238E27FC236}">
                <a16:creationId xmlns:a16="http://schemas.microsoft.com/office/drawing/2014/main" id="{6A518BE8-50AE-D748-ACE2-D2800731CF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0"/>
            <a:ext cx="1982400" cy="1486800"/>
          </a:xfrm>
          <a:prstGeom prst="rect">
            <a:avLst/>
          </a:prstGeom>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a:t>Edit section title</a:t>
            </a:r>
            <a:endParaRPr lang="en-PT"/>
          </a:p>
        </p:txBody>
      </p:sp>
      <p:sp>
        <p:nvSpPr>
          <p:cNvPr id="11" name="Text Placeholder 7">
            <a:extLst>
              <a:ext uri="{FF2B5EF4-FFF2-40B4-BE49-F238E27FC236}">
                <a16:creationId xmlns:a16="http://schemas.microsoft.com/office/drawing/2014/main" id="{38CE6A59-6A7F-4940-BAB6-1C91D2507FFA}"/>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8191470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8_3_Info Grid 4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808342"/>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248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9" name="Picture Placeholder 2">
            <a:extLst>
              <a:ext uri="{FF2B5EF4-FFF2-40B4-BE49-F238E27FC236}">
                <a16:creationId xmlns:a16="http://schemas.microsoft.com/office/drawing/2014/main" id="{C815F6FA-FA4A-0D48-B250-FA15B10B2BAF}"/>
              </a:ext>
            </a:extLst>
          </p:cNvPr>
          <p:cNvSpPr>
            <a:spLocks noGrp="1"/>
          </p:cNvSpPr>
          <p:nvPr>
            <p:ph type="pic" sz="quarter" idx="14"/>
          </p:nvPr>
        </p:nvSpPr>
        <p:spPr>
          <a:xfrm>
            <a:off x="1079996" y="3577257"/>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0" name="Text Placeholder 7">
            <a:extLst>
              <a:ext uri="{FF2B5EF4-FFF2-40B4-BE49-F238E27FC236}">
                <a16:creationId xmlns:a16="http://schemas.microsoft.com/office/drawing/2014/main" id="{31AD72F1-2D57-A849-B179-ED5ECC5D261E}"/>
              </a:ext>
            </a:extLst>
          </p:cNvPr>
          <p:cNvSpPr>
            <a:spLocks noGrp="1"/>
          </p:cNvSpPr>
          <p:nvPr>
            <p:ph type="body" sz="quarter" idx="15" hasCustomPrompt="1"/>
          </p:nvPr>
        </p:nvSpPr>
        <p:spPr>
          <a:xfrm>
            <a:off x="1079996" y="47833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1" name="Text Placeholder 7">
            <a:extLst>
              <a:ext uri="{FF2B5EF4-FFF2-40B4-BE49-F238E27FC236}">
                <a16:creationId xmlns:a16="http://schemas.microsoft.com/office/drawing/2014/main" id="{52BD842F-676B-D54A-8CB2-A21AF7ECD226}"/>
              </a:ext>
            </a:extLst>
          </p:cNvPr>
          <p:cNvSpPr>
            <a:spLocks noGrp="1"/>
          </p:cNvSpPr>
          <p:nvPr>
            <p:ph type="body" sz="quarter" idx="16" hasCustomPrompt="1"/>
          </p:nvPr>
        </p:nvSpPr>
        <p:spPr>
          <a:xfrm>
            <a:off x="1079998" y="4459257"/>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2807778"/>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2483686"/>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5" name="Picture Placeholder 2">
            <a:extLst>
              <a:ext uri="{FF2B5EF4-FFF2-40B4-BE49-F238E27FC236}">
                <a16:creationId xmlns:a16="http://schemas.microsoft.com/office/drawing/2014/main" id="{8C090773-D50F-134A-A9EE-A2F377D60A95}"/>
              </a:ext>
            </a:extLst>
          </p:cNvPr>
          <p:cNvSpPr>
            <a:spLocks noGrp="1"/>
          </p:cNvSpPr>
          <p:nvPr>
            <p:ph type="pic" sz="quarter" idx="20"/>
          </p:nvPr>
        </p:nvSpPr>
        <p:spPr>
          <a:xfrm>
            <a:off x="6382800" y="3576693"/>
            <a:ext cx="4726800" cy="72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6" name="Text Placeholder 7">
            <a:extLst>
              <a:ext uri="{FF2B5EF4-FFF2-40B4-BE49-F238E27FC236}">
                <a16:creationId xmlns:a16="http://schemas.microsoft.com/office/drawing/2014/main" id="{D1B67FFB-6356-7B4A-AD9B-8C36E39A2BEA}"/>
              </a:ext>
            </a:extLst>
          </p:cNvPr>
          <p:cNvSpPr>
            <a:spLocks noGrp="1"/>
          </p:cNvSpPr>
          <p:nvPr>
            <p:ph type="body" sz="quarter" idx="21" hasCustomPrompt="1"/>
          </p:nvPr>
        </p:nvSpPr>
        <p:spPr>
          <a:xfrm>
            <a:off x="6382800" y="4782786"/>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7" name="Text Placeholder 7">
            <a:extLst>
              <a:ext uri="{FF2B5EF4-FFF2-40B4-BE49-F238E27FC236}">
                <a16:creationId xmlns:a16="http://schemas.microsoft.com/office/drawing/2014/main" id="{CC6A9331-7403-8C41-BA08-371BB5F2BF90}"/>
              </a:ext>
            </a:extLst>
          </p:cNvPr>
          <p:cNvSpPr>
            <a:spLocks noGrp="1"/>
          </p:cNvSpPr>
          <p:nvPr>
            <p:ph type="body" sz="quarter" idx="22" hasCustomPrompt="1"/>
          </p:nvPr>
        </p:nvSpPr>
        <p:spPr>
          <a:xfrm>
            <a:off x="6382800" y="4458693"/>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20" name="Title 1">
            <a:extLst>
              <a:ext uri="{FF2B5EF4-FFF2-40B4-BE49-F238E27FC236}">
                <a16:creationId xmlns:a16="http://schemas.microsoft.com/office/drawing/2014/main" id="{3E9F7D8B-7AED-B540-85BF-09B860DA6532}"/>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DDC1FE9-9969-A543-8F55-E3335770E026}"/>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8509B05D-41BE-41F1-BD50-39E7A6635043}"/>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0867789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4_Info Grid 2 Phot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50"/>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32" name="Picture Placeholder 2">
            <a:extLst>
              <a:ext uri="{FF2B5EF4-FFF2-40B4-BE49-F238E27FC236}">
                <a16:creationId xmlns:a16="http://schemas.microsoft.com/office/drawing/2014/main" id="{862049ED-9F44-F547-B1DA-65C3ADFDD8CC}"/>
              </a:ext>
            </a:extLst>
          </p:cNvPr>
          <p:cNvSpPr>
            <a:spLocks noGrp="1"/>
          </p:cNvSpPr>
          <p:nvPr>
            <p:ph type="pic" sz="quarter" idx="17"/>
          </p:nvPr>
        </p:nvSpPr>
        <p:spPr>
          <a:xfrm>
            <a:off x="6382800" y="1601686"/>
            <a:ext cx="4726800" cy="2160000"/>
          </a:xfrm>
          <a:solidFill>
            <a:srgbClr val="EFF1F5"/>
          </a:solidFill>
        </p:spPr>
        <p:txBody>
          <a:bodyPr/>
          <a:lstStyle>
            <a:lvl1pPr marL="0" indent="0">
              <a:spcBef>
                <a:spcPts val="0"/>
              </a:spcBef>
              <a:buNone/>
              <a:defRPr>
                <a:noFill/>
              </a:defRPr>
            </a:lvl1pPr>
          </a:lstStyle>
          <a:p>
            <a:r>
              <a:rPr lang="en-US"/>
              <a:t>Click icon to add picture</a:t>
            </a:r>
            <a:endParaRPr lang="en-PT"/>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6382800" y="4248250"/>
            <a:ext cx="4726800" cy="303536"/>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Edit  Description</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6382800" y="3924250"/>
            <a:ext cx="47268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title</a:t>
            </a:r>
          </a:p>
        </p:txBody>
      </p:sp>
      <p:sp>
        <p:nvSpPr>
          <p:cNvPr id="15" name="Title 1">
            <a:extLst>
              <a:ext uri="{FF2B5EF4-FFF2-40B4-BE49-F238E27FC236}">
                <a16:creationId xmlns:a16="http://schemas.microsoft.com/office/drawing/2014/main" id="{683F9832-0E73-D947-AAF3-4B30F596F30A}"/>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6" name="Text Placeholder 7">
            <a:extLst>
              <a:ext uri="{FF2B5EF4-FFF2-40B4-BE49-F238E27FC236}">
                <a16:creationId xmlns:a16="http://schemas.microsoft.com/office/drawing/2014/main" id="{6D6B6881-E091-5544-8441-AE38D721C394}"/>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7" name="Text Placeholder 7">
            <a:extLst>
              <a:ext uri="{FF2B5EF4-FFF2-40B4-BE49-F238E27FC236}">
                <a16:creationId xmlns:a16="http://schemas.microsoft.com/office/drawing/2014/main" id="{071F68A2-DA05-4068-B163-CF90C3565708}"/>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9248020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1_Grid 15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7" name="Picture Placeholder 2">
            <a:extLst>
              <a:ext uri="{FF2B5EF4-FFF2-40B4-BE49-F238E27FC236}">
                <a16:creationId xmlns:a16="http://schemas.microsoft.com/office/drawing/2014/main" id="{C3CE8D92-38BD-614B-91DD-18DC54748071}"/>
              </a:ext>
            </a:extLst>
          </p:cNvPr>
          <p:cNvSpPr>
            <a:spLocks noGrp="1"/>
          </p:cNvSpPr>
          <p:nvPr>
            <p:ph type="pic" sz="quarter" idx="31"/>
          </p:nvPr>
        </p:nvSpPr>
        <p:spPr>
          <a:xfrm>
            <a:off x="1079998"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1" name="Picture Placeholder 2">
            <a:extLst>
              <a:ext uri="{FF2B5EF4-FFF2-40B4-BE49-F238E27FC236}">
                <a16:creationId xmlns:a16="http://schemas.microsoft.com/office/drawing/2014/main" id="{BD8723A2-8B7A-BF49-844F-CA763CFB2EC5}"/>
              </a:ext>
            </a:extLst>
          </p:cNvPr>
          <p:cNvSpPr>
            <a:spLocks noGrp="1"/>
          </p:cNvSpPr>
          <p:nvPr>
            <p:ph type="pic" sz="quarter" idx="34"/>
          </p:nvPr>
        </p:nvSpPr>
        <p:spPr>
          <a:xfrm>
            <a:off x="31428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4" name="Picture Placeholder 2">
            <a:extLst>
              <a:ext uri="{FF2B5EF4-FFF2-40B4-BE49-F238E27FC236}">
                <a16:creationId xmlns:a16="http://schemas.microsoft.com/office/drawing/2014/main" id="{BFA7371F-28F3-F14B-89D0-39E7B6AF632E}"/>
              </a:ext>
            </a:extLst>
          </p:cNvPr>
          <p:cNvSpPr>
            <a:spLocks noGrp="1"/>
          </p:cNvSpPr>
          <p:nvPr>
            <p:ph type="pic" sz="quarter" idx="37"/>
          </p:nvPr>
        </p:nvSpPr>
        <p:spPr>
          <a:xfrm>
            <a:off x="52308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9" name="Picture Placeholder 2">
            <a:extLst>
              <a:ext uri="{FF2B5EF4-FFF2-40B4-BE49-F238E27FC236}">
                <a16:creationId xmlns:a16="http://schemas.microsoft.com/office/drawing/2014/main" id="{BCAE21E1-E113-BA43-B745-A638C90BFE65}"/>
              </a:ext>
            </a:extLst>
          </p:cNvPr>
          <p:cNvSpPr>
            <a:spLocks noGrp="1"/>
          </p:cNvSpPr>
          <p:nvPr>
            <p:ph type="pic" sz="quarter" idx="40"/>
          </p:nvPr>
        </p:nvSpPr>
        <p:spPr>
          <a:xfrm>
            <a:off x="72936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1602248"/>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013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5" name="Picture Placeholder 2">
            <a:extLst>
              <a:ext uri="{FF2B5EF4-FFF2-40B4-BE49-F238E27FC236}">
                <a16:creationId xmlns:a16="http://schemas.microsoft.com/office/drawing/2014/main" id="{3BEE0D5A-078A-8A4B-AAD7-D15A9AAD3067}"/>
              </a:ext>
            </a:extLst>
          </p:cNvPr>
          <p:cNvSpPr>
            <a:spLocks noGrp="1"/>
          </p:cNvSpPr>
          <p:nvPr>
            <p:ph type="pic" sz="quarter" idx="43"/>
          </p:nvPr>
        </p:nvSpPr>
        <p:spPr>
          <a:xfrm>
            <a:off x="9356400" y="4381200"/>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6" name="Title 1">
            <a:extLst>
              <a:ext uri="{FF2B5EF4-FFF2-40B4-BE49-F238E27FC236}">
                <a16:creationId xmlns:a16="http://schemas.microsoft.com/office/drawing/2014/main" id="{3F551236-9B9E-EF42-A11C-481BEA029EA7}"/>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32" name="Text Placeholder 7">
            <a:extLst>
              <a:ext uri="{FF2B5EF4-FFF2-40B4-BE49-F238E27FC236}">
                <a16:creationId xmlns:a16="http://schemas.microsoft.com/office/drawing/2014/main" id="{CBDED97A-72E2-844C-A937-FB2BD44BD031}"/>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33" name="Text Placeholder 7">
            <a:extLst>
              <a:ext uri="{FF2B5EF4-FFF2-40B4-BE49-F238E27FC236}">
                <a16:creationId xmlns:a16="http://schemas.microsoft.com/office/drawing/2014/main" id="{D6EF3D8F-EF85-4730-9B73-1AE439F408A9}"/>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8504739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9_2_Grid 10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6" name="Picture Placeholder 2">
            <a:extLst>
              <a:ext uri="{FF2B5EF4-FFF2-40B4-BE49-F238E27FC236}">
                <a16:creationId xmlns:a16="http://schemas.microsoft.com/office/drawing/2014/main" id="{831B92B8-57A0-F045-B5AF-3A0E0ADDDCF9}"/>
              </a:ext>
            </a:extLst>
          </p:cNvPr>
          <p:cNvSpPr>
            <a:spLocks noGrp="1"/>
          </p:cNvSpPr>
          <p:nvPr>
            <p:ph type="pic" sz="quarter" idx="30"/>
          </p:nvPr>
        </p:nvSpPr>
        <p:spPr>
          <a:xfrm>
            <a:off x="1079998"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1428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0" name="Picture Placeholder 2">
            <a:extLst>
              <a:ext uri="{FF2B5EF4-FFF2-40B4-BE49-F238E27FC236}">
                <a16:creationId xmlns:a16="http://schemas.microsoft.com/office/drawing/2014/main" id="{98BD8D0D-DD4A-7544-A18D-4BCED2CED9DA}"/>
              </a:ext>
            </a:extLst>
          </p:cNvPr>
          <p:cNvSpPr>
            <a:spLocks noGrp="1"/>
          </p:cNvSpPr>
          <p:nvPr>
            <p:ph type="pic" sz="quarter" idx="33"/>
          </p:nvPr>
        </p:nvSpPr>
        <p:spPr>
          <a:xfrm>
            <a:off x="31428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52308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3" name="Picture Placeholder 2">
            <a:extLst>
              <a:ext uri="{FF2B5EF4-FFF2-40B4-BE49-F238E27FC236}">
                <a16:creationId xmlns:a16="http://schemas.microsoft.com/office/drawing/2014/main" id="{5E21C6BE-5AD4-7244-BF35-C884C3F9573C}"/>
              </a:ext>
            </a:extLst>
          </p:cNvPr>
          <p:cNvSpPr>
            <a:spLocks noGrp="1"/>
          </p:cNvSpPr>
          <p:nvPr>
            <p:ph type="pic" sz="quarter" idx="36"/>
          </p:nvPr>
        </p:nvSpPr>
        <p:spPr>
          <a:xfrm>
            <a:off x="52308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72936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28" name="Picture Placeholder 2">
            <a:extLst>
              <a:ext uri="{FF2B5EF4-FFF2-40B4-BE49-F238E27FC236}">
                <a16:creationId xmlns:a16="http://schemas.microsoft.com/office/drawing/2014/main" id="{A19C3851-927A-854C-B3EC-5ADA1E7EAAF6}"/>
              </a:ext>
            </a:extLst>
          </p:cNvPr>
          <p:cNvSpPr>
            <a:spLocks noGrp="1"/>
          </p:cNvSpPr>
          <p:nvPr>
            <p:ph type="pic" sz="quarter" idx="39"/>
          </p:nvPr>
        </p:nvSpPr>
        <p:spPr>
          <a:xfrm>
            <a:off x="72936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0" name="Picture Placeholder 2">
            <a:extLst>
              <a:ext uri="{FF2B5EF4-FFF2-40B4-BE49-F238E27FC236}">
                <a16:creationId xmlns:a16="http://schemas.microsoft.com/office/drawing/2014/main" id="{D8C6B86C-014B-3043-9715-CC3F9E283AF2}"/>
              </a:ext>
            </a:extLst>
          </p:cNvPr>
          <p:cNvSpPr>
            <a:spLocks noGrp="1"/>
          </p:cNvSpPr>
          <p:nvPr>
            <p:ph type="pic" sz="quarter" idx="41"/>
          </p:nvPr>
        </p:nvSpPr>
        <p:spPr>
          <a:xfrm>
            <a:off x="9356400" y="2305455"/>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31" name="Picture Placeholder 2">
            <a:extLst>
              <a:ext uri="{FF2B5EF4-FFF2-40B4-BE49-F238E27FC236}">
                <a16:creationId xmlns:a16="http://schemas.microsoft.com/office/drawing/2014/main" id="{F7183DE3-B071-274A-A2F5-57F934506F2D}"/>
              </a:ext>
            </a:extLst>
          </p:cNvPr>
          <p:cNvSpPr>
            <a:spLocks noGrp="1"/>
          </p:cNvSpPr>
          <p:nvPr>
            <p:ph type="pic" sz="quarter" idx="42"/>
          </p:nvPr>
        </p:nvSpPr>
        <p:spPr>
          <a:xfrm>
            <a:off x="9356400" y="3716407"/>
            <a:ext cx="1774800" cy="1080000"/>
          </a:xfrm>
          <a:noFill/>
        </p:spPr>
        <p:txBody>
          <a:bodyPr/>
          <a:lstStyle>
            <a:lvl1pPr marL="0" indent="0">
              <a:spcBef>
                <a:spcPts val="0"/>
              </a:spcBef>
              <a:buNone/>
              <a:defRPr>
                <a:noFill/>
              </a:defRPr>
            </a:lvl1pPr>
          </a:lstStyle>
          <a:p>
            <a:r>
              <a:rPr lang="en-US"/>
              <a:t>Click icon to add picture</a:t>
            </a:r>
            <a:endParaRPr lang="en-PT"/>
          </a:p>
        </p:txBody>
      </p:sp>
      <p:sp>
        <p:nvSpPr>
          <p:cNvPr id="18" name="Title 1">
            <a:extLst>
              <a:ext uri="{FF2B5EF4-FFF2-40B4-BE49-F238E27FC236}">
                <a16:creationId xmlns:a16="http://schemas.microsoft.com/office/drawing/2014/main" id="{EB07C7CA-8E4F-FD43-97AE-99C176346886}"/>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F5A48B05-6F92-B540-9AE6-40E9E29973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4" name="Text Placeholder 7">
            <a:extLst>
              <a:ext uri="{FF2B5EF4-FFF2-40B4-BE49-F238E27FC236}">
                <a16:creationId xmlns:a16="http://schemas.microsoft.com/office/drawing/2014/main" id="{EF2A8B18-27F3-436C-B4F4-59B7C611594C}"/>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6531894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3_Grid 8 Logos">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sp>
        <p:nvSpPr>
          <p:cNvPr id="21" name="Picture Placeholder 2">
            <a:extLst>
              <a:ext uri="{FF2B5EF4-FFF2-40B4-BE49-F238E27FC236}">
                <a16:creationId xmlns:a16="http://schemas.microsoft.com/office/drawing/2014/main" id="{2FD74483-D57A-ED4E-81B9-FE63F6122A80}"/>
              </a:ext>
            </a:extLst>
          </p:cNvPr>
          <p:cNvSpPr>
            <a:spLocks noGrp="1"/>
          </p:cNvSpPr>
          <p:nvPr>
            <p:ph type="pic" sz="quarter" idx="40"/>
          </p:nvPr>
        </p:nvSpPr>
        <p:spPr>
          <a:xfrm>
            <a:off x="1079998" y="3716407"/>
            <a:ext cx="2289600" cy="1080000"/>
          </a:xfrm>
          <a:noFill/>
        </p:spPr>
        <p:txBody>
          <a:bodyPr/>
          <a:lstStyle>
            <a:lvl1pPr marL="0" indent="0">
              <a:spcBef>
                <a:spcPts val="0"/>
              </a:spcBef>
              <a:buNone/>
              <a:defRPr>
                <a:noFill/>
              </a:defRPr>
            </a:lvl1pPr>
          </a:lstStyle>
          <a:p>
            <a:r>
              <a:rPr lang="en-US"/>
              <a:t>Click icon to add picture</a:t>
            </a: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3" name="Picture Placeholder 2">
            <a:extLst>
              <a:ext uri="{FF2B5EF4-FFF2-40B4-BE49-F238E27FC236}">
                <a16:creationId xmlns:a16="http://schemas.microsoft.com/office/drawing/2014/main" id="{FD3A5CC7-D75C-D440-A8AD-DE20599ED69B}"/>
              </a:ext>
            </a:extLst>
          </p:cNvPr>
          <p:cNvSpPr>
            <a:spLocks noGrp="1"/>
          </p:cNvSpPr>
          <p:nvPr>
            <p:ph type="pic" sz="quarter" idx="11"/>
          </p:nvPr>
        </p:nvSpPr>
        <p:spPr>
          <a:xfrm>
            <a:off x="1079998"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19" name="Picture Placeholder 2">
            <a:extLst>
              <a:ext uri="{FF2B5EF4-FFF2-40B4-BE49-F238E27FC236}">
                <a16:creationId xmlns:a16="http://schemas.microsoft.com/office/drawing/2014/main" id="{4C97D981-5ED7-D74C-B577-C52D703DA70F}"/>
              </a:ext>
            </a:extLst>
          </p:cNvPr>
          <p:cNvSpPr>
            <a:spLocks noGrp="1"/>
          </p:cNvSpPr>
          <p:nvPr>
            <p:ph type="pic" sz="quarter" idx="32"/>
          </p:nvPr>
        </p:nvSpPr>
        <p:spPr>
          <a:xfrm>
            <a:off x="3666309"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2" name="Picture Placeholder 2">
            <a:extLst>
              <a:ext uri="{FF2B5EF4-FFF2-40B4-BE49-F238E27FC236}">
                <a16:creationId xmlns:a16="http://schemas.microsoft.com/office/drawing/2014/main" id="{E051EBB6-B820-7D4D-A9EE-45232BAE6091}"/>
              </a:ext>
            </a:extLst>
          </p:cNvPr>
          <p:cNvSpPr>
            <a:spLocks noGrp="1"/>
          </p:cNvSpPr>
          <p:nvPr>
            <p:ph type="pic" sz="quarter" idx="35"/>
          </p:nvPr>
        </p:nvSpPr>
        <p:spPr>
          <a:xfrm>
            <a:off x="6252618"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7" name="Picture Placeholder 2">
            <a:extLst>
              <a:ext uri="{FF2B5EF4-FFF2-40B4-BE49-F238E27FC236}">
                <a16:creationId xmlns:a16="http://schemas.microsoft.com/office/drawing/2014/main" id="{E51D7EF8-DED9-BF4E-BD53-AED364A78AF7}"/>
              </a:ext>
            </a:extLst>
          </p:cNvPr>
          <p:cNvSpPr>
            <a:spLocks noGrp="1"/>
          </p:cNvSpPr>
          <p:nvPr>
            <p:ph type="pic" sz="quarter" idx="38"/>
          </p:nvPr>
        </p:nvSpPr>
        <p:spPr>
          <a:xfrm>
            <a:off x="8841600" y="2305455"/>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4" name="Picture Placeholder 2">
            <a:extLst>
              <a:ext uri="{FF2B5EF4-FFF2-40B4-BE49-F238E27FC236}">
                <a16:creationId xmlns:a16="http://schemas.microsoft.com/office/drawing/2014/main" id="{2E285179-D040-0043-B89D-273B9236FE0E}"/>
              </a:ext>
            </a:extLst>
          </p:cNvPr>
          <p:cNvSpPr>
            <a:spLocks noGrp="1"/>
          </p:cNvSpPr>
          <p:nvPr>
            <p:ph type="pic" sz="quarter" idx="41"/>
          </p:nvPr>
        </p:nvSpPr>
        <p:spPr>
          <a:xfrm>
            <a:off x="3666309"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29" name="Picture Placeholder 2">
            <a:extLst>
              <a:ext uri="{FF2B5EF4-FFF2-40B4-BE49-F238E27FC236}">
                <a16:creationId xmlns:a16="http://schemas.microsoft.com/office/drawing/2014/main" id="{633611EE-9237-E744-9AFE-00AFFE0ECB06}"/>
              </a:ext>
            </a:extLst>
          </p:cNvPr>
          <p:cNvSpPr>
            <a:spLocks noGrp="1"/>
          </p:cNvSpPr>
          <p:nvPr>
            <p:ph type="pic" sz="quarter" idx="42"/>
          </p:nvPr>
        </p:nvSpPr>
        <p:spPr>
          <a:xfrm>
            <a:off x="6252618"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32" name="Picture Placeholder 2">
            <a:extLst>
              <a:ext uri="{FF2B5EF4-FFF2-40B4-BE49-F238E27FC236}">
                <a16:creationId xmlns:a16="http://schemas.microsoft.com/office/drawing/2014/main" id="{AA75E857-B716-BC40-A09E-D16FDA7F3CE6}"/>
              </a:ext>
            </a:extLst>
          </p:cNvPr>
          <p:cNvSpPr>
            <a:spLocks noGrp="1"/>
          </p:cNvSpPr>
          <p:nvPr>
            <p:ph type="pic" sz="quarter" idx="43"/>
          </p:nvPr>
        </p:nvSpPr>
        <p:spPr>
          <a:xfrm>
            <a:off x="8841600" y="3716407"/>
            <a:ext cx="2289600" cy="1080000"/>
          </a:xfrm>
          <a:noFill/>
        </p:spPr>
        <p:txBody>
          <a:bodyPr/>
          <a:lstStyle>
            <a:lvl1pPr marL="0" indent="0">
              <a:spcBef>
                <a:spcPts val="0"/>
              </a:spcBef>
              <a:buNone/>
              <a:defRPr>
                <a:noFill/>
              </a:defRPr>
            </a:lvl1pPr>
          </a:lstStyle>
          <a:p>
            <a:r>
              <a:rPr lang="en-US"/>
              <a:t>Click icon to add picture</a:t>
            </a:r>
            <a:endParaRPr lang="en-PT"/>
          </a:p>
        </p:txBody>
      </p:sp>
      <p:sp>
        <p:nvSpPr>
          <p:cNvPr id="16" name="Title 1">
            <a:extLst>
              <a:ext uri="{FF2B5EF4-FFF2-40B4-BE49-F238E27FC236}">
                <a16:creationId xmlns:a16="http://schemas.microsoft.com/office/drawing/2014/main" id="{9CBB35CE-50C6-0846-8434-DFB962523E3F}"/>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17" name="Text Placeholder 7">
            <a:extLst>
              <a:ext uri="{FF2B5EF4-FFF2-40B4-BE49-F238E27FC236}">
                <a16:creationId xmlns:a16="http://schemas.microsoft.com/office/drawing/2014/main" id="{C8C7F4C6-73A3-514A-94B5-75CF41FA359B}"/>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8" name="Text Placeholder 7">
            <a:extLst>
              <a:ext uri="{FF2B5EF4-FFF2-40B4-BE49-F238E27FC236}">
                <a16:creationId xmlns:a16="http://schemas.microsoft.com/office/drawing/2014/main" id="{A49A0BBB-5C0D-4F8F-9912-45AA8E036690}"/>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618120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0_1_Content Grid 6">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3" name="Text Placeholder 7">
            <a:extLst>
              <a:ext uri="{FF2B5EF4-FFF2-40B4-BE49-F238E27FC236}">
                <a16:creationId xmlns:a16="http://schemas.microsoft.com/office/drawing/2014/main" id="{A3808C06-B826-5343-B051-30B66A008202}"/>
              </a:ext>
            </a:extLst>
          </p:cNvPr>
          <p:cNvSpPr>
            <a:spLocks noGrp="1"/>
          </p:cNvSpPr>
          <p:nvPr>
            <p:ph type="body" sz="quarter" idx="18" hasCustomPrompt="1"/>
          </p:nvPr>
        </p:nvSpPr>
        <p:spPr>
          <a:xfrm>
            <a:off x="46152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4" name="Text Placeholder 7">
            <a:extLst>
              <a:ext uri="{FF2B5EF4-FFF2-40B4-BE49-F238E27FC236}">
                <a16:creationId xmlns:a16="http://schemas.microsoft.com/office/drawing/2014/main" id="{AA63282C-1AB0-5649-94A0-37AAFE4BD403}"/>
              </a:ext>
            </a:extLst>
          </p:cNvPr>
          <p:cNvSpPr>
            <a:spLocks noGrp="1"/>
          </p:cNvSpPr>
          <p:nvPr>
            <p:ph type="body" sz="quarter" idx="19" hasCustomPrompt="1"/>
          </p:nvPr>
        </p:nvSpPr>
        <p:spPr>
          <a:xfrm>
            <a:off x="46152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9" name="Text Placeholder 7">
            <a:extLst>
              <a:ext uri="{FF2B5EF4-FFF2-40B4-BE49-F238E27FC236}">
                <a16:creationId xmlns:a16="http://schemas.microsoft.com/office/drawing/2014/main" id="{76AE97C1-AEF1-8748-9972-E8866894FA6C}"/>
              </a:ext>
            </a:extLst>
          </p:cNvPr>
          <p:cNvSpPr>
            <a:spLocks noGrp="1"/>
          </p:cNvSpPr>
          <p:nvPr>
            <p:ph type="body" sz="quarter" idx="24" hasCustomPrompt="1"/>
          </p:nvPr>
        </p:nvSpPr>
        <p:spPr>
          <a:xfrm>
            <a:off x="8150400" y="2245523"/>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40" name="Text Placeholder 7">
            <a:extLst>
              <a:ext uri="{FF2B5EF4-FFF2-40B4-BE49-F238E27FC236}">
                <a16:creationId xmlns:a16="http://schemas.microsoft.com/office/drawing/2014/main" id="{6703B4E2-4E83-6C40-8311-F8A7ADDD17F4}"/>
              </a:ext>
            </a:extLst>
          </p:cNvPr>
          <p:cNvSpPr>
            <a:spLocks noGrp="1"/>
          </p:cNvSpPr>
          <p:nvPr>
            <p:ph type="body" sz="quarter" idx="25" hasCustomPrompt="1"/>
          </p:nvPr>
        </p:nvSpPr>
        <p:spPr>
          <a:xfrm>
            <a:off x="8150400" y="1721468"/>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1" name="Text Placeholder 7">
            <a:extLst>
              <a:ext uri="{FF2B5EF4-FFF2-40B4-BE49-F238E27FC236}">
                <a16:creationId xmlns:a16="http://schemas.microsoft.com/office/drawing/2014/main" id="{6DE17E62-075A-504D-8851-553C3AA4370E}"/>
              </a:ext>
            </a:extLst>
          </p:cNvPr>
          <p:cNvSpPr>
            <a:spLocks noGrp="1"/>
          </p:cNvSpPr>
          <p:nvPr>
            <p:ph type="body" sz="quarter" idx="32" hasCustomPrompt="1"/>
          </p:nvPr>
        </p:nvSpPr>
        <p:spPr>
          <a:xfrm>
            <a:off x="46151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5" name="Text Placeholder 7">
            <a:extLst>
              <a:ext uri="{FF2B5EF4-FFF2-40B4-BE49-F238E27FC236}">
                <a16:creationId xmlns:a16="http://schemas.microsoft.com/office/drawing/2014/main" id="{354F0F84-4C72-2B45-8421-67AF6C9767C7}"/>
              </a:ext>
            </a:extLst>
          </p:cNvPr>
          <p:cNvSpPr>
            <a:spLocks noGrp="1"/>
          </p:cNvSpPr>
          <p:nvPr>
            <p:ph type="body" sz="quarter" idx="33" hasCustomPrompt="1"/>
          </p:nvPr>
        </p:nvSpPr>
        <p:spPr>
          <a:xfrm>
            <a:off x="46151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36" name="Text Placeholder 7">
            <a:extLst>
              <a:ext uri="{FF2B5EF4-FFF2-40B4-BE49-F238E27FC236}">
                <a16:creationId xmlns:a16="http://schemas.microsoft.com/office/drawing/2014/main" id="{B1EB0EF6-3E97-1C43-AEE5-CAFBB232471D}"/>
              </a:ext>
            </a:extLst>
          </p:cNvPr>
          <p:cNvSpPr>
            <a:spLocks noGrp="1"/>
          </p:cNvSpPr>
          <p:nvPr>
            <p:ph type="body" sz="quarter" idx="34" hasCustomPrompt="1"/>
          </p:nvPr>
        </p:nvSpPr>
        <p:spPr>
          <a:xfrm>
            <a:off x="8150398" y="4132586"/>
            <a:ext cx="29592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Based on the storage and processing technologies employed, it is possible to distinguish four distinct phases of IT development.</a:t>
            </a:r>
          </a:p>
        </p:txBody>
      </p:sp>
      <p:sp>
        <p:nvSpPr>
          <p:cNvPr id="37" name="Text Placeholder 7">
            <a:extLst>
              <a:ext uri="{FF2B5EF4-FFF2-40B4-BE49-F238E27FC236}">
                <a16:creationId xmlns:a16="http://schemas.microsoft.com/office/drawing/2014/main" id="{D776AAEC-9BBF-4B43-8D9F-3E17E9636C71}"/>
              </a:ext>
            </a:extLst>
          </p:cNvPr>
          <p:cNvSpPr>
            <a:spLocks noGrp="1"/>
          </p:cNvSpPr>
          <p:nvPr>
            <p:ph type="body" sz="quarter" idx="35" hasCustomPrompt="1"/>
          </p:nvPr>
        </p:nvSpPr>
        <p:spPr>
          <a:xfrm>
            <a:off x="8150398" y="3608531"/>
            <a:ext cx="2959200" cy="318924"/>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Edit this multiple lines option title</a:t>
            </a:r>
          </a:p>
        </p:txBody>
      </p:sp>
      <p:sp>
        <p:nvSpPr>
          <p:cNvPr id="26" name="Title 1">
            <a:extLst>
              <a:ext uri="{FF2B5EF4-FFF2-40B4-BE49-F238E27FC236}">
                <a16:creationId xmlns:a16="http://schemas.microsoft.com/office/drawing/2014/main" id="{7DC6060D-667D-C24D-A32A-F6C74E8CC0E8}"/>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4403707B-0BC6-FA48-B11C-B3E36110D2BF}"/>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D421D61-0121-B048-BD67-845AB0AE5D30}"/>
              </a:ext>
            </a:extLst>
          </p:cNvPr>
          <p:cNvSpPr>
            <a:spLocks noGrp="1"/>
          </p:cNvSpPr>
          <p:nvPr>
            <p:ph type="pic" sz="quarter" idx="36"/>
          </p:nvPr>
        </p:nvSpPr>
        <p:spPr>
          <a:xfrm>
            <a:off x="1079500"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27FD90B4-583B-4648-AE73-8D6897B1FB3A}"/>
              </a:ext>
            </a:extLst>
          </p:cNvPr>
          <p:cNvSpPr>
            <a:spLocks noGrp="1"/>
          </p:cNvSpPr>
          <p:nvPr>
            <p:ph type="pic" sz="quarter" idx="37"/>
          </p:nvPr>
        </p:nvSpPr>
        <p:spPr>
          <a:xfrm>
            <a:off x="46152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2" name="Picture Placeholder 3">
            <a:extLst>
              <a:ext uri="{FF2B5EF4-FFF2-40B4-BE49-F238E27FC236}">
                <a16:creationId xmlns:a16="http://schemas.microsoft.com/office/drawing/2014/main" id="{4AC68B1E-19E8-4F46-A74E-B8B7A6035D82}"/>
              </a:ext>
            </a:extLst>
          </p:cNvPr>
          <p:cNvSpPr>
            <a:spLocks noGrp="1"/>
          </p:cNvSpPr>
          <p:nvPr>
            <p:ph type="pic" sz="quarter" idx="38"/>
          </p:nvPr>
        </p:nvSpPr>
        <p:spPr>
          <a:xfrm>
            <a:off x="8150496" y="15984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8" name="Picture Placeholder 3">
            <a:extLst>
              <a:ext uri="{FF2B5EF4-FFF2-40B4-BE49-F238E27FC236}">
                <a16:creationId xmlns:a16="http://schemas.microsoft.com/office/drawing/2014/main" id="{EEB1135B-614B-F245-8CFF-E34B033B22D6}"/>
              </a:ext>
            </a:extLst>
          </p:cNvPr>
          <p:cNvSpPr>
            <a:spLocks noGrp="1"/>
          </p:cNvSpPr>
          <p:nvPr>
            <p:ph type="pic" sz="quarter" idx="39"/>
          </p:nvPr>
        </p:nvSpPr>
        <p:spPr>
          <a:xfrm>
            <a:off x="1079500"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4" name="Picture Placeholder 3">
            <a:extLst>
              <a:ext uri="{FF2B5EF4-FFF2-40B4-BE49-F238E27FC236}">
                <a16:creationId xmlns:a16="http://schemas.microsoft.com/office/drawing/2014/main" id="{EB084D1E-909E-C840-933A-FB6C55B3C813}"/>
              </a:ext>
            </a:extLst>
          </p:cNvPr>
          <p:cNvSpPr>
            <a:spLocks noGrp="1"/>
          </p:cNvSpPr>
          <p:nvPr>
            <p:ph type="pic" sz="quarter" idx="40"/>
          </p:nvPr>
        </p:nvSpPr>
        <p:spPr>
          <a:xfrm>
            <a:off x="46152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5" name="Picture Placeholder 3">
            <a:extLst>
              <a:ext uri="{FF2B5EF4-FFF2-40B4-BE49-F238E27FC236}">
                <a16:creationId xmlns:a16="http://schemas.microsoft.com/office/drawing/2014/main" id="{FEA88560-1BD5-CB4A-B93C-3BBBFCD0D6DC}"/>
              </a:ext>
            </a:extLst>
          </p:cNvPr>
          <p:cNvSpPr>
            <a:spLocks noGrp="1"/>
          </p:cNvSpPr>
          <p:nvPr>
            <p:ph type="pic" sz="quarter" idx="41"/>
          </p:nvPr>
        </p:nvSpPr>
        <p:spPr>
          <a:xfrm>
            <a:off x="8150496" y="3484800"/>
            <a:ext cx="29591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41" name="Text Placeholder 7">
            <a:extLst>
              <a:ext uri="{FF2B5EF4-FFF2-40B4-BE49-F238E27FC236}">
                <a16:creationId xmlns:a16="http://schemas.microsoft.com/office/drawing/2014/main" id="{E74519BD-0C1C-428A-AD95-AC517298EA6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989660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2_Content Grid 4">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079998"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080000"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9" name="Text Placeholder 7">
            <a:extLst>
              <a:ext uri="{FF2B5EF4-FFF2-40B4-BE49-F238E27FC236}">
                <a16:creationId xmlns:a16="http://schemas.microsoft.com/office/drawing/2014/main" id="{6447C4D7-2853-B641-A290-0F4F1C54DAD3}"/>
              </a:ext>
            </a:extLst>
          </p:cNvPr>
          <p:cNvSpPr>
            <a:spLocks noGrp="1"/>
          </p:cNvSpPr>
          <p:nvPr>
            <p:ph type="body" sz="quarter" idx="30" hasCustomPrompt="1"/>
          </p:nvPr>
        </p:nvSpPr>
        <p:spPr>
          <a:xfrm>
            <a:off x="1079996"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0" name="Text Placeholder 7">
            <a:extLst>
              <a:ext uri="{FF2B5EF4-FFF2-40B4-BE49-F238E27FC236}">
                <a16:creationId xmlns:a16="http://schemas.microsoft.com/office/drawing/2014/main" id="{9EEEDB7B-6845-214B-9A0E-8494146A6E26}"/>
              </a:ext>
            </a:extLst>
          </p:cNvPr>
          <p:cNvSpPr>
            <a:spLocks noGrp="1"/>
          </p:cNvSpPr>
          <p:nvPr>
            <p:ph type="body" sz="quarter" idx="31" hasCustomPrompt="1"/>
          </p:nvPr>
        </p:nvSpPr>
        <p:spPr>
          <a:xfrm>
            <a:off x="1079998"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5" name="Text Placeholder 7">
            <a:extLst>
              <a:ext uri="{FF2B5EF4-FFF2-40B4-BE49-F238E27FC236}">
                <a16:creationId xmlns:a16="http://schemas.microsoft.com/office/drawing/2014/main" id="{A2C398D9-63EB-CF4A-9948-12B38BFB1B92}"/>
              </a:ext>
            </a:extLst>
          </p:cNvPr>
          <p:cNvSpPr>
            <a:spLocks noGrp="1"/>
          </p:cNvSpPr>
          <p:nvPr>
            <p:ph type="body" sz="quarter" idx="32" hasCustomPrompt="1"/>
          </p:nvPr>
        </p:nvSpPr>
        <p:spPr>
          <a:xfrm>
            <a:off x="6382796" y="2245523"/>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26" name="Text Placeholder 7">
            <a:extLst>
              <a:ext uri="{FF2B5EF4-FFF2-40B4-BE49-F238E27FC236}">
                <a16:creationId xmlns:a16="http://schemas.microsoft.com/office/drawing/2014/main" id="{32694D55-9A3A-884B-BD19-2288DE1FADE0}"/>
              </a:ext>
            </a:extLst>
          </p:cNvPr>
          <p:cNvSpPr>
            <a:spLocks noGrp="1"/>
          </p:cNvSpPr>
          <p:nvPr>
            <p:ph type="body" sz="quarter" idx="33" hasCustomPrompt="1"/>
          </p:nvPr>
        </p:nvSpPr>
        <p:spPr>
          <a:xfrm>
            <a:off x="6382798" y="1726544"/>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8" name="Text Placeholder 7">
            <a:extLst>
              <a:ext uri="{FF2B5EF4-FFF2-40B4-BE49-F238E27FC236}">
                <a16:creationId xmlns:a16="http://schemas.microsoft.com/office/drawing/2014/main" id="{F9B3C98A-B3B3-124C-9DE4-3316578ECEFB}"/>
              </a:ext>
            </a:extLst>
          </p:cNvPr>
          <p:cNvSpPr>
            <a:spLocks noGrp="1"/>
          </p:cNvSpPr>
          <p:nvPr>
            <p:ph type="body" sz="quarter" idx="34" hasCustomPrompt="1"/>
          </p:nvPr>
        </p:nvSpPr>
        <p:spPr>
          <a:xfrm>
            <a:off x="6382794" y="4132586"/>
            <a:ext cx="4726800" cy="857533"/>
          </a:xfrm>
          <a:prstGeom prst="rect">
            <a:avLst/>
          </a:prstGeom>
        </p:spPr>
        <p:txBody>
          <a:bodyPr lIns="0" tIns="72000" rIns="0" anchor="t">
            <a:spAutoFit/>
          </a:bodyPr>
          <a:lstStyle>
            <a:lvl1pPr marL="0" indent="0">
              <a:lnSpc>
                <a:spcPct val="100000"/>
              </a:lnSpc>
              <a:spcBef>
                <a:spcPts val="0"/>
              </a:spcBef>
              <a:buNone/>
              <a:defRPr sz="1200" b="0" i="0">
                <a:solidFill>
                  <a:schemeClr val="tx2"/>
                </a:solidFill>
                <a:latin typeface="Equip Light" panose="02000503000000020004" pitchFamily="2" charset="77"/>
              </a:defRPr>
            </a:lvl1pPr>
          </a:lstStyle>
          <a:p>
            <a:pPr lvl="0"/>
            <a:r>
              <a:rPr lang="en-GB"/>
              <a:t>In this context, it is the current state of humanity's knowledge of how to combine resources to produce desired products, to solve problems, </a:t>
            </a:r>
            <a:r>
              <a:rPr lang="en-GB" err="1"/>
              <a:t>fulfill</a:t>
            </a:r>
            <a:r>
              <a:rPr lang="en-GB"/>
              <a:t> needs, or satisfy wants; it includes technical methods, skills, processes, techniques, tools and raw materials.</a:t>
            </a:r>
          </a:p>
        </p:txBody>
      </p:sp>
      <p:sp>
        <p:nvSpPr>
          <p:cNvPr id="32" name="Text Placeholder 7">
            <a:extLst>
              <a:ext uri="{FF2B5EF4-FFF2-40B4-BE49-F238E27FC236}">
                <a16:creationId xmlns:a16="http://schemas.microsoft.com/office/drawing/2014/main" id="{748293B1-8961-5143-A89F-1AC3C960A340}"/>
              </a:ext>
            </a:extLst>
          </p:cNvPr>
          <p:cNvSpPr>
            <a:spLocks noGrp="1"/>
          </p:cNvSpPr>
          <p:nvPr>
            <p:ph type="body" sz="quarter" idx="35" hasCustomPrompt="1"/>
          </p:nvPr>
        </p:nvSpPr>
        <p:spPr>
          <a:xfrm>
            <a:off x="6382796" y="3613607"/>
            <a:ext cx="4726800" cy="518979"/>
          </a:xfrm>
          <a:prstGeom prst="rect">
            <a:avLst/>
          </a:prstGeom>
        </p:spPr>
        <p:txBody>
          <a:bodyPr lIns="0" tIns="72000" rIns="0" anchor="t">
            <a:spAutoFit/>
          </a:bodyPr>
          <a:lstStyle>
            <a:lvl1pPr marL="0" indent="0">
              <a:lnSpc>
                <a:spcPct val="100000"/>
              </a:lnSpc>
              <a:spcBef>
                <a:spcPts val="0"/>
              </a:spcBef>
              <a:buNone/>
              <a:defRPr sz="13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itle 1">
            <a:extLst>
              <a:ext uri="{FF2B5EF4-FFF2-40B4-BE49-F238E27FC236}">
                <a16:creationId xmlns:a16="http://schemas.microsoft.com/office/drawing/2014/main" id="{4ACC2BB1-332C-3E41-A029-B76CD243CBA4}"/>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7B82F30B-06B0-CD4E-B176-E73384D8D12E}"/>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2" name="Picture Placeholder 3">
            <a:extLst>
              <a:ext uri="{FF2B5EF4-FFF2-40B4-BE49-F238E27FC236}">
                <a16:creationId xmlns:a16="http://schemas.microsoft.com/office/drawing/2014/main" id="{B7CFF10E-5B50-7E4C-83A3-C6B196A469E5}"/>
              </a:ext>
            </a:extLst>
          </p:cNvPr>
          <p:cNvSpPr>
            <a:spLocks noGrp="1"/>
          </p:cNvSpPr>
          <p:nvPr>
            <p:ph type="pic" sz="quarter" idx="36"/>
          </p:nvPr>
        </p:nvSpPr>
        <p:spPr>
          <a:xfrm>
            <a:off x="1079500"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3" name="Picture Placeholder 3">
            <a:extLst>
              <a:ext uri="{FF2B5EF4-FFF2-40B4-BE49-F238E27FC236}">
                <a16:creationId xmlns:a16="http://schemas.microsoft.com/office/drawing/2014/main" id="{61F3BF72-97B1-194B-ADBF-55DDE817537D}"/>
              </a:ext>
            </a:extLst>
          </p:cNvPr>
          <p:cNvSpPr>
            <a:spLocks noGrp="1"/>
          </p:cNvSpPr>
          <p:nvPr>
            <p:ph type="pic" sz="quarter" idx="37"/>
          </p:nvPr>
        </p:nvSpPr>
        <p:spPr>
          <a:xfrm>
            <a:off x="6382794" y="15984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4" name="Picture Placeholder 3">
            <a:extLst>
              <a:ext uri="{FF2B5EF4-FFF2-40B4-BE49-F238E27FC236}">
                <a16:creationId xmlns:a16="http://schemas.microsoft.com/office/drawing/2014/main" id="{7C32E413-8352-DE4A-BEBA-C3919EB498AC}"/>
              </a:ext>
            </a:extLst>
          </p:cNvPr>
          <p:cNvSpPr>
            <a:spLocks noGrp="1"/>
          </p:cNvSpPr>
          <p:nvPr>
            <p:ph type="pic" sz="quarter" idx="38"/>
          </p:nvPr>
        </p:nvSpPr>
        <p:spPr>
          <a:xfrm>
            <a:off x="1079500"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31" name="Picture Placeholder 3">
            <a:extLst>
              <a:ext uri="{FF2B5EF4-FFF2-40B4-BE49-F238E27FC236}">
                <a16:creationId xmlns:a16="http://schemas.microsoft.com/office/drawing/2014/main" id="{7275B7B6-C981-9344-93D5-AA842ADF2D5D}"/>
              </a:ext>
            </a:extLst>
          </p:cNvPr>
          <p:cNvSpPr>
            <a:spLocks noGrp="1"/>
          </p:cNvSpPr>
          <p:nvPr>
            <p:ph type="pic" sz="quarter" idx="39"/>
          </p:nvPr>
        </p:nvSpPr>
        <p:spPr>
          <a:xfrm>
            <a:off x="6382794" y="3484800"/>
            <a:ext cx="47268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7" name="Text Placeholder 7">
            <a:extLst>
              <a:ext uri="{FF2B5EF4-FFF2-40B4-BE49-F238E27FC236}">
                <a16:creationId xmlns:a16="http://schemas.microsoft.com/office/drawing/2014/main" id="{7F324FF9-0426-43FC-BD70-30759FED7BE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1905917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1_Info Table 3 Columns">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3494186" y="1631699"/>
            <a:ext cx="2570400" cy="834995"/>
          </a:xfrm>
          <a:prstGeom prst="rect">
            <a:avLst/>
          </a:prstGeom>
          <a:solidFill>
            <a:srgbClr val="D1F5EA"/>
          </a:solidFill>
        </p:spPr>
        <p:txBody>
          <a:bodyPr lIns="180000" tIns="180000" rIns="180000" bIns="144000" anchor="t">
            <a:spAutoFit/>
          </a:bodyPr>
          <a:lstStyle>
            <a:lvl1pPr marL="0" indent="0">
              <a:lnSpc>
                <a:spcPct val="100000"/>
              </a:lnSpc>
              <a:spcBef>
                <a:spcPts val="0"/>
              </a:spcBef>
              <a:buNone/>
              <a:defRPr sz="1100" b="1" i="0">
                <a:solidFill>
                  <a:schemeClr val="tx2"/>
                </a:solidFill>
                <a:latin typeface="Equip Extended" panose="02000503030000020004" pitchFamily="2" charset="77"/>
              </a:defRPr>
            </a:lvl1pPr>
          </a:lstStyle>
          <a:p>
            <a:pPr lvl="0"/>
            <a:r>
              <a:rPr lang="en-GB"/>
              <a:t>The word "technology" can also be used to refer to a collection of techniques</a:t>
            </a:r>
          </a:p>
        </p:txBody>
      </p:sp>
      <p:sp>
        <p:nvSpPr>
          <p:cNvPr id="20" name="Text Placeholder 22">
            <a:extLst>
              <a:ext uri="{FF2B5EF4-FFF2-40B4-BE49-F238E27FC236}">
                <a16:creationId xmlns:a16="http://schemas.microsoft.com/office/drawing/2014/main" id="{BBB37DEF-BE80-004C-A791-E44D6ED0CDAF}"/>
              </a:ext>
            </a:extLst>
          </p:cNvPr>
          <p:cNvSpPr>
            <a:spLocks noGrp="1"/>
          </p:cNvSpPr>
          <p:nvPr>
            <p:ph type="body" sz="quarter" idx="32" hasCustomPrompt="1"/>
          </p:nvPr>
        </p:nvSpPr>
        <p:spPr>
          <a:xfrm>
            <a:off x="622800" y="1861275"/>
            <a:ext cx="2570400" cy="461665"/>
          </a:xfrm>
        </p:spPr>
        <p:txBody>
          <a:bodyPr wrap="square" anchor="t">
            <a:spAutoFit/>
          </a:bodyPr>
          <a:lstStyle>
            <a:lvl1pPr marL="0" indent="0">
              <a:lnSpc>
                <a:spcPct val="100000"/>
              </a:lnSpc>
              <a:spcBef>
                <a:spcPts val="0"/>
              </a:spcBef>
              <a:buNone/>
              <a:defRPr sz="2400" b="1" i="0">
                <a:solidFill>
                  <a:schemeClr val="tx2"/>
                </a:solidFill>
                <a:latin typeface="Equip Extended" panose="02000503030000020004" pitchFamily="2" charset="77"/>
              </a:defRPr>
            </a:lvl1pPr>
          </a:lstStyle>
          <a:p>
            <a:r>
              <a:rPr lang="en-GB"/>
              <a:t>Edit headline</a:t>
            </a:r>
            <a:endParaRPr lang="en-PT"/>
          </a:p>
        </p:txBody>
      </p:sp>
      <p:sp>
        <p:nvSpPr>
          <p:cNvPr id="19" name="Text Placeholder 7">
            <a:extLst>
              <a:ext uri="{FF2B5EF4-FFF2-40B4-BE49-F238E27FC236}">
                <a16:creationId xmlns:a16="http://schemas.microsoft.com/office/drawing/2014/main" id="{01FD2405-E850-EC47-ABD7-20D650145DCB}"/>
              </a:ext>
            </a:extLst>
          </p:cNvPr>
          <p:cNvSpPr>
            <a:spLocks noGrp="1"/>
          </p:cNvSpPr>
          <p:nvPr>
            <p:ph type="body" sz="quarter" idx="31" hasCustomPrompt="1"/>
          </p:nvPr>
        </p:nvSpPr>
        <p:spPr>
          <a:xfrm>
            <a:off x="622215" y="1598846"/>
            <a:ext cx="25704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Extended Light" panose="02000503000000020004" pitchFamily="2" charset="77"/>
              </a:defRPr>
            </a:lvl1pPr>
          </a:lstStyle>
          <a:p>
            <a:pPr lvl="0"/>
            <a:r>
              <a:rPr lang="en-GB"/>
              <a:t>Edit subtitle</a:t>
            </a:r>
          </a:p>
        </p:txBody>
      </p:sp>
      <p:sp>
        <p:nvSpPr>
          <p:cNvPr id="22" name="Text Placeholder 7">
            <a:extLst>
              <a:ext uri="{FF2B5EF4-FFF2-40B4-BE49-F238E27FC236}">
                <a16:creationId xmlns:a16="http://schemas.microsoft.com/office/drawing/2014/main" id="{F0CF970B-D76A-D440-BA36-F06442274375}"/>
              </a:ext>
            </a:extLst>
          </p:cNvPr>
          <p:cNvSpPr>
            <a:spLocks noGrp="1"/>
          </p:cNvSpPr>
          <p:nvPr>
            <p:ph type="body" sz="quarter" idx="33" hasCustomPrompt="1"/>
          </p:nvPr>
        </p:nvSpPr>
        <p:spPr>
          <a:xfrm>
            <a:off x="3494186" y="2466694"/>
            <a:ext cx="2570400" cy="2998800"/>
          </a:xfrm>
          <a:prstGeom prst="rect">
            <a:avLst/>
          </a:prstGeom>
          <a:solidFill>
            <a:srgbClr val="D1F5EA"/>
          </a:solidFill>
        </p:spPr>
        <p:txBody>
          <a:bodyPr lIns="180000" tIns="180000" rIns="180000" bIns="144000" anchor="t">
            <a:noAutofit/>
          </a:bodyPr>
          <a:lstStyle>
            <a:lvl1pPr marL="171450" indent="-171450">
              <a:lnSpc>
                <a:spcPct val="100000"/>
              </a:lnSpc>
              <a:spcBef>
                <a:spcPts val="0"/>
              </a:spcBef>
              <a:buFont typeface="Arial" panose="020B0604020202020204" pitchFamily="34" charset="0"/>
              <a:buChar char="•"/>
              <a:defRPr sz="1100" b="0" i="0">
                <a:solidFill>
                  <a:schemeClr val="tx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23" name="Text Placeholder 7">
            <a:extLst>
              <a:ext uri="{FF2B5EF4-FFF2-40B4-BE49-F238E27FC236}">
                <a16:creationId xmlns:a16="http://schemas.microsoft.com/office/drawing/2014/main" id="{0CEA904A-B014-3746-B053-76099188B5F8}"/>
              </a:ext>
            </a:extLst>
          </p:cNvPr>
          <p:cNvSpPr>
            <a:spLocks noGrp="1"/>
          </p:cNvSpPr>
          <p:nvPr>
            <p:ph type="body" sz="quarter" idx="34" hasCustomPrompt="1"/>
          </p:nvPr>
        </p:nvSpPr>
        <p:spPr>
          <a:xfrm>
            <a:off x="62085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1" name="Text Placeholder 7">
            <a:extLst>
              <a:ext uri="{FF2B5EF4-FFF2-40B4-BE49-F238E27FC236}">
                <a16:creationId xmlns:a16="http://schemas.microsoft.com/office/drawing/2014/main" id="{679F772A-C55B-574E-9E34-F6F01DB230C3}"/>
              </a:ext>
            </a:extLst>
          </p:cNvPr>
          <p:cNvSpPr>
            <a:spLocks noGrp="1"/>
          </p:cNvSpPr>
          <p:nvPr>
            <p:ph type="body" sz="quarter" idx="35" hasCustomPrompt="1"/>
          </p:nvPr>
        </p:nvSpPr>
        <p:spPr>
          <a:xfrm>
            <a:off x="62085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33" name="Text Placeholder 7">
            <a:extLst>
              <a:ext uri="{FF2B5EF4-FFF2-40B4-BE49-F238E27FC236}">
                <a16:creationId xmlns:a16="http://schemas.microsoft.com/office/drawing/2014/main" id="{C1047E55-6114-6A4D-811D-E749F327667F}"/>
              </a:ext>
            </a:extLst>
          </p:cNvPr>
          <p:cNvSpPr>
            <a:spLocks noGrp="1"/>
          </p:cNvSpPr>
          <p:nvPr>
            <p:ph type="body" sz="quarter" idx="36" hasCustomPrompt="1"/>
          </p:nvPr>
        </p:nvSpPr>
        <p:spPr>
          <a:xfrm>
            <a:off x="8922986" y="1631699"/>
            <a:ext cx="2570400" cy="834995"/>
          </a:xfrm>
          <a:prstGeom prst="rect">
            <a:avLst/>
          </a:prstGeom>
          <a:solidFill>
            <a:srgbClr val="EFF1F4"/>
          </a:solidFill>
        </p:spPr>
        <p:txBody>
          <a:bodyPr lIns="180000" tIns="180000" rIns="180000" bIns="144000" anchor="t">
            <a:spAutoFit/>
          </a:bodyPr>
          <a:lstStyle>
            <a:lvl1pPr marL="0" indent="0">
              <a:lnSpc>
                <a:spcPct val="100000"/>
              </a:lnSpc>
              <a:spcBef>
                <a:spcPts val="0"/>
              </a:spcBef>
              <a:buNone/>
              <a:defRPr sz="1100" b="1" i="0">
                <a:solidFill>
                  <a:schemeClr val="bg2"/>
                </a:solidFill>
                <a:latin typeface="Equip Extended" panose="02000503030000020004" pitchFamily="2" charset="77"/>
              </a:defRPr>
            </a:lvl1pPr>
          </a:lstStyle>
          <a:p>
            <a:pPr lvl="0"/>
            <a:r>
              <a:rPr lang="en-GB"/>
              <a:t>The word "technology" can also be used to refer to a collection of techniques</a:t>
            </a:r>
          </a:p>
        </p:txBody>
      </p:sp>
      <p:sp>
        <p:nvSpPr>
          <p:cNvPr id="35" name="Text Placeholder 7">
            <a:extLst>
              <a:ext uri="{FF2B5EF4-FFF2-40B4-BE49-F238E27FC236}">
                <a16:creationId xmlns:a16="http://schemas.microsoft.com/office/drawing/2014/main" id="{70CC261A-E3CD-8547-B4FB-51AE5DD6D404}"/>
              </a:ext>
            </a:extLst>
          </p:cNvPr>
          <p:cNvSpPr>
            <a:spLocks noGrp="1"/>
          </p:cNvSpPr>
          <p:nvPr>
            <p:ph type="body" sz="quarter" idx="37" hasCustomPrompt="1"/>
          </p:nvPr>
        </p:nvSpPr>
        <p:spPr>
          <a:xfrm>
            <a:off x="8922986" y="2466694"/>
            <a:ext cx="2570400" cy="2998800"/>
          </a:xfrm>
          <a:prstGeom prst="rect">
            <a:avLst/>
          </a:prstGeom>
          <a:solidFill>
            <a:srgbClr val="EFF1F4"/>
          </a:solidFill>
        </p:spPr>
        <p:txBody>
          <a:bodyPr lIns="180000" tIns="180000" rIns="180000" bIns="144000" anchor="t">
            <a:noAutofit/>
          </a:bodyPr>
          <a:lstStyle>
            <a:lvl1pPr marL="171450" indent="-171450">
              <a:lnSpc>
                <a:spcPct val="100000"/>
              </a:lnSpc>
              <a:spcBef>
                <a:spcPts val="0"/>
              </a:spcBef>
              <a:buClr>
                <a:srgbClr val="8693A7"/>
              </a:buClr>
              <a:buFont typeface="Arial" panose="020B0604020202020204" pitchFamily="34" charset="0"/>
              <a:buChar char="•"/>
              <a:defRPr sz="1100" b="0" i="0">
                <a:solidFill>
                  <a:schemeClr val="bg2"/>
                </a:solidFill>
                <a:latin typeface="Equip Light" panose="02000503000000020004" pitchFamily="2" charset="77"/>
              </a:defRPr>
            </a:lvl1pPr>
          </a:lstStyle>
          <a:p>
            <a:pPr lvl="0"/>
            <a:r>
              <a:rPr lang="en-GB"/>
              <a:t>Option 1</a:t>
            </a:r>
          </a:p>
          <a:p>
            <a:pPr lvl="0"/>
            <a:r>
              <a:rPr lang="en-GB"/>
              <a:t>Option 2</a:t>
            </a:r>
          </a:p>
          <a:p>
            <a:pPr lvl="0"/>
            <a:r>
              <a:rPr lang="en-GB"/>
              <a:t>Option 3</a:t>
            </a:r>
          </a:p>
          <a:p>
            <a:pPr lvl="0"/>
            <a:r>
              <a:rPr lang="en-GB"/>
              <a:t>Option 4</a:t>
            </a:r>
          </a:p>
        </p:txBody>
      </p:sp>
      <p:sp>
        <p:nvSpPr>
          <p:cNvPr id="18" name="Title 1">
            <a:extLst>
              <a:ext uri="{FF2B5EF4-FFF2-40B4-BE49-F238E27FC236}">
                <a16:creationId xmlns:a16="http://schemas.microsoft.com/office/drawing/2014/main" id="{A11B7837-FE26-4548-865D-628042780859}"/>
              </a:ext>
            </a:extLst>
          </p:cNvPr>
          <p:cNvSpPr>
            <a:spLocks noGrp="1"/>
          </p:cNvSpPr>
          <p:nvPr>
            <p:ph type="title" hasCustomPrompt="1"/>
          </p:nvPr>
        </p:nvSpPr>
        <p:spPr>
          <a:xfrm>
            <a:off x="626398" y="481125"/>
            <a:ext cx="7200000" cy="488201"/>
          </a:xfrm>
          <a:prstGeom prst="rect">
            <a:avLst/>
          </a:prstGeom>
        </p:spPr>
        <p:txBody>
          <a:bodyPr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1" name="Text Placeholder 7">
            <a:extLst>
              <a:ext uri="{FF2B5EF4-FFF2-40B4-BE49-F238E27FC236}">
                <a16:creationId xmlns:a16="http://schemas.microsoft.com/office/drawing/2014/main" id="{C8B928B9-686C-7849-B277-36F4A8B6D997}"/>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4" name="Picture Placeholder 3">
            <a:extLst>
              <a:ext uri="{FF2B5EF4-FFF2-40B4-BE49-F238E27FC236}">
                <a16:creationId xmlns:a16="http://schemas.microsoft.com/office/drawing/2014/main" id="{6E557678-5DDA-004C-90E3-6DAE794DB6AD}"/>
              </a:ext>
            </a:extLst>
          </p:cNvPr>
          <p:cNvSpPr>
            <a:spLocks noGrp="1"/>
          </p:cNvSpPr>
          <p:nvPr>
            <p:ph type="pic" sz="quarter" idx="38"/>
          </p:nvPr>
        </p:nvSpPr>
        <p:spPr>
          <a:xfrm>
            <a:off x="3494186" y="1596975"/>
            <a:ext cx="2570400" cy="36000"/>
          </a:xfrm>
          <a:solidFill>
            <a:schemeClr val="tx1"/>
          </a:solidFill>
        </p:spPr>
        <p:txBody>
          <a:bodyPr/>
          <a:lstStyle>
            <a:lvl1pPr marL="0" indent="0">
              <a:spcBef>
                <a:spcPts val="0"/>
              </a:spcBef>
              <a:buNone/>
              <a:defRPr>
                <a:noFill/>
              </a:defRPr>
            </a:lvl1pPr>
          </a:lstStyle>
          <a:p>
            <a:r>
              <a:rPr lang="en-US"/>
              <a:t>Click icon to add picture</a:t>
            </a:r>
            <a:endParaRPr lang="en-PT"/>
          </a:p>
        </p:txBody>
      </p:sp>
      <p:sp>
        <p:nvSpPr>
          <p:cNvPr id="28" name="Picture Placeholder 3">
            <a:extLst>
              <a:ext uri="{FF2B5EF4-FFF2-40B4-BE49-F238E27FC236}">
                <a16:creationId xmlns:a16="http://schemas.microsoft.com/office/drawing/2014/main" id="{F1C6D9D5-EFBD-CB42-906F-B6FD0714F850}"/>
              </a:ext>
            </a:extLst>
          </p:cNvPr>
          <p:cNvSpPr>
            <a:spLocks noGrp="1"/>
          </p:cNvSpPr>
          <p:nvPr>
            <p:ph type="pic" sz="quarter" idx="39"/>
          </p:nvPr>
        </p:nvSpPr>
        <p:spPr>
          <a:xfrm>
            <a:off x="62085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a:p>
        </p:txBody>
      </p:sp>
      <p:sp>
        <p:nvSpPr>
          <p:cNvPr id="29" name="Picture Placeholder 3">
            <a:extLst>
              <a:ext uri="{FF2B5EF4-FFF2-40B4-BE49-F238E27FC236}">
                <a16:creationId xmlns:a16="http://schemas.microsoft.com/office/drawing/2014/main" id="{5BDEBBA4-ACDE-EB4B-9290-5F26AF8BDAE0}"/>
              </a:ext>
            </a:extLst>
          </p:cNvPr>
          <p:cNvSpPr>
            <a:spLocks noGrp="1"/>
          </p:cNvSpPr>
          <p:nvPr>
            <p:ph type="pic" sz="quarter" idx="40"/>
          </p:nvPr>
        </p:nvSpPr>
        <p:spPr>
          <a:xfrm>
            <a:off x="8922986" y="1596975"/>
            <a:ext cx="2570400" cy="36000"/>
          </a:xfrm>
          <a:solidFill>
            <a:schemeClr val="bg2"/>
          </a:solidFill>
        </p:spPr>
        <p:txBody>
          <a:bodyPr/>
          <a:lstStyle>
            <a:lvl1pPr marL="0" indent="0">
              <a:spcBef>
                <a:spcPts val="0"/>
              </a:spcBef>
              <a:buNone/>
              <a:defRPr>
                <a:noFill/>
              </a:defRPr>
            </a:lvl1pPr>
          </a:lstStyle>
          <a:p>
            <a:r>
              <a:rPr lang="en-US"/>
              <a:t>Click icon to add picture</a:t>
            </a:r>
            <a:endParaRPr lang="en-PT"/>
          </a:p>
        </p:txBody>
      </p:sp>
      <p:sp>
        <p:nvSpPr>
          <p:cNvPr id="24" name="Text Placeholder 7">
            <a:extLst>
              <a:ext uri="{FF2B5EF4-FFF2-40B4-BE49-F238E27FC236}">
                <a16:creationId xmlns:a16="http://schemas.microsoft.com/office/drawing/2014/main" id="{772558DE-71B2-40AF-BED9-2832AB7E8546}"/>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77826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1_2_Compare">
    <p:bg>
      <p:bgPr>
        <a:solidFill>
          <a:schemeClr val="bg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20" name="Text Placeholder 7">
            <a:extLst>
              <a:ext uri="{FF2B5EF4-FFF2-40B4-BE49-F238E27FC236}">
                <a16:creationId xmlns:a16="http://schemas.microsoft.com/office/drawing/2014/main" id="{0714DED2-2161-5F44-92C1-5B14851F68E8}"/>
              </a:ext>
            </a:extLst>
          </p:cNvPr>
          <p:cNvSpPr>
            <a:spLocks noGrp="1"/>
          </p:cNvSpPr>
          <p:nvPr>
            <p:ph type="body" sz="quarter" idx="31" hasCustomPrompt="1"/>
          </p:nvPr>
        </p:nvSpPr>
        <p:spPr>
          <a:xfrm>
            <a:off x="622215" y="2153053"/>
            <a:ext cx="4338000" cy="395869"/>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800" b="0" i="0">
                <a:solidFill>
                  <a:schemeClr val="tx2"/>
                </a:solidFill>
                <a:latin typeface="Equip Extended" panose="02000503030000020004" pitchFamily="2" charset="77"/>
              </a:defRPr>
            </a:lvl1pPr>
          </a:lstStyle>
          <a:p>
            <a:pPr lvl="0"/>
            <a:r>
              <a:rPr lang="en-GB"/>
              <a:t>Edit description</a:t>
            </a:r>
          </a:p>
        </p:txBody>
      </p:sp>
      <p:pic>
        <p:nvPicPr>
          <p:cNvPr id="21" name="r1Asset 2.png" descr="r1Asset 2.png">
            <a:extLst>
              <a:ext uri="{FF2B5EF4-FFF2-40B4-BE49-F238E27FC236}">
                <a16:creationId xmlns:a16="http://schemas.microsoft.com/office/drawing/2014/main" id="{99C7C0EE-E1E7-724D-97B0-ED5987EC7475}"/>
              </a:ext>
            </a:extLst>
          </p:cNvPr>
          <p:cNvPicPr>
            <a:picLocks noChangeAspect="1"/>
          </p:cNvPicPr>
          <p:nvPr/>
        </p:nvPicPr>
        <p:blipFill>
          <a:blip r:embed="rId2"/>
          <a:stretch>
            <a:fillRect/>
          </a:stretch>
        </p:blipFill>
        <p:spPr>
          <a:xfrm rot="16692">
            <a:off x="8079122" y="1651243"/>
            <a:ext cx="1036144" cy="85114"/>
          </a:xfrm>
          <a:prstGeom prst="rect">
            <a:avLst/>
          </a:prstGeom>
          <a:ln w="12700">
            <a:miter lim="400000"/>
          </a:ln>
        </p:spPr>
      </p:pic>
      <p:sp>
        <p:nvSpPr>
          <p:cNvPr id="22" name="Text Placeholder 7">
            <a:extLst>
              <a:ext uri="{FF2B5EF4-FFF2-40B4-BE49-F238E27FC236}">
                <a16:creationId xmlns:a16="http://schemas.microsoft.com/office/drawing/2014/main" id="{D4C39B6E-C352-0F4E-82D0-149345319966}"/>
              </a:ext>
            </a:extLst>
          </p:cNvPr>
          <p:cNvSpPr>
            <a:spLocks noGrp="1"/>
          </p:cNvSpPr>
          <p:nvPr>
            <p:ph type="body" sz="quarter" idx="32" hasCustomPrompt="1"/>
          </p:nvPr>
        </p:nvSpPr>
        <p:spPr>
          <a:xfrm>
            <a:off x="6940800" y="1141040"/>
            <a:ext cx="3240000" cy="334313"/>
          </a:xfrm>
          <a:prstGeom prst="rect">
            <a:avLst/>
          </a:prstGeom>
        </p:spPr>
        <p:txBody>
          <a:bodyPr wrap="square" tIns="72000" numCol="1" spcCol="720000" anchor="t">
            <a:spAutoFit/>
          </a:bodyPr>
          <a:lstStyle>
            <a:lvl1pPr marL="0" indent="0" algn="ctr">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description</a:t>
            </a:r>
          </a:p>
        </p:txBody>
      </p:sp>
      <p:sp>
        <p:nvSpPr>
          <p:cNvPr id="39" name="Text Placeholder 7">
            <a:extLst>
              <a:ext uri="{FF2B5EF4-FFF2-40B4-BE49-F238E27FC236}">
                <a16:creationId xmlns:a16="http://schemas.microsoft.com/office/drawing/2014/main" id="{2C3E78E0-393F-274D-86D6-1FA2571F0610}"/>
              </a:ext>
            </a:extLst>
          </p:cNvPr>
          <p:cNvSpPr>
            <a:spLocks noGrp="1"/>
          </p:cNvSpPr>
          <p:nvPr>
            <p:ph type="body" sz="quarter" idx="33" hasCustomPrompt="1"/>
          </p:nvPr>
        </p:nvSpPr>
        <p:spPr>
          <a:xfrm>
            <a:off x="5679386" y="2153052"/>
            <a:ext cx="2934000" cy="792000"/>
          </a:xfrm>
          <a:prstGeom prst="rect">
            <a:avLst/>
          </a:prstGeom>
          <a:solidFill>
            <a:schemeClr val="accent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0" name="Text Placeholder 7">
            <a:extLst>
              <a:ext uri="{FF2B5EF4-FFF2-40B4-BE49-F238E27FC236}">
                <a16:creationId xmlns:a16="http://schemas.microsoft.com/office/drawing/2014/main" id="{75B144BD-DF32-7446-A774-515B3F46C51A}"/>
              </a:ext>
            </a:extLst>
          </p:cNvPr>
          <p:cNvSpPr>
            <a:spLocks noGrp="1"/>
          </p:cNvSpPr>
          <p:nvPr>
            <p:ph type="body" sz="quarter" idx="34" hasCustomPrompt="1"/>
          </p:nvPr>
        </p:nvSpPr>
        <p:spPr>
          <a:xfrm>
            <a:off x="8613386" y="2153052"/>
            <a:ext cx="2880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3" name="Text Placeholder 7">
            <a:extLst>
              <a:ext uri="{FF2B5EF4-FFF2-40B4-BE49-F238E27FC236}">
                <a16:creationId xmlns:a16="http://schemas.microsoft.com/office/drawing/2014/main" id="{AFEA1CF0-CF8B-7C45-98E1-BE94C243BDA7}"/>
              </a:ext>
            </a:extLst>
          </p:cNvPr>
          <p:cNvSpPr>
            <a:spLocks noGrp="1"/>
          </p:cNvSpPr>
          <p:nvPr>
            <p:ph type="body" sz="quarter" idx="36" hasCustomPrompt="1"/>
          </p:nvPr>
        </p:nvSpPr>
        <p:spPr>
          <a:xfrm>
            <a:off x="5679385" y="3067456"/>
            <a:ext cx="2934000" cy="792000"/>
          </a:xfrm>
          <a:prstGeom prst="rect">
            <a:avLst/>
          </a:prstGeom>
          <a:solidFill>
            <a:srgbClr val="205465"/>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44" name="Text Placeholder 7">
            <a:extLst>
              <a:ext uri="{FF2B5EF4-FFF2-40B4-BE49-F238E27FC236}">
                <a16:creationId xmlns:a16="http://schemas.microsoft.com/office/drawing/2014/main" id="{8CB68FB8-0491-0C48-A147-91A0B1C11319}"/>
              </a:ext>
            </a:extLst>
          </p:cNvPr>
          <p:cNvSpPr>
            <a:spLocks noGrp="1"/>
          </p:cNvSpPr>
          <p:nvPr>
            <p:ph type="body" sz="quarter" idx="37" hasCustomPrompt="1"/>
          </p:nvPr>
        </p:nvSpPr>
        <p:spPr>
          <a:xfrm>
            <a:off x="8560800" y="3067456"/>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49" name="Text Placeholder 7">
            <a:extLst>
              <a:ext uri="{FF2B5EF4-FFF2-40B4-BE49-F238E27FC236}">
                <a16:creationId xmlns:a16="http://schemas.microsoft.com/office/drawing/2014/main" id="{0EA55065-BEA9-854D-96EA-0864C0EEAEDD}"/>
              </a:ext>
            </a:extLst>
          </p:cNvPr>
          <p:cNvSpPr>
            <a:spLocks noGrp="1"/>
          </p:cNvSpPr>
          <p:nvPr>
            <p:ph type="body" sz="quarter" idx="39" hasCustomPrompt="1"/>
          </p:nvPr>
        </p:nvSpPr>
        <p:spPr>
          <a:xfrm>
            <a:off x="5679385" y="3981860"/>
            <a:ext cx="2934000" cy="792000"/>
          </a:xfrm>
          <a:prstGeom prst="rect">
            <a:avLst/>
          </a:prstGeom>
          <a:solidFill>
            <a:srgbClr val="2D807B"/>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0" name="Text Placeholder 7">
            <a:extLst>
              <a:ext uri="{FF2B5EF4-FFF2-40B4-BE49-F238E27FC236}">
                <a16:creationId xmlns:a16="http://schemas.microsoft.com/office/drawing/2014/main" id="{A0E99508-C6C5-AD41-BDF8-E368F4DD156C}"/>
              </a:ext>
            </a:extLst>
          </p:cNvPr>
          <p:cNvSpPr>
            <a:spLocks noGrp="1"/>
          </p:cNvSpPr>
          <p:nvPr>
            <p:ph type="body" sz="quarter" idx="40" hasCustomPrompt="1"/>
          </p:nvPr>
        </p:nvSpPr>
        <p:spPr>
          <a:xfrm>
            <a:off x="8560800" y="3981860"/>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3" name="Text Placeholder 7">
            <a:extLst>
              <a:ext uri="{FF2B5EF4-FFF2-40B4-BE49-F238E27FC236}">
                <a16:creationId xmlns:a16="http://schemas.microsoft.com/office/drawing/2014/main" id="{48ABF11D-9DAF-5440-8B39-8A165F464FD2}"/>
              </a:ext>
            </a:extLst>
          </p:cNvPr>
          <p:cNvSpPr>
            <a:spLocks noGrp="1"/>
          </p:cNvSpPr>
          <p:nvPr>
            <p:ph type="body" sz="quarter" idx="42" hasCustomPrompt="1"/>
          </p:nvPr>
        </p:nvSpPr>
        <p:spPr>
          <a:xfrm>
            <a:off x="5679385" y="4896264"/>
            <a:ext cx="2934000" cy="792000"/>
          </a:xfrm>
          <a:prstGeom prst="rect">
            <a:avLst/>
          </a:prstGeom>
          <a:solidFill>
            <a:srgbClr val="3AAB94"/>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bg1"/>
                </a:solidFill>
                <a:latin typeface="Equip Extended" panose="02000503030000020004" pitchFamily="2" charset="77"/>
              </a:defRPr>
            </a:lvl1pPr>
          </a:lstStyle>
          <a:p>
            <a:pPr lvl="0"/>
            <a:r>
              <a:rPr lang="en-GB"/>
              <a:t>Edit description</a:t>
            </a:r>
          </a:p>
        </p:txBody>
      </p:sp>
      <p:sp>
        <p:nvSpPr>
          <p:cNvPr id="54" name="Text Placeholder 7">
            <a:extLst>
              <a:ext uri="{FF2B5EF4-FFF2-40B4-BE49-F238E27FC236}">
                <a16:creationId xmlns:a16="http://schemas.microsoft.com/office/drawing/2014/main" id="{9677DE9D-2501-444A-9FCD-D4F0A339AC8D}"/>
              </a:ext>
            </a:extLst>
          </p:cNvPr>
          <p:cNvSpPr>
            <a:spLocks noGrp="1"/>
          </p:cNvSpPr>
          <p:nvPr>
            <p:ph type="body" sz="quarter" idx="43" hasCustomPrompt="1"/>
          </p:nvPr>
        </p:nvSpPr>
        <p:spPr>
          <a:xfrm>
            <a:off x="8560800" y="4896264"/>
            <a:ext cx="2934000" cy="792000"/>
          </a:xfrm>
          <a:prstGeom prst="rect">
            <a:avLst/>
          </a:prstGeom>
          <a:solidFill>
            <a:srgbClr val="D1F5EA"/>
          </a:solidFill>
        </p:spPr>
        <p:txBody>
          <a:bodyPr wrap="square" tIns="72000" numCol="1" spcCol="720000" anchor="ctr">
            <a:noAutofit/>
          </a:bodyPr>
          <a:lstStyle>
            <a:lvl1pPr marL="0" indent="0" algn="ctr">
              <a:lnSpc>
                <a:spcPct val="100000"/>
              </a:lnSpc>
              <a:spcBef>
                <a:spcPts val="0"/>
              </a:spcBef>
              <a:buFont typeface="Arial" panose="020B0604020202020204" pitchFamily="34" charset="0"/>
              <a:buNone/>
              <a:defRPr sz="1200" b="0" i="0">
                <a:solidFill>
                  <a:schemeClr val="tx2"/>
                </a:solidFill>
                <a:latin typeface="Equip Extended" panose="02000503030000020004" pitchFamily="2" charset="77"/>
              </a:defRPr>
            </a:lvl1pPr>
          </a:lstStyle>
          <a:p>
            <a:pPr lvl="0"/>
            <a:r>
              <a:rPr lang="en-GB"/>
              <a:t>Edit description</a:t>
            </a:r>
          </a:p>
        </p:txBody>
      </p:sp>
      <p:sp>
        <p:nvSpPr>
          <p:cNvPr id="57" name="Title 1">
            <a:extLst>
              <a:ext uri="{FF2B5EF4-FFF2-40B4-BE49-F238E27FC236}">
                <a16:creationId xmlns:a16="http://schemas.microsoft.com/office/drawing/2014/main" id="{C0356F5A-298E-1E4F-8A80-AEECD94E44E0}"/>
              </a:ext>
            </a:extLst>
          </p:cNvPr>
          <p:cNvSpPr>
            <a:spLocks noGrp="1"/>
          </p:cNvSpPr>
          <p:nvPr>
            <p:ph type="title" hasCustomPrompt="1"/>
          </p:nvPr>
        </p:nvSpPr>
        <p:spPr>
          <a:xfrm>
            <a:off x="626400" y="481125"/>
            <a:ext cx="4333814"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58" name="Text Placeholder 7">
            <a:extLst>
              <a:ext uri="{FF2B5EF4-FFF2-40B4-BE49-F238E27FC236}">
                <a16:creationId xmlns:a16="http://schemas.microsoft.com/office/drawing/2014/main" id="{67D5818A-2247-974B-9F65-E972B302B00C}"/>
              </a:ext>
            </a:extLst>
          </p:cNvPr>
          <p:cNvSpPr>
            <a:spLocks noGrp="1"/>
          </p:cNvSpPr>
          <p:nvPr>
            <p:ph type="body" sz="quarter" idx="29" hasCustomPrompt="1"/>
          </p:nvPr>
        </p:nvSpPr>
        <p:spPr>
          <a:xfrm>
            <a:off x="626401" y="930188"/>
            <a:ext cx="4333814"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59" name="Text Placeholder 7">
            <a:extLst>
              <a:ext uri="{FF2B5EF4-FFF2-40B4-BE49-F238E27FC236}">
                <a16:creationId xmlns:a16="http://schemas.microsoft.com/office/drawing/2014/main" id="{E27AFBE8-0396-9444-919D-54BF4ACA73AE}"/>
              </a:ext>
            </a:extLst>
          </p:cNvPr>
          <p:cNvSpPr>
            <a:spLocks noGrp="1"/>
          </p:cNvSpPr>
          <p:nvPr>
            <p:ph type="body" sz="quarter" idx="35" hasCustomPrompt="1"/>
          </p:nvPr>
        </p:nvSpPr>
        <p:spPr>
          <a:xfrm>
            <a:off x="8236800" y="2225052"/>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0" name="Text Placeholder 7">
            <a:extLst>
              <a:ext uri="{FF2B5EF4-FFF2-40B4-BE49-F238E27FC236}">
                <a16:creationId xmlns:a16="http://schemas.microsoft.com/office/drawing/2014/main" id="{F61821AA-302A-9944-ACB0-C3BEEFF95619}"/>
              </a:ext>
            </a:extLst>
          </p:cNvPr>
          <p:cNvSpPr>
            <a:spLocks noGrp="1"/>
          </p:cNvSpPr>
          <p:nvPr>
            <p:ph type="body" sz="quarter" idx="44" hasCustomPrompt="1"/>
          </p:nvPr>
        </p:nvSpPr>
        <p:spPr>
          <a:xfrm>
            <a:off x="8236800" y="3140439"/>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1" name="Text Placeholder 7">
            <a:extLst>
              <a:ext uri="{FF2B5EF4-FFF2-40B4-BE49-F238E27FC236}">
                <a16:creationId xmlns:a16="http://schemas.microsoft.com/office/drawing/2014/main" id="{A761C271-209A-CB4A-8CE6-9EC6EC5D5DA3}"/>
              </a:ext>
            </a:extLst>
          </p:cNvPr>
          <p:cNvSpPr>
            <a:spLocks noGrp="1"/>
          </p:cNvSpPr>
          <p:nvPr>
            <p:ph type="body" sz="quarter" idx="45" hasCustomPrompt="1"/>
          </p:nvPr>
        </p:nvSpPr>
        <p:spPr>
          <a:xfrm>
            <a:off x="8236800" y="4056247"/>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62" name="Text Placeholder 7">
            <a:extLst>
              <a:ext uri="{FF2B5EF4-FFF2-40B4-BE49-F238E27FC236}">
                <a16:creationId xmlns:a16="http://schemas.microsoft.com/office/drawing/2014/main" id="{F3D16181-B31F-1245-8E9F-D5471F4CBD4E}"/>
              </a:ext>
            </a:extLst>
          </p:cNvPr>
          <p:cNvSpPr>
            <a:spLocks noGrp="1"/>
          </p:cNvSpPr>
          <p:nvPr>
            <p:ph type="body" sz="quarter" idx="46" hasCustomPrompt="1"/>
          </p:nvPr>
        </p:nvSpPr>
        <p:spPr>
          <a:xfrm>
            <a:off x="8236800" y="4970651"/>
            <a:ext cx="648000" cy="643225"/>
          </a:xfrm>
          <a:prstGeom prst="ellipse">
            <a:avLst/>
          </a:prstGeom>
          <a:solidFill>
            <a:schemeClr val="accent4"/>
          </a:solidFill>
        </p:spPr>
        <p:txBody>
          <a:bodyPr wrap="none" tIns="72000" numCol="1" spcCol="720000" anchor="ctr" anchorCtr="0">
            <a:noAutofit/>
          </a:bodyPr>
          <a:lstStyle>
            <a:lvl1pPr marL="0" indent="0" algn="ctr">
              <a:lnSpc>
                <a:spcPct val="100000"/>
              </a:lnSpc>
              <a:spcBef>
                <a:spcPts val="0"/>
              </a:spcBef>
              <a:buFont typeface="Arial" panose="020B0604020202020204" pitchFamily="34" charset="0"/>
              <a:buNone/>
              <a:defRPr sz="1100" b="0" i="1">
                <a:solidFill>
                  <a:schemeClr val="bg1"/>
                </a:solidFill>
                <a:latin typeface="Equip" panose="02000503030000020004" pitchFamily="2" charset="77"/>
              </a:defRPr>
            </a:lvl1pPr>
          </a:lstStyle>
          <a:p>
            <a:pPr lvl="0"/>
            <a:r>
              <a:rPr lang="en-GB"/>
              <a:t>Over</a:t>
            </a:r>
          </a:p>
        </p:txBody>
      </p:sp>
      <p:sp>
        <p:nvSpPr>
          <p:cNvPr id="23" name="Text Placeholder 7">
            <a:extLst>
              <a:ext uri="{FF2B5EF4-FFF2-40B4-BE49-F238E27FC236}">
                <a16:creationId xmlns:a16="http://schemas.microsoft.com/office/drawing/2014/main" id="{AE58BBC7-CF1F-453F-9C1F-689F4BAB23A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0713932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1_Quotes Blue">
    <p:bg>
      <p:bgPr>
        <a:solidFill>
          <a:schemeClr val="accent4"/>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a:t>Edit subtitle</a:t>
            </a:r>
          </a:p>
        </p:txBody>
      </p:sp>
      <p:sp>
        <p:nvSpPr>
          <p:cNvPr id="16" name="Text Placeholder 7">
            <a:extLst>
              <a:ext uri="{FF2B5EF4-FFF2-40B4-BE49-F238E27FC236}">
                <a16:creationId xmlns:a16="http://schemas.microsoft.com/office/drawing/2014/main" id="{220A6E3E-99C1-41A7-AE9D-48E132545F1F}"/>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8047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2_Section Big Title Blue">
    <p:bg>
      <p:bgPr>
        <a:solidFill>
          <a:schemeClr val="accent4"/>
        </a:solidFill>
        <a:effectLst/>
      </p:bgPr>
    </p:bg>
    <p:spTree>
      <p:nvGrpSpPr>
        <p:cNvPr id="1" name=""/>
        <p:cNvGrpSpPr/>
        <p:nvPr/>
      </p:nvGrpSpPr>
      <p:grpSpPr>
        <a:xfrm>
          <a:off x="0" y="0"/>
          <a:ext cx="0" cy="0"/>
          <a:chOff x="0" y="0"/>
          <a:chExt cx="0" cy="0"/>
        </a:xfrm>
      </p:grpSpPr>
      <p:pic>
        <p:nvPicPr>
          <p:cNvPr id="8" name="r1Artboard 3 copy 7edsw.pdf" descr="r1Artboard 3 copy 7edsw.pdf">
            <a:extLst>
              <a:ext uri="{FF2B5EF4-FFF2-40B4-BE49-F238E27FC236}">
                <a16:creationId xmlns:a16="http://schemas.microsoft.com/office/drawing/2014/main" id="{DB2CB175-7699-BF45-8858-F8C4DBF892A4}"/>
              </a:ext>
            </a:extLst>
          </p:cNvPr>
          <p:cNvPicPr>
            <a:picLocks noChangeAspect="1"/>
          </p:cNvPicPr>
          <p:nvPr/>
        </p:nvPicPr>
        <p:blipFill rotWithShape="1">
          <a:blip r:embed="rId2" cstate="screen">
            <a:alphaModFix amt="60000"/>
            <a:extLst>
              <a:ext uri="{28A0092B-C50C-407E-A947-70E740481C1C}">
                <a14:useLocalDpi xmlns:a14="http://schemas.microsoft.com/office/drawing/2010/main"/>
              </a:ext>
            </a:extLst>
          </a:blip>
          <a:srcRect/>
          <a:stretch/>
        </p:blipFill>
        <p:spPr>
          <a:xfrm>
            <a:off x="3789600" y="0"/>
            <a:ext cx="8402400" cy="6858000"/>
          </a:xfrm>
          <a:prstGeom prst="rect">
            <a:avLst/>
          </a:prstGeom>
          <a:ln w="12700">
            <a:miter lim="400000"/>
          </a:ln>
        </p:spPr>
      </p:pic>
      <p:pic>
        <p:nvPicPr>
          <p:cNvPr id="3" name="Graphic 2">
            <a:extLst>
              <a:ext uri="{FF2B5EF4-FFF2-40B4-BE49-F238E27FC236}">
                <a16:creationId xmlns:a16="http://schemas.microsoft.com/office/drawing/2014/main" id="{73A8F63C-93A7-DA4F-8C8B-03DCFB7B5A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000" y="1"/>
            <a:ext cx="1980000" cy="1485001"/>
          </a:xfrm>
          <a:prstGeom prst="rect">
            <a:avLst/>
          </a:prstGeom>
        </p:spPr>
      </p:pic>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sp>
        <p:nvSpPr>
          <p:cNvPr id="12" name="Title 1">
            <a:extLst>
              <a:ext uri="{FF2B5EF4-FFF2-40B4-BE49-F238E27FC236}">
                <a16:creationId xmlns:a16="http://schemas.microsoft.com/office/drawing/2014/main" id="{29D59645-33BD-F041-9140-5802DD717353}"/>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bg1"/>
                </a:solidFill>
                <a:latin typeface="Equip Extended" panose="02000503030000020004" pitchFamily="2" charset="77"/>
              </a:defRPr>
            </a:lvl1pPr>
          </a:lstStyle>
          <a:p>
            <a:r>
              <a:rPr lang="en-GB"/>
              <a:t>Edit section title</a:t>
            </a:r>
            <a:endParaRPr lang="en-PT"/>
          </a:p>
        </p:txBody>
      </p:sp>
      <p:sp>
        <p:nvSpPr>
          <p:cNvPr id="11" name="Text Placeholder 7">
            <a:extLst>
              <a:ext uri="{FF2B5EF4-FFF2-40B4-BE49-F238E27FC236}">
                <a16:creationId xmlns:a16="http://schemas.microsoft.com/office/drawing/2014/main" id="{3DA0C077-5EC7-6940-8AED-92F032F44DAA}"/>
              </a:ext>
            </a:extLst>
          </p:cNvPr>
          <p:cNvSpPr>
            <a:spLocks noGrp="1"/>
          </p:cNvSpPr>
          <p:nvPr>
            <p:ph type="body" sz="quarter" idx="12" hasCustomPrompt="1"/>
          </p:nvPr>
        </p:nvSpPr>
        <p:spPr>
          <a:xfrm>
            <a:off x="639386" y="4407492"/>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41298914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2_2_Quotes Purple">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1943997" y="3769143"/>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1943997" y="3445709"/>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966780" y="1379958"/>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602823" y="5051551"/>
            <a:ext cx="628698" cy="1323439"/>
          </a:xfrm>
          <a:prstGeom prst="rect">
            <a:avLst/>
          </a:prstGeom>
          <a:noFill/>
        </p:spPr>
        <p:txBody>
          <a:bodyPr wrap="none" rtlCol="0" anchor="b">
            <a:noAutofit/>
          </a:bodyPr>
          <a:lstStyle/>
          <a:p>
            <a:pPr>
              <a:spcBef>
                <a:spcPts val="0"/>
              </a:spcBef>
            </a:pPr>
            <a:r>
              <a:rPr lang="en-PT" sz="8000" b="1" i="0">
                <a:solidFill>
                  <a:schemeClr val="accent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1943998" y="2211834"/>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5028407" y="3340920"/>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6371592" y="4194182"/>
            <a:ext cx="2797200" cy="303536"/>
          </a:xfrm>
          <a:prstGeom prst="rect">
            <a:avLst/>
          </a:prstGeom>
        </p:spPr>
        <p:txBody>
          <a:bodyPr wrap="square" tIns="72000" anchor="t">
            <a:spAutoFit/>
          </a:bodyPr>
          <a:lstStyle>
            <a:lvl1pPr marL="0" indent="0">
              <a:lnSpc>
                <a:spcPct val="100000"/>
              </a:lnSpc>
              <a:spcBef>
                <a:spcPts val="0"/>
              </a:spcBef>
              <a:buNone/>
              <a:defRPr sz="12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6371592" y="3870748"/>
            <a:ext cx="2797200" cy="318924"/>
          </a:xfrm>
          <a:prstGeom prst="rect">
            <a:avLst/>
          </a:prstGeom>
        </p:spPr>
        <p:txBody>
          <a:bodyPr wrap="square" tIns="72000" anchor="t">
            <a:spAutoFit/>
          </a:bodyPr>
          <a:lstStyle>
            <a:lvl1pPr marL="0" indent="0">
              <a:lnSpc>
                <a:spcPct val="100000"/>
              </a:lnSpc>
              <a:spcBef>
                <a:spcPts val="0"/>
              </a:spcBef>
              <a:buNone/>
              <a:defRPr sz="13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6371593" y="2636873"/>
            <a:ext cx="3862800" cy="980644"/>
          </a:xfrm>
          <a:prstGeom prst="rect">
            <a:avLst/>
          </a:prstGeom>
        </p:spPr>
        <p:txBody>
          <a:bodyPr wrap="square" tIns="72000" anchor="b">
            <a:spAutoFit/>
          </a:bodyPr>
          <a:lstStyle>
            <a:lvl1pPr marL="0" indent="0">
              <a:lnSpc>
                <a:spcPct val="100000"/>
              </a:lnSpc>
              <a:spcBef>
                <a:spcPts val="0"/>
              </a:spcBef>
              <a:buNone/>
              <a:defRPr sz="14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9456002" y="3765959"/>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34" name="Title 1">
            <a:extLst>
              <a:ext uri="{FF2B5EF4-FFF2-40B4-BE49-F238E27FC236}">
                <a16:creationId xmlns:a16="http://schemas.microsoft.com/office/drawing/2014/main" id="{072889E0-E7E5-E147-843C-BE83DEDDF915}"/>
              </a:ext>
            </a:extLst>
          </p:cNvPr>
          <p:cNvSpPr>
            <a:spLocks noGrp="1"/>
          </p:cNvSpPr>
          <p:nvPr>
            <p:ph type="title" hasCustomPrompt="1"/>
          </p:nvPr>
        </p:nvSpPr>
        <p:spPr>
          <a:xfrm>
            <a:off x="626399" y="481125"/>
            <a:ext cx="5065199" cy="488201"/>
          </a:xfrm>
          <a:prstGeom prst="rect">
            <a:avLst/>
          </a:prstGeom>
        </p:spPr>
        <p:txBody>
          <a:bodyPr tIns="72000" anchor="t">
            <a:spAutoFit/>
          </a:bodyPr>
          <a:lstStyle>
            <a:lvl1pPr>
              <a:lnSpc>
                <a:spcPct val="100000"/>
              </a:lnSpc>
              <a:spcBef>
                <a:spcPts val="0"/>
              </a:spcBef>
              <a:defRPr sz="2400" b="1" i="0">
                <a:solidFill>
                  <a:schemeClr val="bg1"/>
                </a:solidFill>
                <a:latin typeface="Equip Extended" panose="02000503030000020004" pitchFamily="2" charset="77"/>
              </a:defRPr>
            </a:lvl1pPr>
          </a:lstStyle>
          <a:p>
            <a:r>
              <a:rPr lang="en-GB"/>
              <a:t>Edit title</a:t>
            </a:r>
            <a:endParaRPr lang="en-PT"/>
          </a:p>
        </p:txBody>
      </p:sp>
      <p:sp>
        <p:nvSpPr>
          <p:cNvPr id="35" name="Text Placeholder 7">
            <a:extLst>
              <a:ext uri="{FF2B5EF4-FFF2-40B4-BE49-F238E27FC236}">
                <a16:creationId xmlns:a16="http://schemas.microsoft.com/office/drawing/2014/main" id="{191DEFED-AA81-4D42-88DF-A4B7EFBEDCBB}"/>
              </a:ext>
            </a:extLst>
          </p:cNvPr>
          <p:cNvSpPr>
            <a:spLocks noGrp="1"/>
          </p:cNvSpPr>
          <p:nvPr>
            <p:ph type="body" sz="quarter" idx="29" hasCustomPrompt="1"/>
          </p:nvPr>
        </p:nvSpPr>
        <p:spPr>
          <a:xfrm>
            <a:off x="626401" y="930188"/>
            <a:ext cx="5065200" cy="365091"/>
          </a:xfrm>
          <a:prstGeom prst="rect">
            <a:avLst/>
          </a:prstGeom>
        </p:spPr>
        <p:txBody>
          <a:bodyPr wrap="square" tIns="72000" anchor="t">
            <a:spAutoFit/>
          </a:bodyPr>
          <a:lstStyle>
            <a:lvl1pPr marL="0" indent="0">
              <a:lnSpc>
                <a:spcPct val="100000"/>
              </a:lnSpc>
              <a:spcBef>
                <a:spcPts val="0"/>
              </a:spcBef>
              <a:buNone/>
              <a:defRPr sz="1600" b="0" i="0">
                <a:solidFill>
                  <a:schemeClr val="bg1"/>
                </a:solidFill>
                <a:latin typeface="Equip Extended Light" panose="02000503000000020004" pitchFamily="2" charset="77"/>
              </a:defRPr>
            </a:lvl1pPr>
          </a:lstStyle>
          <a:p>
            <a:pPr lvl="0"/>
            <a:r>
              <a:rPr lang="en-GB"/>
              <a:t>Edit subtitle</a:t>
            </a:r>
          </a:p>
        </p:txBody>
      </p:sp>
      <p:sp>
        <p:nvSpPr>
          <p:cNvPr id="16" name="Text Placeholder 7">
            <a:extLst>
              <a:ext uri="{FF2B5EF4-FFF2-40B4-BE49-F238E27FC236}">
                <a16:creationId xmlns:a16="http://schemas.microsoft.com/office/drawing/2014/main" id="{889CA3F5-9F1B-42C2-82DF-139FEB3C19FB}"/>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7943330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2_3_Info Quotes Blu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31939853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2_4_Info Quotes Purp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A87CDB-10A3-0E42-8920-0747E24E9DEE}"/>
              </a:ext>
            </a:extLst>
          </p:cNvPr>
          <p:cNvSpPr/>
          <p:nvPr/>
        </p:nvSpPr>
        <p:spPr>
          <a:xfrm>
            <a:off x="5691598" y="0"/>
            <a:ext cx="650040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1" name="Text Placeholder 7">
            <a:extLst>
              <a:ext uri="{FF2B5EF4-FFF2-40B4-BE49-F238E27FC236}">
                <a16:creationId xmlns:a16="http://schemas.microsoft.com/office/drawing/2014/main" id="{8AF0AA4A-3D78-AA42-9365-40DCCB579274}"/>
              </a:ext>
            </a:extLst>
          </p:cNvPr>
          <p:cNvSpPr>
            <a:spLocks noGrp="1"/>
          </p:cNvSpPr>
          <p:nvPr>
            <p:ph type="body" sz="quarter" idx="12" hasCustomPrompt="1"/>
          </p:nvPr>
        </p:nvSpPr>
        <p:spPr>
          <a:xfrm>
            <a:off x="7010399" y="2602167"/>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13" name="Text Placeholder 7">
            <a:extLst>
              <a:ext uri="{FF2B5EF4-FFF2-40B4-BE49-F238E27FC236}">
                <a16:creationId xmlns:a16="http://schemas.microsoft.com/office/drawing/2014/main" id="{DD0C16C5-C102-A243-B3AE-D3937AD81F62}"/>
              </a:ext>
            </a:extLst>
          </p:cNvPr>
          <p:cNvSpPr>
            <a:spLocks noGrp="1"/>
          </p:cNvSpPr>
          <p:nvPr>
            <p:ph type="body" sz="quarter" idx="13" hasCustomPrompt="1"/>
          </p:nvPr>
        </p:nvSpPr>
        <p:spPr>
          <a:xfrm>
            <a:off x="7010399" y="2278733"/>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 name="TextBox 2">
            <a:extLst>
              <a:ext uri="{FF2B5EF4-FFF2-40B4-BE49-F238E27FC236}">
                <a16:creationId xmlns:a16="http://schemas.microsoft.com/office/drawing/2014/main" id="{887C61D2-B01E-A14D-A3C4-B70E84D40EC0}"/>
              </a:ext>
            </a:extLst>
          </p:cNvPr>
          <p:cNvSpPr txBox="1"/>
          <p:nvPr/>
        </p:nvSpPr>
        <p:spPr>
          <a:xfrm>
            <a:off x="6333156" y="326194"/>
            <a:ext cx="630301" cy="1323439"/>
          </a:xfrm>
          <a:prstGeom prst="rect">
            <a:avLst/>
          </a:prstGeom>
          <a:noFill/>
        </p:spPr>
        <p:txBody>
          <a:bodyPr wrap="none" rtlCol="0">
            <a:spAutoFit/>
          </a:bodyPr>
          <a:lstStyle/>
          <a:p>
            <a:pPr>
              <a:spcBef>
                <a:spcPts val="0"/>
              </a:spcBef>
            </a:pPr>
            <a:r>
              <a:rPr lang="en-PT" sz="8000" b="1" i="0">
                <a:solidFill>
                  <a:schemeClr val="tx1"/>
                </a:solidFill>
                <a:latin typeface="Equip Extended" panose="02000503030000020004" pitchFamily="2" charset="77"/>
              </a:rPr>
              <a:t>“</a:t>
            </a:r>
          </a:p>
        </p:txBody>
      </p:sp>
      <p:sp>
        <p:nvSpPr>
          <p:cNvPr id="20" name="TextBox 19">
            <a:extLst>
              <a:ext uri="{FF2B5EF4-FFF2-40B4-BE49-F238E27FC236}">
                <a16:creationId xmlns:a16="http://schemas.microsoft.com/office/drawing/2014/main" id="{649D3518-BE06-3C4F-9B82-13D47749E849}"/>
              </a:ext>
            </a:extLst>
          </p:cNvPr>
          <p:cNvSpPr txBox="1"/>
          <p:nvPr/>
        </p:nvSpPr>
        <p:spPr>
          <a:xfrm>
            <a:off x="10925052" y="5626330"/>
            <a:ext cx="628698" cy="1323439"/>
          </a:xfrm>
          <a:prstGeom prst="rect">
            <a:avLst/>
          </a:prstGeom>
          <a:noFill/>
        </p:spPr>
        <p:txBody>
          <a:bodyPr wrap="none" rtlCol="0" anchor="b">
            <a:noAutofit/>
          </a:bodyPr>
          <a:lstStyle/>
          <a:p>
            <a:pPr>
              <a:spcBef>
                <a:spcPts val="0"/>
              </a:spcBef>
            </a:pPr>
            <a:r>
              <a:rPr lang="en-PT" sz="8000" b="1" i="0">
                <a:solidFill>
                  <a:schemeClr val="tx1"/>
                </a:solidFill>
                <a:latin typeface="Equip Extended" panose="02000503030000020004" pitchFamily="2" charset="77"/>
              </a:rPr>
              <a:t>”</a:t>
            </a:r>
          </a:p>
        </p:txBody>
      </p:sp>
      <p:sp>
        <p:nvSpPr>
          <p:cNvPr id="21" name="Text Placeholder 7">
            <a:extLst>
              <a:ext uri="{FF2B5EF4-FFF2-40B4-BE49-F238E27FC236}">
                <a16:creationId xmlns:a16="http://schemas.microsoft.com/office/drawing/2014/main" id="{C1B2D925-6381-9A47-8EBA-795195C8ABB8}"/>
              </a:ext>
            </a:extLst>
          </p:cNvPr>
          <p:cNvSpPr>
            <a:spLocks noGrp="1"/>
          </p:cNvSpPr>
          <p:nvPr>
            <p:ph type="body" sz="quarter" idx="34" hasCustomPrompt="1"/>
          </p:nvPr>
        </p:nvSpPr>
        <p:spPr>
          <a:xfrm>
            <a:off x="7010400" y="1220223"/>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22" name="Image">
            <a:extLst>
              <a:ext uri="{FF2B5EF4-FFF2-40B4-BE49-F238E27FC236}">
                <a16:creationId xmlns:a16="http://schemas.microsoft.com/office/drawing/2014/main" id="{822A80EC-B1B0-3442-829C-CAFABB882D10}"/>
              </a:ext>
            </a:extLst>
          </p:cNvPr>
          <p:cNvSpPr>
            <a:spLocks noGrp="1" noChangeAspect="1"/>
          </p:cNvSpPr>
          <p:nvPr>
            <p:ph type="pic" sz="quarter" idx="30"/>
          </p:nvPr>
        </p:nvSpPr>
        <p:spPr>
          <a:xfrm>
            <a:off x="10094809" y="2173944"/>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8355F0FD-0400-F544-A20A-FFD2420BD67F}"/>
              </a:ext>
            </a:extLst>
          </p:cNvPr>
          <p:cNvSpPr>
            <a:spLocks noGrp="1"/>
          </p:cNvSpPr>
          <p:nvPr>
            <p:ph type="body" sz="quarter" idx="35" hasCustomPrompt="1"/>
          </p:nvPr>
        </p:nvSpPr>
        <p:spPr>
          <a:xfrm>
            <a:off x="7010399" y="4794190"/>
            <a:ext cx="2797200" cy="288147"/>
          </a:xfrm>
          <a:prstGeom prst="rect">
            <a:avLst/>
          </a:prstGeom>
        </p:spPr>
        <p:txBody>
          <a:bodyPr wrap="square" tIns="72000" anchor="t">
            <a:spAutoFit/>
          </a:bodyPr>
          <a:lstStyle>
            <a:lvl1pPr marL="0" indent="0">
              <a:lnSpc>
                <a:spcPct val="100000"/>
              </a:lnSpc>
              <a:spcBef>
                <a:spcPts val="0"/>
              </a:spcBef>
              <a:buNone/>
              <a:defRPr sz="1100" b="0" i="0">
                <a:solidFill>
                  <a:schemeClr val="bg1"/>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CEE37377-A5FF-9646-B596-C7E6C7268FEA}"/>
              </a:ext>
            </a:extLst>
          </p:cNvPr>
          <p:cNvSpPr>
            <a:spLocks noGrp="1"/>
          </p:cNvSpPr>
          <p:nvPr>
            <p:ph type="body" sz="quarter" idx="36" hasCustomPrompt="1"/>
          </p:nvPr>
        </p:nvSpPr>
        <p:spPr>
          <a:xfrm>
            <a:off x="7010399" y="4470756"/>
            <a:ext cx="2797200" cy="303536"/>
          </a:xfrm>
          <a:prstGeom prst="rect">
            <a:avLst/>
          </a:prstGeom>
        </p:spPr>
        <p:txBody>
          <a:bodyPr wrap="square" tIns="72000" anchor="t">
            <a:spAutoFit/>
          </a:bodyPr>
          <a:lstStyle>
            <a:lvl1pPr marL="0" indent="0">
              <a:lnSpc>
                <a:spcPct val="100000"/>
              </a:lnSpc>
              <a:spcBef>
                <a:spcPts val="0"/>
              </a:spcBef>
              <a:buNone/>
              <a:defRPr sz="1200" b="1" i="0">
                <a:solidFill>
                  <a:schemeClr val="tx1"/>
                </a:solidFill>
                <a:latin typeface="Equip Extended" panose="02000503030000020004" pitchFamily="2" charset="77"/>
              </a:defRPr>
            </a:lvl1pPr>
          </a:lstStyle>
          <a:p>
            <a:pPr lvl="0"/>
            <a:r>
              <a:rPr lang="en-GB"/>
              <a:t>Edit name</a:t>
            </a:r>
          </a:p>
        </p:txBody>
      </p:sp>
      <p:sp>
        <p:nvSpPr>
          <p:cNvPr id="31" name="Text Placeholder 7">
            <a:extLst>
              <a:ext uri="{FF2B5EF4-FFF2-40B4-BE49-F238E27FC236}">
                <a16:creationId xmlns:a16="http://schemas.microsoft.com/office/drawing/2014/main" id="{D30342F4-2876-3240-A7F5-9346EEB55FF4}"/>
              </a:ext>
            </a:extLst>
          </p:cNvPr>
          <p:cNvSpPr>
            <a:spLocks noGrp="1"/>
          </p:cNvSpPr>
          <p:nvPr>
            <p:ph type="body" sz="quarter" idx="37" hasCustomPrompt="1"/>
          </p:nvPr>
        </p:nvSpPr>
        <p:spPr>
          <a:xfrm>
            <a:off x="7010400" y="3412246"/>
            <a:ext cx="3862800" cy="857533"/>
          </a:xfrm>
          <a:prstGeom prst="rect">
            <a:avLst/>
          </a:prstGeom>
        </p:spPr>
        <p:txBody>
          <a:bodyPr wrap="square" tIns="72000" anchor="t">
            <a:spAutoFit/>
          </a:bodyPr>
          <a:lstStyle>
            <a:lvl1pPr marL="0" indent="0">
              <a:lnSpc>
                <a:spcPct val="100000"/>
              </a:lnSpc>
              <a:spcBef>
                <a:spcPts val="0"/>
              </a:spcBef>
              <a:buNone/>
              <a:defRPr sz="1200" b="0" i="1">
                <a:solidFill>
                  <a:schemeClr val="bg1"/>
                </a:solidFill>
                <a:latin typeface="Equip Extended Light" panose="02000503000000020004" pitchFamily="2" charset="77"/>
              </a:defRPr>
            </a:lvl1pPr>
          </a:lstStyle>
          <a:p>
            <a:pPr lvl="0"/>
            <a:r>
              <a:rPr lang="en-GB"/>
              <a:t>Nagarro behaves like a start-up,  ready for anything, very result  oriented and not dwindling until  we as a customer have gotten  what we want. </a:t>
            </a:r>
          </a:p>
        </p:txBody>
      </p:sp>
      <p:sp>
        <p:nvSpPr>
          <p:cNvPr id="33" name="Image">
            <a:extLst>
              <a:ext uri="{FF2B5EF4-FFF2-40B4-BE49-F238E27FC236}">
                <a16:creationId xmlns:a16="http://schemas.microsoft.com/office/drawing/2014/main" id="{A8684A1C-A560-DE49-AD50-647BDB254A86}"/>
              </a:ext>
            </a:extLst>
          </p:cNvPr>
          <p:cNvSpPr>
            <a:spLocks noGrp="1" noChangeAspect="1"/>
          </p:cNvSpPr>
          <p:nvPr>
            <p:ph type="pic" sz="quarter" idx="38"/>
          </p:nvPr>
        </p:nvSpPr>
        <p:spPr>
          <a:xfrm>
            <a:off x="10094809" y="4365967"/>
            <a:ext cx="792000" cy="792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17" name="Text Placeholder 7">
            <a:extLst>
              <a:ext uri="{FF2B5EF4-FFF2-40B4-BE49-F238E27FC236}">
                <a16:creationId xmlns:a16="http://schemas.microsoft.com/office/drawing/2014/main" id="{C4E74E73-E5E9-9A4B-B770-38AF5E5DD240}"/>
              </a:ext>
            </a:extLst>
          </p:cNvPr>
          <p:cNvSpPr>
            <a:spLocks noGrp="1"/>
          </p:cNvSpPr>
          <p:nvPr>
            <p:ph type="body" sz="quarter" idx="10" hasCustomPrompt="1"/>
          </p:nvPr>
        </p:nvSpPr>
        <p:spPr>
          <a:xfrm>
            <a:off x="639385" y="5876515"/>
            <a:ext cx="4332213"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
        <p:nvSpPr>
          <p:cNvPr id="26" name="Content Placeholder 5">
            <a:extLst>
              <a:ext uri="{FF2B5EF4-FFF2-40B4-BE49-F238E27FC236}">
                <a16:creationId xmlns:a16="http://schemas.microsoft.com/office/drawing/2014/main" id="{687D0E9D-AC0E-0C40-84D7-30F7F044763B}"/>
              </a:ext>
            </a:extLst>
          </p:cNvPr>
          <p:cNvSpPr>
            <a:spLocks noGrp="1"/>
          </p:cNvSpPr>
          <p:nvPr>
            <p:ph sz="quarter" idx="11"/>
          </p:nvPr>
        </p:nvSpPr>
        <p:spPr>
          <a:xfrm>
            <a:off x="626400" y="1602250"/>
            <a:ext cx="4332213" cy="4024080"/>
          </a:xfrm>
        </p:spPr>
        <p:txBody>
          <a:bodyPr/>
          <a:lstStyle>
            <a:lvl1pPr>
              <a:spcBef>
                <a:spcPts val="0"/>
              </a:spcBef>
              <a:defRPr>
                <a:solidFill>
                  <a:schemeClr val="tx2"/>
                </a:solidFill>
              </a:defRPr>
            </a:lvl1pPr>
            <a:lvl2pPr>
              <a:spcBef>
                <a:spcPts val="0"/>
              </a:spcBef>
              <a:defRPr>
                <a:solidFill>
                  <a:schemeClr val="tx2"/>
                </a:solidFill>
              </a:defRPr>
            </a:lvl2pPr>
            <a:lvl3pPr>
              <a:spcBef>
                <a:spcPts val="0"/>
              </a:spcBef>
              <a:defRPr>
                <a:solidFill>
                  <a:schemeClr val="tx2"/>
                </a:solidFill>
              </a:defRPr>
            </a:lvl3pPr>
            <a:lvl4pPr>
              <a:spcBef>
                <a:spcPts val="0"/>
              </a:spcBef>
              <a:defRPr>
                <a:solidFill>
                  <a:schemeClr val="tx2"/>
                </a:solidFill>
              </a:defRPr>
            </a:lvl4pPr>
            <a:lvl5pPr>
              <a:spcBef>
                <a:spcPts val="0"/>
              </a:spcBef>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T"/>
          </a:p>
        </p:txBody>
      </p:sp>
      <p:sp>
        <p:nvSpPr>
          <p:cNvPr id="27" name="Title 1">
            <a:extLst>
              <a:ext uri="{FF2B5EF4-FFF2-40B4-BE49-F238E27FC236}">
                <a16:creationId xmlns:a16="http://schemas.microsoft.com/office/drawing/2014/main" id="{70F09E0D-5EBD-9240-BAA8-80440A6FA27A}"/>
              </a:ext>
            </a:extLst>
          </p:cNvPr>
          <p:cNvSpPr>
            <a:spLocks noGrp="1"/>
          </p:cNvSpPr>
          <p:nvPr>
            <p:ph type="title" hasCustomPrompt="1"/>
          </p:nvPr>
        </p:nvSpPr>
        <p:spPr>
          <a:xfrm>
            <a:off x="626400" y="481125"/>
            <a:ext cx="4332212" cy="488201"/>
          </a:xfrm>
          <a:prstGeom prst="rect">
            <a:avLst/>
          </a:prstGeom>
        </p:spPr>
        <p:txBody>
          <a:bodyPr wrap="square" tIns="72000" anchor="t">
            <a:spAutoFit/>
          </a:bodyPr>
          <a:lstStyle>
            <a:lvl1pPr>
              <a:lnSpc>
                <a:spcPct val="100000"/>
              </a:lnSpc>
              <a:spcBef>
                <a:spcPts val="0"/>
              </a:spcBef>
              <a:defRPr sz="2400" b="1" i="0">
                <a:solidFill>
                  <a:schemeClr val="tx2"/>
                </a:solidFill>
                <a:latin typeface="Equip Extended" panose="02000503030000020004" pitchFamily="2" charset="77"/>
              </a:defRPr>
            </a:lvl1pPr>
          </a:lstStyle>
          <a:p>
            <a:r>
              <a:rPr lang="en-GB"/>
              <a:t>Edit title</a:t>
            </a:r>
            <a:endParaRPr lang="en-PT"/>
          </a:p>
        </p:txBody>
      </p:sp>
      <p:sp>
        <p:nvSpPr>
          <p:cNvPr id="28" name="Text Placeholder 7">
            <a:extLst>
              <a:ext uri="{FF2B5EF4-FFF2-40B4-BE49-F238E27FC236}">
                <a16:creationId xmlns:a16="http://schemas.microsoft.com/office/drawing/2014/main" id="{CEAD30E0-4523-D945-A80B-BD0036983D2D}"/>
              </a:ext>
            </a:extLst>
          </p:cNvPr>
          <p:cNvSpPr>
            <a:spLocks noGrp="1"/>
          </p:cNvSpPr>
          <p:nvPr>
            <p:ph type="body" sz="quarter" idx="29" hasCustomPrompt="1"/>
          </p:nvPr>
        </p:nvSpPr>
        <p:spPr>
          <a:xfrm>
            <a:off x="626401" y="930188"/>
            <a:ext cx="4332211"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13470524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3_1_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4968000" y="2860915"/>
            <a:ext cx="5497200" cy="549757"/>
          </a:xfrm>
          <a:prstGeom prst="rect">
            <a:avLst/>
          </a:prstGeom>
        </p:spPr>
        <p:txBody>
          <a:bodyPr wrap="square" tIns="72000" anchor="b">
            <a:spAutoFit/>
          </a:bodyPr>
          <a:lstStyle>
            <a:lvl1pPr>
              <a:lnSpc>
                <a:spcPct val="100000"/>
              </a:lnSpc>
              <a:spcBef>
                <a:spcPts val="0"/>
              </a:spcBef>
              <a:defRPr sz="28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1728000" y="2173875"/>
            <a:ext cx="2880000" cy="28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4968000" y="3554232"/>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4968000" y="3910024"/>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4968000" y="4265816"/>
            <a:ext cx="5496000" cy="334313"/>
          </a:xfrm>
          <a:prstGeom prst="rect">
            <a:avLst/>
          </a:prstGeom>
        </p:spPr>
        <p:txBody>
          <a:bodyPr wrap="square" tIns="7200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15" name="Text Placeholder 7">
            <a:extLst>
              <a:ext uri="{FF2B5EF4-FFF2-40B4-BE49-F238E27FC236}">
                <a16:creationId xmlns:a16="http://schemas.microsoft.com/office/drawing/2014/main" id="{314068BC-756A-4B0A-8184-CD7AFE28AEDD}"/>
              </a:ext>
            </a:extLst>
          </p:cNvPr>
          <p:cNvSpPr>
            <a:spLocks noGrp="1"/>
          </p:cNvSpPr>
          <p:nvPr>
            <p:ph type="body" sz="quarter" idx="36"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a:t>Edit title</a:t>
            </a:r>
          </a:p>
        </p:txBody>
      </p:sp>
      <p:sp>
        <p:nvSpPr>
          <p:cNvPr id="16" name="Text Placeholder 7">
            <a:extLst>
              <a:ext uri="{FF2B5EF4-FFF2-40B4-BE49-F238E27FC236}">
                <a16:creationId xmlns:a16="http://schemas.microsoft.com/office/drawing/2014/main" id="{CA64DAC7-5948-46AA-927E-66DB0585C7F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9333280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4_1_Two Presenter">
    <p:bg>
      <p:bgPr>
        <a:solidFill>
          <a:schemeClr val="bg1"/>
        </a:solidFill>
        <a:effectLst/>
      </p:bgPr>
    </p:bg>
    <p:spTree>
      <p:nvGrpSpPr>
        <p:cNvPr id="1" name=""/>
        <p:cNvGrpSpPr/>
        <p:nvPr/>
      </p:nvGrpSpPr>
      <p:grpSpPr>
        <a:xfrm>
          <a:off x="0" y="0"/>
          <a:ext cx="0" cy="0"/>
          <a:chOff x="0" y="0"/>
          <a:chExt cx="0" cy="0"/>
        </a:xfrm>
      </p:grpSpPr>
      <p:pic>
        <p:nvPicPr>
          <p:cNvPr id="25" name="r1Artboard 2edsw.pdf" descr="r1Artboard 2edsw.pdf">
            <a:extLst>
              <a:ext uri="{FF2B5EF4-FFF2-40B4-BE49-F238E27FC236}">
                <a16:creationId xmlns:a16="http://schemas.microsoft.com/office/drawing/2014/main" id="{26EA4B65-F354-BD45-A431-FFC265BFA1DE}"/>
              </a:ext>
            </a:extLst>
          </p:cNvPr>
          <p:cNvPicPr>
            <a:picLocks noChangeAspect="1"/>
          </p:cNvPicPr>
          <p:nvPr/>
        </p:nvPicPr>
        <p:blipFill rotWithShape="1">
          <a:blip r:embed="rId2">
            <a:alphaModFix amt="13000"/>
          </a:blip>
          <a:srcRect l="26596" b="37450"/>
          <a:stretch/>
        </p:blipFill>
        <p:spPr>
          <a:xfrm>
            <a:off x="0" y="3936274"/>
            <a:ext cx="4987211" cy="2921726"/>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0" y="379903"/>
            <a:ext cx="813599" cy="715078"/>
          </a:xfrm>
          <a:prstGeom prst="rect">
            <a:avLst/>
          </a:prstGeom>
        </p:spPr>
      </p:pic>
      <p:sp>
        <p:nvSpPr>
          <p:cNvPr id="12" name="Title 1">
            <a:extLst>
              <a:ext uri="{FF2B5EF4-FFF2-40B4-BE49-F238E27FC236}">
                <a16:creationId xmlns:a16="http://schemas.microsoft.com/office/drawing/2014/main" id="{E858A0AE-64B3-9A46-9934-8EC169C8ACA3}"/>
              </a:ext>
            </a:extLst>
          </p:cNvPr>
          <p:cNvSpPr>
            <a:spLocks noGrp="1"/>
          </p:cNvSpPr>
          <p:nvPr>
            <p:ph type="title" hasCustomPrompt="1"/>
          </p:nvPr>
        </p:nvSpPr>
        <p:spPr>
          <a:xfrm>
            <a:off x="851936" y="3923120"/>
            <a:ext cx="4691614" cy="426646"/>
          </a:xfrm>
          <a:prstGeom prst="rect">
            <a:avLst/>
          </a:prstGeom>
        </p:spPr>
        <p:txBody>
          <a:bodyPr wrap="square" lIns="0" tIns="72000" rIns="0" anchor="b">
            <a:spAutoFit/>
          </a:bodyPr>
          <a:lstStyle>
            <a:lvl1pPr>
              <a:lnSpc>
                <a:spcPct val="100000"/>
              </a:lnSpc>
              <a:spcBef>
                <a:spcPts val="0"/>
              </a:spcBef>
              <a:defRPr sz="2000" b="1" i="0">
                <a:solidFill>
                  <a:schemeClr val="tx2"/>
                </a:solidFill>
                <a:latin typeface="Equip Extended" panose="02000503030000020004" pitchFamily="2" charset="77"/>
              </a:defRPr>
            </a:lvl1pPr>
          </a:lstStyle>
          <a:p>
            <a:r>
              <a:rPr lang="en-GB"/>
              <a:t>Edit presenter name</a:t>
            </a:r>
            <a:endParaRPr lang="en-PT"/>
          </a:p>
        </p:txBody>
      </p:sp>
      <p:sp>
        <p:nvSpPr>
          <p:cNvPr id="19" name="Image">
            <a:extLst>
              <a:ext uri="{FF2B5EF4-FFF2-40B4-BE49-F238E27FC236}">
                <a16:creationId xmlns:a16="http://schemas.microsoft.com/office/drawing/2014/main" id="{46144688-C808-6349-8B8D-D1950044CF86}"/>
              </a:ext>
            </a:extLst>
          </p:cNvPr>
          <p:cNvSpPr>
            <a:spLocks noGrp="1" noChangeAspect="1"/>
          </p:cNvSpPr>
          <p:nvPr>
            <p:ph type="pic" sz="quarter" idx="33"/>
          </p:nvPr>
        </p:nvSpPr>
        <p:spPr>
          <a:xfrm>
            <a:off x="823125" y="172689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3" name="Text Placeholder 7">
            <a:extLst>
              <a:ext uri="{FF2B5EF4-FFF2-40B4-BE49-F238E27FC236}">
                <a16:creationId xmlns:a16="http://schemas.microsoft.com/office/drawing/2014/main" id="{53E2DAEE-C7DC-F043-BE94-094D16A69615}"/>
              </a:ext>
            </a:extLst>
          </p:cNvPr>
          <p:cNvSpPr>
            <a:spLocks noGrp="1"/>
          </p:cNvSpPr>
          <p:nvPr>
            <p:ph type="body" sz="quarter" idx="31" hasCustomPrompt="1"/>
          </p:nvPr>
        </p:nvSpPr>
        <p:spPr>
          <a:xfrm>
            <a:off x="851936" y="449332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4" name="Text Placeholder 7">
            <a:extLst>
              <a:ext uri="{FF2B5EF4-FFF2-40B4-BE49-F238E27FC236}">
                <a16:creationId xmlns:a16="http://schemas.microsoft.com/office/drawing/2014/main" id="{32C581C7-8539-3445-8206-42D8C9D0B822}"/>
              </a:ext>
            </a:extLst>
          </p:cNvPr>
          <p:cNvSpPr>
            <a:spLocks noGrp="1"/>
          </p:cNvSpPr>
          <p:nvPr>
            <p:ph type="body" sz="quarter" idx="34" hasCustomPrompt="1"/>
          </p:nvPr>
        </p:nvSpPr>
        <p:spPr>
          <a:xfrm>
            <a:off x="851936" y="484911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6" name="Text Placeholder 7">
            <a:extLst>
              <a:ext uri="{FF2B5EF4-FFF2-40B4-BE49-F238E27FC236}">
                <a16:creationId xmlns:a16="http://schemas.microsoft.com/office/drawing/2014/main" id="{C29918FB-C01F-D24A-A6B2-74875BF98E28}"/>
              </a:ext>
            </a:extLst>
          </p:cNvPr>
          <p:cNvSpPr>
            <a:spLocks noGrp="1"/>
          </p:cNvSpPr>
          <p:nvPr>
            <p:ph type="body" sz="quarter" idx="35" hasCustomPrompt="1"/>
          </p:nvPr>
        </p:nvSpPr>
        <p:spPr>
          <a:xfrm>
            <a:off x="851936" y="520491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13" name="Text Placeholder 7">
            <a:extLst>
              <a:ext uri="{FF2B5EF4-FFF2-40B4-BE49-F238E27FC236}">
                <a16:creationId xmlns:a16="http://schemas.microsoft.com/office/drawing/2014/main" id="{F634E174-39DB-4E0C-A260-E49357C5582A}"/>
              </a:ext>
            </a:extLst>
          </p:cNvPr>
          <p:cNvSpPr>
            <a:spLocks noGrp="1"/>
          </p:cNvSpPr>
          <p:nvPr>
            <p:ph type="body" sz="quarter" idx="29" hasCustomPrompt="1"/>
          </p:nvPr>
        </p:nvSpPr>
        <p:spPr>
          <a:xfrm>
            <a:off x="626401" y="930188"/>
            <a:ext cx="7200000" cy="365091"/>
          </a:xfrm>
          <a:prstGeom prst="rect">
            <a:avLst/>
          </a:prstGeom>
        </p:spPr>
        <p:txBody>
          <a:bodyPr wrap="square" tIns="72000" anchor="t">
            <a:spAutoFit/>
          </a:bodyPr>
          <a:lstStyle>
            <a:lvl1pPr marL="0" indent="0">
              <a:lnSpc>
                <a:spcPct val="100000"/>
              </a:lnSpc>
              <a:spcBef>
                <a:spcPts val="0"/>
              </a:spcBef>
              <a:buNone/>
              <a:defRPr sz="1600" b="0" i="0">
                <a:solidFill>
                  <a:schemeClr val="tx2"/>
                </a:solidFill>
                <a:latin typeface="Equip Extended Light" panose="02000503000000020004" pitchFamily="2" charset="77"/>
              </a:defRPr>
            </a:lvl1pPr>
          </a:lstStyle>
          <a:p>
            <a:pPr lvl="0"/>
            <a:r>
              <a:rPr lang="en-GB"/>
              <a:t>Edit subtitle</a:t>
            </a:r>
          </a:p>
        </p:txBody>
      </p:sp>
      <p:sp>
        <p:nvSpPr>
          <p:cNvPr id="21" name="Image">
            <a:extLst>
              <a:ext uri="{FF2B5EF4-FFF2-40B4-BE49-F238E27FC236}">
                <a16:creationId xmlns:a16="http://schemas.microsoft.com/office/drawing/2014/main" id="{BF006E3B-3087-494A-9160-E60B221BEB19}"/>
              </a:ext>
            </a:extLst>
          </p:cNvPr>
          <p:cNvSpPr>
            <a:spLocks noGrp="1" noChangeAspect="1"/>
          </p:cNvSpPr>
          <p:nvPr>
            <p:ph type="pic" sz="quarter" idx="36"/>
          </p:nvPr>
        </p:nvSpPr>
        <p:spPr>
          <a:xfrm>
            <a:off x="5808202" y="1725715"/>
            <a:ext cx="1980000" cy="1980000"/>
          </a:xfrm>
          <a:prstGeom prst="ellipse">
            <a:avLst/>
          </a:prstGeom>
          <a:effectLst>
            <a:softEdge rad="0"/>
          </a:effectLst>
        </p:spPr>
        <p:txBody>
          <a:bodyPr lIns="91439" tIns="45719" rIns="91439" bIns="45719">
            <a:noAutofit/>
          </a:bodyPr>
          <a:lstStyle>
            <a:lvl1pPr marL="0" indent="0">
              <a:spcBef>
                <a:spcPts val="0"/>
              </a:spcBef>
              <a:buNone/>
              <a:defRPr>
                <a:noFill/>
              </a:defRPr>
            </a:lvl1pPr>
          </a:lstStyle>
          <a:p>
            <a:r>
              <a:rPr lang="en-US"/>
              <a:t>Click icon to add picture</a:t>
            </a:r>
            <a:endParaRPr/>
          </a:p>
        </p:txBody>
      </p:sp>
      <p:sp>
        <p:nvSpPr>
          <p:cNvPr id="22" name="Text Placeholder 7">
            <a:extLst>
              <a:ext uri="{FF2B5EF4-FFF2-40B4-BE49-F238E27FC236}">
                <a16:creationId xmlns:a16="http://schemas.microsoft.com/office/drawing/2014/main" id="{8EACED8E-8348-4BF8-9C06-7692BDE774A3}"/>
              </a:ext>
            </a:extLst>
          </p:cNvPr>
          <p:cNvSpPr>
            <a:spLocks noGrp="1"/>
          </p:cNvSpPr>
          <p:nvPr>
            <p:ph type="body" sz="quarter" idx="37" hasCustomPrompt="1"/>
          </p:nvPr>
        </p:nvSpPr>
        <p:spPr>
          <a:xfrm>
            <a:off x="5837013" y="4492146"/>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position</a:t>
            </a:r>
          </a:p>
        </p:txBody>
      </p:sp>
      <p:sp>
        <p:nvSpPr>
          <p:cNvPr id="28" name="Text Placeholder 7">
            <a:extLst>
              <a:ext uri="{FF2B5EF4-FFF2-40B4-BE49-F238E27FC236}">
                <a16:creationId xmlns:a16="http://schemas.microsoft.com/office/drawing/2014/main" id="{C1744F15-0C62-470C-8188-AEED87A1259D}"/>
              </a:ext>
            </a:extLst>
          </p:cNvPr>
          <p:cNvSpPr>
            <a:spLocks noGrp="1"/>
          </p:cNvSpPr>
          <p:nvPr>
            <p:ph type="body" sz="quarter" idx="38" hasCustomPrompt="1"/>
          </p:nvPr>
        </p:nvSpPr>
        <p:spPr>
          <a:xfrm>
            <a:off x="5837013" y="4847938"/>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e-mail address</a:t>
            </a:r>
          </a:p>
        </p:txBody>
      </p:sp>
      <p:sp>
        <p:nvSpPr>
          <p:cNvPr id="29" name="Text Placeholder 7">
            <a:extLst>
              <a:ext uri="{FF2B5EF4-FFF2-40B4-BE49-F238E27FC236}">
                <a16:creationId xmlns:a16="http://schemas.microsoft.com/office/drawing/2014/main" id="{EED3C020-7DBC-4130-9410-25BA7A234746}"/>
              </a:ext>
            </a:extLst>
          </p:cNvPr>
          <p:cNvSpPr>
            <a:spLocks noGrp="1"/>
          </p:cNvSpPr>
          <p:nvPr>
            <p:ph type="body" sz="quarter" idx="39" hasCustomPrompt="1"/>
          </p:nvPr>
        </p:nvSpPr>
        <p:spPr>
          <a:xfrm>
            <a:off x="5837013" y="5203730"/>
            <a:ext cx="4690590" cy="334313"/>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1400" b="0" i="0">
                <a:solidFill>
                  <a:schemeClr val="tx2"/>
                </a:solidFill>
                <a:latin typeface="Equip Light" panose="02000503000000020004" pitchFamily="2" charset="77"/>
              </a:defRPr>
            </a:lvl1pPr>
          </a:lstStyle>
          <a:p>
            <a:pPr lvl="0"/>
            <a:r>
              <a:rPr lang="en-GB"/>
              <a:t>Edit social networks</a:t>
            </a:r>
          </a:p>
        </p:txBody>
      </p:sp>
      <p:sp>
        <p:nvSpPr>
          <p:cNvPr id="31" name="Text Placeholder 7">
            <a:extLst>
              <a:ext uri="{FF2B5EF4-FFF2-40B4-BE49-F238E27FC236}">
                <a16:creationId xmlns:a16="http://schemas.microsoft.com/office/drawing/2014/main" id="{B97A538B-BF19-4707-A7FB-B74F61CDCC95}"/>
              </a:ext>
            </a:extLst>
          </p:cNvPr>
          <p:cNvSpPr>
            <a:spLocks noGrp="1"/>
          </p:cNvSpPr>
          <p:nvPr>
            <p:ph type="body" sz="quarter" idx="40" hasCustomPrompt="1"/>
          </p:nvPr>
        </p:nvSpPr>
        <p:spPr>
          <a:xfrm>
            <a:off x="5837013" y="3919232"/>
            <a:ext cx="4690590" cy="426646"/>
          </a:xfrm>
          <a:prstGeom prst="rect">
            <a:avLst/>
          </a:prstGeom>
        </p:spPr>
        <p:txBody>
          <a:bodyPr wrap="square" lIns="0" tIns="72000" rIns="0" numCol="1" spcCol="720000" anchor="t">
            <a:spAutoFit/>
          </a:bodyPr>
          <a:lstStyle>
            <a:lvl1pPr marL="0" indent="0">
              <a:lnSpc>
                <a:spcPct val="100000"/>
              </a:lnSpc>
              <a:spcBef>
                <a:spcPts val="0"/>
              </a:spcBef>
              <a:buFont typeface="Arial" panose="020B0604020202020204" pitchFamily="34" charset="0"/>
              <a:buNone/>
              <a:defRPr sz="2000" b="1" i="0">
                <a:solidFill>
                  <a:schemeClr val="tx2"/>
                </a:solidFill>
                <a:latin typeface="Equip Extended" panose="02000503030000020004" pitchFamily="50" charset="0"/>
              </a:defRPr>
            </a:lvl1pPr>
          </a:lstStyle>
          <a:p>
            <a:pPr lvl="0"/>
            <a:r>
              <a:rPr lang="en-GB"/>
              <a:t>Edit presenter name</a:t>
            </a:r>
          </a:p>
        </p:txBody>
      </p:sp>
      <p:sp>
        <p:nvSpPr>
          <p:cNvPr id="32" name="Text Placeholder 7">
            <a:extLst>
              <a:ext uri="{FF2B5EF4-FFF2-40B4-BE49-F238E27FC236}">
                <a16:creationId xmlns:a16="http://schemas.microsoft.com/office/drawing/2014/main" id="{E25B301F-9F8E-42C1-846C-862E7DD52762}"/>
              </a:ext>
            </a:extLst>
          </p:cNvPr>
          <p:cNvSpPr>
            <a:spLocks noGrp="1"/>
          </p:cNvSpPr>
          <p:nvPr>
            <p:ph type="body" sz="quarter" idx="41" hasCustomPrompt="1"/>
          </p:nvPr>
        </p:nvSpPr>
        <p:spPr>
          <a:xfrm>
            <a:off x="626395" y="481626"/>
            <a:ext cx="7200000" cy="488201"/>
          </a:xfrm>
          <a:prstGeom prst="rect">
            <a:avLst/>
          </a:prstGeom>
        </p:spPr>
        <p:txBody>
          <a:bodyPr wrap="square" tIns="72000" anchor="t">
            <a:spAutoFit/>
          </a:bodyPr>
          <a:lstStyle>
            <a:lvl1pPr marL="0" indent="0">
              <a:lnSpc>
                <a:spcPct val="100000"/>
              </a:lnSpc>
              <a:spcBef>
                <a:spcPts val="0"/>
              </a:spcBef>
              <a:buNone/>
              <a:defRPr sz="2400" b="1" i="0">
                <a:solidFill>
                  <a:schemeClr val="tx2"/>
                </a:solidFill>
                <a:latin typeface="Equip Extended" panose="02000503030000020004" pitchFamily="50" charset="0"/>
              </a:defRPr>
            </a:lvl1pPr>
          </a:lstStyle>
          <a:p>
            <a:pPr lvl="0"/>
            <a:r>
              <a:rPr lang="en-GB"/>
              <a:t>Edit title</a:t>
            </a:r>
          </a:p>
        </p:txBody>
      </p:sp>
      <p:sp>
        <p:nvSpPr>
          <p:cNvPr id="33" name="Text Placeholder 7">
            <a:extLst>
              <a:ext uri="{FF2B5EF4-FFF2-40B4-BE49-F238E27FC236}">
                <a16:creationId xmlns:a16="http://schemas.microsoft.com/office/drawing/2014/main" id="{74CF1EC8-2698-4715-B581-EBDA127C465D}"/>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13679713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4_1_Thank You White">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tx2"/>
                </a:solidFill>
                <a:latin typeface="Equip Extended Medium" panose="02000603000000020004" pitchFamily="2" charset="77"/>
              </a:defRPr>
            </a:lvl1pPr>
          </a:lstStyle>
          <a:p>
            <a:r>
              <a:rPr lang="en-GB"/>
              <a:t>Edit title</a:t>
            </a:r>
            <a:endParaRPr lang="en-PT"/>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5E0B7015-129F-4264-898E-71D87B52D96A}"/>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32669552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4_2_Thank You Blue">
    <p:bg>
      <p:bgPr>
        <a:solidFill>
          <a:schemeClr val="accent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9696" y="3136613"/>
            <a:ext cx="2894399" cy="584775"/>
          </a:xfrm>
          <a:prstGeom prst="rect">
            <a:avLst/>
          </a:prstGeom>
        </p:spPr>
        <p:txBody>
          <a:bodyPr wrap="square" anchor="ctr">
            <a:spAutoFit/>
          </a:bodyPr>
          <a:lstStyle>
            <a:lvl1pPr>
              <a:lnSpc>
                <a:spcPct val="100000"/>
              </a:lnSpc>
              <a:defRPr sz="3200" b="0" i="0">
                <a:solidFill>
                  <a:schemeClr val="bg1"/>
                </a:solidFill>
                <a:latin typeface="Equip Extended Medium" panose="02000603000000020004" pitchFamily="2" charset="77"/>
              </a:defRPr>
            </a:lvl1pPr>
          </a:lstStyle>
          <a:p>
            <a:r>
              <a:rPr lang="en-GB"/>
              <a:t>Edit title</a:t>
            </a:r>
            <a:endParaRPr lang="en-PT"/>
          </a:p>
        </p:txBody>
      </p:sp>
      <p:pic>
        <p:nvPicPr>
          <p:cNvPr id="6" name="N_3D_transp-updated-color.png" descr="N_3D_transp-updated-color.png">
            <a:extLst>
              <a:ext uri="{FF2B5EF4-FFF2-40B4-BE49-F238E27FC236}">
                <a16:creationId xmlns:a16="http://schemas.microsoft.com/office/drawing/2014/main" id="{B15D0DE5-FF21-6849-BFE2-D55351637875}"/>
              </a:ext>
            </a:extLst>
          </p:cNvPr>
          <p:cNvPicPr>
            <a:picLocks noChangeAspect="1"/>
          </p:cNvPicPr>
          <p:nvPr/>
        </p:nvPicPr>
        <p:blipFill>
          <a:blip r:embed="rId2"/>
          <a:srcRect l="26275" t="24199" r="29122" b="27518"/>
          <a:stretch>
            <a:fillRect/>
          </a:stretch>
        </p:blipFill>
        <p:spPr>
          <a:xfrm>
            <a:off x="4225440" y="1997476"/>
            <a:ext cx="3741121" cy="2863048"/>
          </a:xfrm>
          <a:prstGeom prst="rect">
            <a:avLst/>
          </a:prstGeom>
          <a:ln w="12700">
            <a:miter lim="400000"/>
          </a:ln>
        </p:spPr>
      </p:pic>
      <p:sp>
        <p:nvSpPr>
          <p:cNvPr id="7" name="Text Placeholder 7">
            <a:extLst>
              <a:ext uri="{FF2B5EF4-FFF2-40B4-BE49-F238E27FC236}">
                <a16:creationId xmlns:a16="http://schemas.microsoft.com/office/drawing/2014/main" id="{624D7765-EC03-434F-BD12-80F7B8B0CC95}"/>
              </a:ext>
            </a:extLst>
          </p:cNvPr>
          <p:cNvSpPr>
            <a:spLocks noGrp="1"/>
          </p:cNvSpPr>
          <p:nvPr>
            <p:ph type="body" sz="quarter" idx="10" hasCustomPrompt="1"/>
          </p:nvPr>
        </p:nvSpPr>
        <p:spPr>
          <a:xfrm>
            <a:off x="626401" y="5876515"/>
            <a:ext cx="10862324" cy="498475"/>
          </a:xfrm>
        </p:spPr>
        <p:txBody>
          <a:bodyPr anchor="ctr">
            <a:noAutofit/>
          </a:bodyPr>
          <a:lstStyle>
            <a:lvl1pPr marL="0" indent="0">
              <a:spcBef>
                <a:spcPts val="0"/>
              </a:spcBef>
              <a:buNone/>
              <a:defRPr sz="1000" b="0" i="0">
                <a:solidFill>
                  <a:schemeClr val="bg2"/>
                </a:solidFill>
                <a:latin typeface="Equip Extended Light" panose="02000503000000020004" pitchFamily="2" charset="77"/>
              </a:defRPr>
            </a:lvl1pPr>
          </a:lstStyle>
          <a:p>
            <a:pPr lvl="0"/>
            <a:r>
              <a:rPr lang="en-GB"/>
              <a:t>Edit Footnote</a:t>
            </a:r>
          </a:p>
        </p:txBody>
      </p:sp>
    </p:spTree>
    <p:extLst>
      <p:ext uri="{BB962C8B-B14F-4D97-AF65-F5344CB8AC3E}">
        <p14:creationId xmlns:p14="http://schemas.microsoft.com/office/powerpoint/2010/main" val="2917488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1_Title only">
    <p:bg>
      <p:bgPr>
        <a:solidFill>
          <a:schemeClr val="bg1"/>
        </a:solidFill>
        <a:effectLst/>
      </p:bgPr>
    </p:bg>
    <p:spTree>
      <p:nvGrpSpPr>
        <p:cNvPr id="1" name=""/>
        <p:cNvGrpSpPr/>
        <p:nvPr/>
      </p:nvGrpSpPr>
      <p:grpSpPr>
        <a:xfrm>
          <a:off x="0" y="0"/>
          <a:ext cx="0" cy="0"/>
          <a:chOff x="0" y="0"/>
          <a:chExt cx="0" cy="0"/>
        </a:xfrm>
      </p:grpSpPr>
      <p:pic>
        <p:nvPicPr>
          <p:cNvPr id="9" name="r1Artboard 2edsw.pdf" descr="r1Artboard 2edsw.pdf">
            <a:extLst>
              <a:ext uri="{FF2B5EF4-FFF2-40B4-BE49-F238E27FC236}">
                <a16:creationId xmlns:a16="http://schemas.microsoft.com/office/drawing/2014/main" id="{258D9988-51D1-6945-B935-9CD432D62110}"/>
              </a:ext>
            </a:extLst>
          </p:cNvPr>
          <p:cNvPicPr>
            <a:picLocks noChangeAspect="1"/>
          </p:cNvPicPr>
          <p:nvPr/>
        </p:nvPicPr>
        <p:blipFill rotWithShape="1">
          <a:blip r:embed="rId2" cstate="screen">
            <a:alphaModFix amt="13000"/>
            <a:extLst>
              <a:ext uri="{28A0092B-C50C-407E-A947-70E740481C1C}">
                <a14:useLocalDpi xmlns:a14="http://schemas.microsoft.com/office/drawing/2010/main"/>
              </a:ext>
            </a:extLst>
          </a:blip>
          <a:srcRect/>
          <a:stretch/>
        </p:blipFill>
        <p:spPr>
          <a:xfrm>
            <a:off x="0" y="4241260"/>
            <a:ext cx="3185689" cy="2616740"/>
          </a:xfrm>
          <a:prstGeom prst="rect">
            <a:avLst/>
          </a:prstGeom>
          <a:ln w="12700">
            <a:miter lim="400000"/>
          </a:ln>
        </p:spPr>
      </p:pic>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10803601" y="379903"/>
            <a:ext cx="813599" cy="715078"/>
          </a:xfrm>
          <a:prstGeom prst="rect">
            <a:avLst/>
          </a:prstGeom>
        </p:spPr>
      </p:pic>
      <p:sp>
        <p:nvSpPr>
          <p:cNvPr id="10" name="Text Placeholder 7">
            <a:extLst>
              <a:ext uri="{FF2B5EF4-FFF2-40B4-BE49-F238E27FC236}">
                <a16:creationId xmlns:a16="http://schemas.microsoft.com/office/drawing/2014/main" id="{7349E908-A4CA-7D44-A358-C5A13A5E120B}"/>
              </a:ext>
            </a:extLst>
          </p:cNvPr>
          <p:cNvSpPr>
            <a:spLocks noGrp="1"/>
          </p:cNvSpPr>
          <p:nvPr>
            <p:ph type="body" sz="quarter" idx="10" hasCustomPrompt="1"/>
          </p:nvPr>
        </p:nvSpPr>
        <p:spPr>
          <a:xfrm>
            <a:off x="639386" y="5876516"/>
            <a:ext cx="10854001" cy="498475"/>
          </a:xfrm>
        </p:spPr>
        <p:txBody>
          <a:bodyPr anchor="ctr">
            <a:normAutofit/>
          </a:bodyPr>
          <a:lstStyle>
            <a:lvl1pPr marL="0" indent="0">
              <a:buNone/>
              <a:defRPr sz="1000" b="0" i="0">
                <a:solidFill>
                  <a:srgbClr val="8594A7"/>
                </a:solidFill>
                <a:latin typeface="Equip Extended Light" panose="02000503000000020004" pitchFamily="2" charset="77"/>
              </a:defRPr>
            </a:lvl1pPr>
          </a:lstStyle>
          <a:p>
            <a:pPr lvl="0"/>
            <a:r>
              <a:rPr lang="en-GB"/>
              <a:t>Edit Footnote</a:t>
            </a:r>
          </a:p>
        </p:txBody>
      </p:sp>
      <p:sp>
        <p:nvSpPr>
          <p:cNvPr id="26" name="Title 1">
            <a:extLst>
              <a:ext uri="{FF2B5EF4-FFF2-40B4-BE49-F238E27FC236}">
                <a16:creationId xmlns:a16="http://schemas.microsoft.com/office/drawing/2014/main" id="{8D99D971-8D93-A14A-BE3D-ABC9A167F6B8}"/>
              </a:ext>
            </a:extLst>
          </p:cNvPr>
          <p:cNvSpPr>
            <a:spLocks noGrp="1"/>
          </p:cNvSpPr>
          <p:nvPr>
            <p:ph type="title" hasCustomPrompt="1"/>
          </p:nvPr>
        </p:nvSpPr>
        <p:spPr>
          <a:xfrm>
            <a:off x="626398" y="481126"/>
            <a:ext cx="7200000" cy="488201"/>
          </a:xfrm>
          <a:prstGeom prst="rect">
            <a:avLst/>
          </a:prstGeom>
        </p:spPr>
        <p:txBody>
          <a:bodyPr tIns="72000" anchor="t">
            <a:spAutoFit/>
          </a:bodyPr>
          <a:lstStyle>
            <a:lvl1pPr>
              <a:lnSpc>
                <a:spcPct val="100000"/>
              </a:lnSpc>
              <a:defRPr sz="2400" b="1" i="0">
                <a:solidFill>
                  <a:srgbClr val="060320"/>
                </a:solidFill>
                <a:latin typeface="Equip Extended" panose="02000503030000020004" pitchFamily="2" charset="77"/>
              </a:defRPr>
            </a:lvl1pPr>
          </a:lstStyle>
          <a:p>
            <a:r>
              <a:rPr lang="en-GB"/>
              <a:t>Edit title</a:t>
            </a:r>
            <a:endParaRPr lang="en-PT"/>
          </a:p>
        </p:txBody>
      </p:sp>
      <p:sp>
        <p:nvSpPr>
          <p:cNvPr id="27" name="Text Placeholder 7">
            <a:extLst>
              <a:ext uri="{FF2B5EF4-FFF2-40B4-BE49-F238E27FC236}">
                <a16:creationId xmlns:a16="http://schemas.microsoft.com/office/drawing/2014/main" id="{16DBF9F2-91C4-4B4B-844B-3C6295E89D04}"/>
              </a:ext>
            </a:extLst>
          </p:cNvPr>
          <p:cNvSpPr>
            <a:spLocks noGrp="1"/>
          </p:cNvSpPr>
          <p:nvPr>
            <p:ph type="body" sz="quarter" idx="29" hasCustomPrompt="1"/>
          </p:nvPr>
        </p:nvSpPr>
        <p:spPr>
          <a:xfrm>
            <a:off x="626401" y="930189"/>
            <a:ext cx="7200000" cy="365091"/>
          </a:xfrm>
          <a:prstGeom prst="rect">
            <a:avLst/>
          </a:prstGeom>
        </p:spPr>
        <p:txBody>
          <a:bodyPr wrap="square" tIns="72000" anchor="t">
            <a:spAutoFit/>
          </a:bodyPr>
          <a:lstStyle>
            <a:lvl1pPr marL="0" indent="0">
              <a:lnSpc>
                <a:spcPct val="100000"/>
              </a:lnSpc>
              <a:buNone/>
              <a:defRPr sz="1600" b="0" i="0">
                <a:solidFill>
                  <a:srgbClr val="060320"/>
                </a:solidFill>
                <a:latin typeface="Equip Extended Light" panose="02000503000000020004" pitchFamily="2" charset="77"/>
              </a:defRPr>
            </a:lvl1pPr>
          </a:lstStyle>
          <a:p>
            <a:pPr lvl="0"/>
            <a:r>
              <a:rPr lang="en-GB"/>
              <a:t>Edit subtitle</a:t>
            </a:r>
          </a:p>
        </p:txBody>
      </p:sp>
    </p:spTree>
    <p:extLst>
      <p:ext uri="{BB962C8B-B14F-4D97-AF65-F5344CB8AC3E}">
        <p14:creationId xmlns:p14="http://schemas.microsoft.com/office/powerpoint/2010/main" val="60776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3_Section Big Title Green">
    <p:bg>
      <p:bgPr>
        <a:solidFill>
          <a:schemeClr val="accent1"/>
        </a:solidFill>
        <a:effectLst/>
      </p:bgPr>
    </p:bg>
    <p:spTree>
      <p:nvGrpSpPr>
        <p:cNvPr id="1" name=""/>
        <p:cNvGrpSpPr/>
        <p:nvPr/>
      </p:nvGrpSpPr>
      <p:grpSpPr>
        <a:xfrm>
          <a:off x="0" y="0"/>
          <a:ext cx="0" cy="0"/>
          <a:chOff x="0" y="0"/>
          <a:chExt cx="0" cy="0"/>
        </a:xfrm>
      </p:grpSpPr>
      <p:pic>
        <p:nvPicPr>
          <p:cNvPr id="11" name="r1Artboard 3 copy 34edsw.pdf">
            <a:extLst>
              <a:ext uri="{FF2B5EF4-FFF2-40B4-BE49-F238E27FC236}">
                <a16:creationId xmlns:a16="http://schemas.microsoft.com/office/drawing/2014/main" id="{46733C63-EC4A-6C4E-97F9-41C4DCCF3213}"/>
              </a:ext>
            </a:extLst>
          </p:cNvPr>
          <p:cNvPicPr>
            <a:picLocks noChangeAspect="1"/>
          </p:cNvPicPr>
          <p:nvPr/>
        </p:nvPicPr>
        <p:blipFill rotWithShape="1">
          <a:blip r:embed="rId2">
            <a:alphaModFix amt="56000"/>
            <a:extLst>
              <a:ext uri="{28A0092B-C50C-407E-A947-70E740481C1C}">
                <a14:useLocalDpi xmlns:a14="http://schemas.microsoft.com/office/drawing/2010/main" val="0"/>
              </a:ext>
            </a:extLst>
          </a:blip>
          <a:srcRect l="-127" t="37299" r="51849" b="14438"/>
          <a:stretch/>
        </p:blipFill>
        <p:spPr>
          <a:xfrm>
            <a:off x="3758638" y="0"/>
            <a:ext cx="8433362" cy="6858000"/>
          </a:xfrm>
          <a:prstGeom prst="rect">
            <a:avLst/>
          </a:prstGeom>
          <a:ln w="12700">
            <a:miter lim="400000"/>
          </a:ln>
        </p:spPr>
      </p:pic>
      <p:sp>
        <p:nvSpPr>
          <p:cNvPr id="6" name="Text Placeholder 7">
            <a:extLst>
              <a:ext uri="{FF2B5EF4-FFF2-40B4-BE49-F238E27FC236}">
                <a16:creationId xmlns:a16="http://schemas.microsoft.com/office/drawing/2014/main" id="{7ADE9F74-B5D2-0849-8C82-52533EDDA707}"/>
              </a:ext>
            </a:extLst>
          </p:cNvPr>
          <p:cNvSpPr>
            <a:spLocks noGrp="1"/>
          </p:cNvSpPr>
          <p:nvPr>
            <p:ph type="body" sz="quarter" idx="10" hasCustomPrompt="1"/>
          </p:nvPr>
        </p:nvSpPr>
        <p:spPr>
          <a:xfrm>
            <a:off x="639386" y="5876515"/>
            <a:ext cx="9668395" cy="498475"/>
          </a:xfrm>
        </p:spPr>
        <p:txBody>
          <a:bodyPr anchor="ctr">
            <a:noAutofit/>
          </a:bodyPr>
          <a:lstStyle>
            <a:lvl1pPr marL="0" indent="0">
              <a:buNone/>
              <a:defRPr sz="1000" b="0" i="0">
                <a:solidFill>
                  <a:schemeClr val="tx2"/>
                </a:solidFill>
                <a:latin typeface="Equip Extended Light" panose="02000503000000020004" pitchFamily="2" charset="77"/>
              </a:defRPr>
            </a:lvl1pPr>
          </a:lstStyle>
          <a:p>
            <a:pPr lvl="0"/>
            <a:r>
              <a:rPr lang="en-GB"/>
              <a:t>Edit Footnote</a:t>
            </a:r>
          </a:p>
        </p:txBody>
      </p:sp>
      <p:sp>
        <p:nvSpPr>
          <p:cNvPr id="9" name="Title 1">
            <a:extLst>
              <a:ext uri="{FF2B5EF4-FFF2-40B4-BE49-F238E27FC236}">
                <a16:creationId xmlns:a16="http://schemas.microsoft.com/office/drawing/2014/main" id="{5394E7F7-F58F-824F-9C78-70D60E6E0478}"/>
              </a:ext>
            </a:extLst>
          </p:cNvPr>
          <p:cNvSpPr>
            <a:spLocks noGrp="1"/>
          </p:cNvSpPr>
          <p:nvPr>
            <p:ph type="title" hasCustomPrompt="1"/>
          </p:nvPr>
        </p:nvSpPr>
        <p:spPr>
          <a:xfrm>
            <a:off x="637247" y="2969911"/>
            <a:ext cx="9767782" cy="1200329"/>
          </a:xfrm>
          <a:prstGeom prst="rect">
            <a:avLst/>
          </a:prstGeom>
        </p:spPr>
        <p:txBody>
          <a:bodyPr lIns="72000" anchor="b">
            <a:spAutoFit/>
          </a:bodyPr>
          <a:lstStyle>
            <a:lvl1pPr>
              <a:lnSpc>
                <a:spcPct val="100000"/>
              </a:lnSpc>
              <a:defRPr sz="7200" b="1" i="0">
                <a:solidFill>
                  <a:schemeClr val="tx2"/>
                </a:solidFill>
                <a:latin typeface="Equip Extended" panose="02000503030000020004" pitchFamily="2" charset="77"/>
              </a:defRPr>
            </a:lvl1pPr>
          </a:lstStyle>
          <a:p>
            <a:r>
              <a:rPr lang="en-GB"/>
              <a:t>Edit section title</a:t>
            </a:r>
            <a:endParaRPr lang="en-PT"/>
          </a:p>
        </p:txBody>
      </p:sp>
      <p:pic>
        <p:nvPicPr>
          <p:cNvPr id="10" name="Graphic 9">
            <a:extLst>
              <a:ext uri="{FF2B5EF4-FFF2-40B4-BE49-F238E27FC236}">
                <a16:creationId xmlns:a16="http://schemas.microsoft.com/office/drawing/2014/main" id="{D6517F54-B2B2-8E4D-BE47-0A3FBD6DE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00" y="0"/>
            <a:ext cx="1982400" cy="1486800"/>
          </a:xfrm>
          <a:prstGeom prst="rect">
            <a:avLst/>
          </a:prstGeom>
        </p:spPr>
      </p:pic>
      <p:sp>
        <p:nvSpPr>
          <p:cNvPr id="8" name="Text Placeholder 7">
            <a:extLst>
              <a:ext uri="{FF2B5EF4-FFF2-40B4-BE49-F238E27FC236}">
                <a16:creationId xmlns:a16="http://schemas.microsoft.com/office/drawing/2014/main" id="{92A0AF52-A383-8B4C-BAF5-8094DCFA20E7}"/>
              </a:ext>
            </a:extLst>
          </p:cNvPr>
          <p:cNvSpPr>
            <a:spLocks noGrp="1"/>
          </p:cNvSpPr>
          <p:nvPr>
            <p:ph type="body" sz="quarter" idx="13" hasCustomPrompt="1"/>
          </p:nvPr>
        </p:nvSpPr>
        <p:spPr>
          <a:xfrm>
            <a:off x="639386" y="44074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84559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4_Section Big Title Image">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DF88E5-BA32-4746-87F7-B2AF8460F0B5}"/>
              </a:ext>
            </a:extLst>
          </p:cNvPr>
          <p:cNvSpPr/>
          <p:nvPr/>
        </p:nvSpPr>
        <p:spPr>
          <a:xfrm>
            <a:off x="0" y="0"/>
            <a:ext cx="12192000" cy="685800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4" name="Title 1">
            <a:extLst>
              <a:ext uri="{FF2B5EF4-FFF2-40B4-BE49-F238E27FC236}">
                <a16:creationId xmlns:a16="http://schemas.microsoft.com/office/drawing/2014/main" id="{17AAB606-6867-894C-9BD5-B6BFB3E820B8}"/>
              </a:ext>
            </a:extLst>
          </p:cNvPr>
          <p:cNvSpPr>
            <a:spLocks noGrp="1"/>
          </p:cNvSpPr>
          <p:nvPr>
            <p:ph type="title" hasCustomPrompt="1"/>
          </p:nvPr>
        </p:nvSpPr>
        <p:spPr>
          <a:xfrm>
            <a:off x="637247" y="2986777"/>
            <a:ext cx="9767782" cy="1200329"/>
          </a:xfrm>
          <a:prstGeom prst="rect">
            <a:avLst/>
          </a:prstGeom>
        </p:spPr>
        <p:txBody>
          <a:bodyPr lIns="72000" anchor="ctr">
            <a:spAutoFit/>
          </a:bodyPr>
          <a:lstStyle>
            <a:lvl1pPr>
              <a:lnSpc>
                <a:spcPct val="100000"/>
              </a:lnSpc>
              <a:defRPr sz="7200" b="1" i="0">
                <a:solidFill>
                  <a:schemeClr val="bg1"/>
                </a:solidFill>
                <a:latin typeface="Equip Extended" panose="02000503030000020004" pitchFamily="2" charset="77"/>
              </a:defRPr>
            </a:lvl1pPr>
          </a:lstStyle>
          <a:p>
            <a:r>
              <a:rPr lang="en-GB"/>
              <a:t>Edit section title</a:t>
            </a:r>
            <a:endParaRPr lang="en-PT"/>
          </a:p>
        </p:txBody>
      </p:sp>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7" name="Text Placeholder 7">
            <a:extLst>
              <a:ext uri="{FF2B5EF4-FFF2-40B4-BE49-F238E27FC236}">
                <a16:creationId xmlns:a16="http://schemas.microsoft.com/office/drawing/2014/main" id="{261C9580-8E18-144F-875F-166D4D85CAFE}"/>
              </a:ext>
            </a:extLst>
          </p:cNvPr>
          <p:cNvSpPr>
            <a:spLocks noGrp="1"/>
          </p:cNvSpPr>
          <p:nvPr>
            <p:ph type="body" sz="quarter" idx="13" hasCustomPrompt="1"/>
          </p:nvPr>
        </p:nvSpPr>
        <p:spPr>
          <a:xfrm>
            <a:off x="639386" y="4407425"/>
            <a:ext cx="9767782" cy="1386327"/>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Feel free to exchange the background photo, but please keep the overlay layer on top. You can exchange the photo by clicking on the Design tab, in Customize, click Format Background. And then click Insert under Picture Source to select your photo.</a:t>
            </a:r>
          </a:p>
        </p:txBody>
      </p:sp>
    </p:spTree>
    <p:extLst>
      <p:ext uri="{BB962C8B-B14F-4D97-AF65-F5344CB8AC3E}">
        <p14:creationId xmlns:p14="http://schemas.microsoft.com/office/powerpoint/2010/main" val="211066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1_Section Small Title White">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2"/>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tx2"/>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tx2"/>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99876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2_Section Small Title Blue">
    <p:bg>
      <p:bgPr>
        <a:solidFill>
          <a:schemeClr val="accent4"/>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6A3534EE-6057-4046-A7C6-1E86CE23A453}"/>
              </a:ext>
            </a:extLst>
          </p:cNvPr>
          <p:cNvSpPr>
            <a:spLocks noGrp="1"/>
          </p:cNvSpPr>
          <p:nvPr>
            <p:ph type="body" sz="quarter" idx="10" hasCustomPrompt="1"/>
          </p:nvPr>
        </p:nvSpPr>
        <p:spPr>
          <a:xfrm>
            <a:off x="639386" y="5876515"/>
            <a:ext cx="9767782" cy="498475"/>
          </a:xfrm>
        </p:spPr>
        <p:txBody>
          <a:bodyPr anchor="ctr">
            <a:noAutofit/>
          </a:bodyPr>
          <a:lstStyle>
            <a:lvl1pPr marL="0" indent="0">
              <a:buNone/>
              <a:defRPr sz="1000" b="0" i="0">
                <a:solidFill>
                  <a:schemeClr val="bg1"/>
                </a:solidFill>
                <a:latin typeface="Equip Extended Light" panose="02000503000000020004" pitchFamily="2" charset="77"/>
              </a:defRPr>
            </a:lvl1pPr>
          </a:lstStyle>
          <a:p>
            <a:pPr lvl="0"/>
            <a:r>
              <a:rPr lang="en-GB"/>
              <a:t>Edit Footnote</a:t>
            </a:r>
          </a:p>
        </p:txBody>
      </p:sp>
      <p:pic>
        <p:nvPicPr>
          <p:cNvPr id="5" name="Graphic 4">
            <a:extLst>
              <a:ext uri="{FF2B5EF4-FFF2-40B4-BE49-F238E27FC236}">
                <a16:creationId xmlns:a16="http://schemas.microsoft.com/office/drawing/2014/main" id="{8C8AA8FC-9960-6747-B69C-F61B41F26E45}"/>
              </a:ext>
            </a:extLst>
          </p:cNvPr>
          <p:cNvPicPr>
            <a:picLocks noChangeAspect="1"/>
          </p:cNvPicPr>
          <p:nvPr/>
        </p:nvPicPr>
        <p:blipFill>
          <a:blip/>
          <a:stretch>
            <a:fillRect/>
          </a:stretch>
        </p:blipFill>
        <p:spPr>
          <a:xfrm>
            <a:off x="577041" y="379903"/>
            <a:ext cx="813599" cy="715078"/>
          </a:xfrm>
          <a:prstGeom prst="rect">
            <a:avLst/>
          </a:prstGeom>
        </p:spPr>
      </p:pic>
      <p:sp>
        <p:nvSpPr>
          <p:cNvPr id="8" name="Title 1">
            <a:extLst>
              <a:ext uri="{FF2B5EF4-FFF2-40B4-BE49-F238E27FC236}">
                <a16:creationId xmlns:a16="http://schemas.microsoft.com/office/drawing/2014/main" id="{35A180E1-0906-AF4F-AD8C-D37F88FAE72A}"/>
              </a:ext>
            </a:extLst>
          </p:cNvPr>
          <p:cNvSpPr>
            <a:spLocks noGrp="1"/>
          </p:cNvSpPr>
          <p:nvPr>
            <p:ph type="title" hasCustomPrompt="1"/>
          </p:nvPr>
        </p:nvSpPr>
        <p:spPr>
          <a:xfrm>
            <a:off x="637247" y="2781653"/>
            <a:ext cx="9767782" cy="923330"/>
          </a:xfrm>
          <a:prstGeom prst="rect">
            <a:avLst/>
          </a:prstGeom>
        </p:spPr>
        <p:txBody>
          <a:bodyPr lIns="72000" anchor="b">
            <a:spAutoFit/>
          </a:bodyPr>
          <a:lstStyle>
            <a:lvl1pPr>
              <a:lnSpc>
                <a:spcPct val="100000"/>
              </a:lnSpc>
              <a:defRPr sz="5400" b="1" i="0">
                <a:solidFill>
                  <a:schemeClr val="bg1"/>
                </a:solidFill>
                <a:latin typeface="Equip Extended" panose="02000503030000020004" pitchFamily="2" charset="77"/>
              </a:defRPr>
            </a:lvl1pPr>
          </a:lstStyle>
          <a:p>
            <a:r>
              <a:rPr lang="en-GB"/>
              <a:t>Edit small section title</a:t>
            </a:r>
            <a:endParaRPr lang="en-PT"/>
          </a:p>
        </p:txBody>
      </p:sp>
      <p:sp>
        <p:nvSpPr>
          <p:cNvPr id="12" name="Text Placeholder 7">
            <a:extLst>
              <a:ext uri="{FF2B5EF4-FFF2-40B4-BE49-F238E27FC236}">
                <a16:creationId xmlns:a16="http://schemas.microsoft.com/office/drawing/2014/main" id="{BDF32DB2-7359-CA47-9D2B-FC2E95C76AC4}"/>
              </a:ext>
            </a:extLst>
          </p:cNvPr>
          <p:cNvSpPr>
            <a:spLocks noGrp="1"/>
          </p:cNvSpPr>
          <p:nvPr>
            <p:ph type="body" sz="quarter" idx="12" hasCustomPrompt="1"/>
          </p:nvPr>
        </p:nvSpPr>
        <p:spPr>
          <a:xfrm>
            <a:off x="639386" y="4047725"/>
            <a:ext cx="9767782" cy="462998"/>
          </a:xfrm>
        </p:spPr>
        <p:txBody>
          <a:bodyPr tIns="108000" anchor="t">
            <a:spAutoFit/>
          </a:bodyPr>
          <a:lstStyle>
            <a:lvl1pPr marL="0" indent="0">
              <a:lnSpc>
                <a:spcPct val="100000"/>
              </a:lnSpc>
              <a:buNone/>
              <a:defRPr sz="2000" b="0" i="0">
                <a:solidFill>
                  <a:schemeClr val="bg1"/>
                </a:solidFill>
                <a:latin typeface="Equip Extended Thin" panose="02000503030000020004" pitchFamily="2" charset="77"/>
              </a:defRPr>
            </a:lvl1pPr>
          </a:lstStyle>
          <a:p>
            <a:pPr lvl="0"/>
            <a:r>
              <a:rPr lang="en-GB"/>
              <a:t>Edit description</a:t>
            </a:r>
          </a:p>
        </p:txBody>
      </p:sp>
    </p:spTree>
    <p:extLst>
      <p:ext uri="{BB962C8B-B14F-4D97-AF65-F5344CB8AC3E}">
        <p14:creationId xmlns:p14="http://schemas.microsoft.com/office/powerpoint/2010/main" val="20041756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B91D-EC1D-C843-823A-8776341F180F}"/>
              </a:ext>
            </a:extLst>
          </p:cNvPr>
          <p:cNvSpPr>
            <a:spLocks noGrp="1"/>
          </p:cNvSpPr>
          <p:nvPr>
            <p:ph type="title"/>
          </p:nvPr>
        </p:nvSpPr>
        <p:spPr>
          <a:xfrm>
            <a:off x="637901" y="365125"/>
            <a:ext cx="10515600" cy="1325563"/>
          </a:xfrm>
          <a:prstGeom prst="rect">
            <a:avLst/>
          </a:prstGeom>
        </p:spPr>
        <p:txBody>
          <a:bodyPr vert="horz" lIns="91440" tIns="45720" rIns="91440" bIns="45720" rtlCol="0" anchor="ctr">
            <a:normAutofit/>
          </a:bodyPr>
          <a:lstStyle/>
          <a:p>
            <a:r>
              <a:rPr lang="de-DE"/>
              <a:t>Mastertitelformat bearbeiten</a:t>
            </a:r>
            <a:endParaRPr lang="en-PT"/>
          </a:p>
        </p:txBody>
      </p:sp>
      <p:sp>
        <p:nvSpPr>
          <p:cNvPr id="3" name="Text Placeholder 2">
            <a:extLst>
              <a:ext uri="{FF2B5EF4-FFF2-40B4-BE49-F238E27FC236}">
                <a16:creationId xmlns:a16="http://schemas.microsoft.com/office/drawing/2014/main" id="{F6CC87E8-CF73-C446-AD4C-FCBF625077A4}"/>
              </a:ext>
            </a:extLst>
          </p:cNvPr>
          <p:cNvSpPr>
            <a:spLocks noGrp="1"/>
          </p:cNvSpPr>
          <p:nvPr>
            <p:ph type="body" idx="1"/>
          </p:nvPr>
        </p:nvSpPr>
        <p:spPr>
          <a:xfrm>
            <a:off x="637901"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PT"/>
          </a:p>
        </p:txBody>
      </p:sp>
      <p:sp>
        <p:nvSpPr>
          <p:cNvPr id="4" name="Date Placeholder 3">
            <a:extLst>
              <a:ext uri="{FF2B5EF4-FFF2-40B4-BE49-F238E27FC236}">
                <a16:creationId xmlns:a16="http://schemas.microsoft.com/office/drawing/2014/main" id="{0A4DDBE4-667A-DD46-B17B-E7CB94041C81}"/>
              </a:ext>
            </a:extLst>
          </p:cNvPr>
          <p:cNvSpPr>
            <a:spLocks noGrp="1"/>
          </p:cNvSpPr>
          <p:nvPr>
            <p:ph type="dt" sz="half" idx="2"/>
          </p:nvPr>
        </p:nvSpPr>
        <p:spPr>
          <a:xfrm>
            <a:off x="637901" y="6356350"/>
            <a:ext cx="2743200" cy="365125"/>
          </a:xfrm>
          <a:prstGeom prst="rect">
            <a:avLst/>
          </a:prstGeom>
        </p:spPr>
        <p:txBody>
          <a:bodyPr vert="horz" lIns="91440" tIns="45720" rIns="91440" bIns="45720" rtlCol="0" anchor="ctr"/>
          <a:lstStyle>
            <a:lvl1pPr algn="l">
              <a:defRPr sz="1100" b="0" i="0">
                <a:solidFill>
                  <a:srgbClr val="06041F"/>
                </a:solidFill>
                <a:latin typeface="Equip Light" panose="02000503000000020004" pitchFamily="2" charset="77"/>
              </a:defRPr>
            </a:lvl1pPr>
          </a:lstStyle>
          <a:p>
            <a:fld id="{C93F1085-B16C-4DD0-861C-A63D43BA46B9}" type="datetimeFigureOut">
              <a:rPr lang="en-IN" smtClean="0"/>
              <a:t>28-02-2023</a:t>
            </a:fld>
            <a:endParaRPr lang="en-IN"/>
          </a:p>
        </p:txBody>
      </p:sp>
      <p:sp>
        <p:nvSpPr>
          <p:cNvPr id="5" name="Footer Placeholder 4">
            <a:extLst>
              <a:ext uri="{FF2B5EF4-FFF2-40B4-BE49-F238E27FC236}">
                <a16:creationId xmlns:a16="http://schemas.microsoft.com/office/drawing/2014/main" id="{898C6307-2D61-374D-941C-ED8DED0E4854}"/>
              </a:ext>
            </a:extLst>
          </p:cNvPr>
          <p:cNvSpPr>
            <a:spLocks noGrp="1"/>
          </p:cNvSpPr>
          <p:nvPr>
            <p:ph type="ftr" sz="quarter" idx="3"/>
          </p:nvPr>
        </p:nvSpPr>
        <p:spPr>
          <a:xfrm>
            <a:off x="3838301" y="6356350"/>
            <a:ext cx="4114800" cy="365125"/>
          </a:xfrm>
          <a:prstGeom prst="rect">
            <a:avLst/>
          </a:prstGeom>
        </p:spPr>
        <p:txBody>
          <a:bodyPr vert="horz" lIns="91440" tIns="45720" rIns="91440" bIns="45720" rtlCol="0" anchor="ctr"/>
          <a:lstStyle>
            <a:lvl1pPr algn="ctr">
              <a:defRPr sz="1100" b="0" i="0">
                <a:solidFill>
                  <a:srgbClr val="06041F"/>
                </a:solidFill>
                <a:latin typeface="Equip Light" panose="02000503000000020004" pitchFamily="2" charset="77"/>
              </a:defRPr>
            </a:lvl1pPr>
          </a:lstStyle>
          <a:p>
            <a:endParaRPr lang="en-IN"/>
          </a:p>
        </p:txBody>
      </p:sp>
      <p:sp>
        <p:nvSpPr>
          <p:cNvPr id="6" name="Slide Number Placeholder 5">
            <a:extLst>
              <a:ext uri="{FF2B5EF4-FFF2-40B4-BE49-F238E27FC236}">
                <a16:creationId xmlns:a16="http://schemas.microsoft.com/office/drawing/2014/main" id="{031F51C9-0908-E04C-899D-AF69692CE793}"/>
              </a:ext>
            </a:extLst>
          </p:cNvPr>
          <p:cNvSpPr>
            <a:spLocks noGrp="1"/>
          </p:cNvSpPr>
          <p:nvPr>
            <p:ph type="sldNum" sz="quarter" idx="4"/>
          </p:nvPr>
        </p:nvSpPr>
        <p:spPr>
          <a:xfrm>
            <a:off x="8410301" y="6356350"/>
            <a:ext cx="2743200" cy="365125"/>
          </a:xfrm>
          <a:prstGeom prst="rect">
            <a:avLst/>
          </a:prstGeom>
        </p:spPr>
        <p:txBody>
          <a:bodyPr vert="horz" lIns="91440" tIns="45720" rIns="91440" bIns="45720" rtlCol="0" anchor="ctr"/>
          <a:lstStyle>
            <a:lvl1pPr algn="r">
              <a:defRPr sz="1100" b="0" i="0">
                <a:solidFill>
                  <a:srgbClr val="06041F"/>
                </a:solidFill>
                <a:latin typeface="Equip Light" panose="02000503000000020004" pitchFamily="2" charset="77"/>
              </a:defRPr>
            </a:lvl1pPr>
          </a:lstStyle>
          <a:p>
            <a:fld id="{1960A3C7-A1F6-4198-923A-DAEB2458B3FC}" type="slidenum">
              <a:rPr lang="en-IN" smtClean="0"/>
              <a:t>‹#›</a:t>
            </a:fld>
            <a:endParaRPr lang="en-IN"/>
          </a:p>
        </p:txBody>
      </p:sp>
    </p:spTree>
    <p:extLst>
      <p:ext uri="{BB962C8B-B14F-4D97-AF65-F5344CB8AC3E}">
        <p14:creationId xmlns:p14="http://schemas.microsoft.com/office/powerpoint/2010/main" val="4281339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Lst>
  <p:txStyles>
    <p:titleStyle>
      <a:lvl1pPr algn="l" defTabSz="914400" rtl="0" eaLnBrk="1" latinLnBrk="0" hangingPunct="1">
        <a:lnSpc>
          <a:spcPct val="100000"/>
        </a:lnSpc>
        <a:spcBef>
          <a:spcPct val="0"/>
        </a:spcBef>
        <a:buNone/>
        <a:defRPr sz="3200" b="1" i="0" kern="1200">
          <a:solidFill>
            <a:schemeClr val="tx2"/>
          </a:solidFill>
          <a:latin typeface="Equip Extended" panose="02000503030000020004" pitchFamily="2" charset="77"/>
          <a:ea typeface="+mj-ea"/>
          <a:cs typeface="+mj-cs"/>
        </a:defRPr>
      </a:lvl1pPr>
    </p:titleStyle>
    <p:bodyStyle>
      <a:lvl1pPr marL="228600" indent="-228600" algn="l" defTabSz="914400" rtl="0" eaLnBrk="1" latinLnBrk="0" hangingPunct="1">
        <a:lnSpc>
          <a:spcPct val="100000"/>
        </a:lnSpc>
        <a:spcBef>
          <a:spcPts val="0"/>
        </a:spcBef>
        <a:buClr>
          <a:schemeClr val="tx1"/>
        </a:buClr>
        <a:buFont typeface="Arial" panose="020B0604020202020204" pitchFamily="34" charset="0"/>
        <a:buChar char="•"/>
        <a:defRPr sz="2000" b="0" i="0" kern="1200">
          <a:solidFill>
            <a:schemeClr val="tx2"/>
          </a:solidFill>
          <a:latin typeface="Equip Medium" panose="02000503030000020004" pitchFamily="2" charset="77"/>
          <a:ea typeface="+mn-ea"/>
          <a:cs typeface="+mn-cs"/>
        </a:defRPr>
      </a:lvl1pPr>
      <a:lvl2pPr marL="685800" indent="-228600" algn="l" defTabSz="914400" rtl="0" eaLnBrk="1" latinLnBrk="0" hangingPunct="1">
        <a:lnSpc>
          <a:spcPct val="100000"/>
        </a:lnSpc>
        <a:spcBef>
          <a:spcPts val="0"/>
        </a:spcBef>
        <a:buClr>
          <a:schemeClr val="tx1"/>
        </a:buClr>
        <a:buFont typeface="Arial" panose="020B0604020202020204" pitchFamily="34" charset="0"/>
        <a:buChar char="•"/>
        <a:defRPr sz="1800" b="0" i="0" kern="1200">
          <a:solidFill>
            <a:schemeClr val="tx2"/>
          </a:solidFill>
          <a:latin typeface="Equip" panose="02000503030000020004" pitchFamily="2" charset="77"/>
          <a:ea typeface="+mn-ea"/>
          <a:cs typeface="+mn-cs"/>
        </a:defRPr>
      </a:lvl2pPr>
      <a:lvl3pPr marL="1143000" indent="-228600" algn="l" defTabSz="914400" rtl="0" eaLnBrk="1" latinLnBrk="0" hangingPunct="1">
        <a:lnSpc>
          <a:spcPct val="100000"/>
        </a:lnSpc>
        <a:spcBef>
          <a:spcPts val="0"/>
        </a:spcBef>
        <a:buClr>
          <a:schemeClr val="tx1"/>
        </a:buClr>
        <a:buFont typeface="Arial" panose="020B0604020202020204" pitchFamily="34" charset="0"/>
        <a:buChar char="•"/>
        <a:defRPr sz="1600" b="0" i="0" kern="1200">
          <a:solidFill>
            <a:schemeClr val="tx2"/>
          </a:solidFill>
          <a:latin typeface="Equip" panose="02000503030000020004" pitchFamily="2" charset="77"/>
          <a:ea typeface="+mn-ea"/>
          <a:cs typeface="+mn-cs"/>
        </a:defRPr>
      </a:lvl3pPr>
      <a:lvl4pPr marL="1600200" indent="-228600" algn="l" defTabSz="914400" rtl="0" eaLnBrk="1" latinLnBrk="0" hangingPunct="1">
        <a:lnSpc>
          <a:spcPct val="100000"/>
        </a:lnSpc>
        <a:spcBef>
          <a:spcPts val="0"/>
        </a:spcBef>
        <a:buClr>
          <a:schemeClr val="tx1"/>
        </a:buClr>
        <a:buFont typeface="Arial" panose="020B0604020202020204" pitchFamily="34" charset="0"/>
        <a:buChar char="•"/>
        <a:defRPr sz="1400" b="0" i="0" kern="1200">
          <a:solidFill>
            <a:schemeClr val="tx2"/>
          </a:solidFill>
          <a:latin typeface="Equip Light" panose="02000503000000020004" pitchFamily="2" charset="77"/>
          <a:ea typeface="+mn-ea"/>
          <a:cs typeface="+mn-cs"/>
        </a:defRPr>
      </a:lvl4pPr>
      <a:lvl5pPr marL="2057400" indent="-228600" algn="l" defTabSz="914400" rtl="0" eaLnBrk="1" latinLnBrk="0" hangingPunct="1">
        <a:lnSpc>
          <a:spcPct val="100000"/>
        </a:lnSpc>
        <a:spcBef>
          <a:spcPts val="0"/>
        </a:spcBef>
        <a:buClr>
          <a:schemeClr val="tx1"/>
        </a:buClr>
        <a:buFont typeface="Arial" panose="020B0604020202020204" pitchFamily="34" charset="0"/>
        <a:buChar char="•"/>
        <a:defRPr sz="1200" b="0" i="0" kern="1200">
          <a:solidFill>
            <a:schemeClr val="tx2"/>
          </a:solidFill>
          <a:latin typeface="Equip Light"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userDrawn="1">
          <p15:clr>
            <a:srgbClr val="F26B43"/>
          </p15:clr>
        </p15:guide>
        <p15:guide id="2" pos="461" userDrawn="1">
          <p15:clr>
            <a:srgbClr val="F26B43"/>
          </p15:clr>
        </p15:guide>
        <p15:guide id="3" pos="7206" userDrawn="1">
          <p15:clr>
            <a:srgbClr val="F26B43"/>
          </p15:clr>
        </p15:guide>
        <p15:guide id="4" orient="horz" pos="751" userDrawn="1">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docs.aws.amazon.com/vpc/latest/userguide/configure-your-vpc.html"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vpc/latest/userguide/VPC_Internet_Gateway.html" TargetMode="External"/><Relationship Id="rId2" Type="http://schemas.openxmlformats.org/officeDocument/2006/relationships/hyperlink" Target="https://docs.aws.amazon.com/vpc/latest/userguide/configure-subnets.html" TargetMode="External"/><Relationship Id="rId1" Type="http://schemas.openxmlformats.org/officeDocument/2006/relationships/slideLayout" Target="../slideLayouts/slideLayout17.xml"/><Relationship Id="rId5" Type="http://schemas.openxmlformats.org/officeDocument/2006/relationships/image" Target="../media/image18.jpeg"/><Relationship Id="rId4" Type="http://schemas.openxmlformats.org/officeDocument/2006/relationships/hyperlink" Target="https://docs.aws.amazon.com/vpc/latest/userguide/vpc-nat.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8.jpeg"/><Relationship Id="rId4" Type="http://schemas.openxmlformats.org/officeDocument/2006/relationships/diagramQuickStyle" Target="../diagrams/quickStyle1.xml"/><Relationship Id="rId9"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bitslovers.com/a-comprehensive-guide-to-aws-vpcs/" TargetMode="Externa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8.jpeg"/><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 Id="rId5" Type="http://schemas.openxmlformats.org/officeDocument/2006/relationships/image" Target="../media/image18.jpe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7.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4.jpe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terraform.io/" TargetMode="External"/><Relationship Id="rId1" Type="http://schemas.openxmlformats.org/officeDocument/2006/relationships/slideLayout" Target="../slideLayouts/slideLayout17.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hashicorp.com/terraform/language/data-sources" TargetMode="External"/><Relationship Id="rId2" Type="http://schemas.openxmlformats.org/officeDocument/2006/relationships/hyperlink" Target="https://developer.hashicorp.com/terraform/language/resources" TargetMode="External"/><Relationship Id="rId1" Type="http://schemas.openxmlformats.org/officeDocument/2006/relationships/slideLayout" Target="../slideLayouts/slideLayout17.xml"/><Relationship Id="rId5" Type="http://schemas.openxmlformats.org/officeDocument/2006/relationships/image" Target="../media/image18.jpeg"/><Relationship Id="rId4" Type="http://schemas.openxmlformats.org/officeDocument/2006/relationships/hyperlink" Target="https://registry.terraform.io/browse/provid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A1B0ED-A51A-4EC3-9B30-12B21248C842}"/>
              </a:ext>
            </a:extLst>
          </p:cNvPr>
          <p:cNvSpPr>
            <a:spLocks noGrp="1"/>
          </p:cNvSpPr>
          <p:nvPr>
            <p:ph type="body" sz="quarter" idx="10"/>
          </p:nvPr>
        </p:nvSpPr>
        <p:spPr>
          <a:xfrm>
            <a:off x="8944840" y="5241961"/>
            <a:ext cx="3028536" cy="988178"/>
          </a:xfrm>
        </p:spPr>
        <p:txBody>
          <a:bodyPr/>
          <a:lstStyle/>
          <a:p>
            <a:r>
              <a:rPr lang="en-US" sz="1800" b="1" dirty="0"/>
              <a:t>Contributors </a:t>
            </a:r>
            <a:r>
              <a:rPr lang="en-US" sz="1800" dirty="0"/>
              <a:t>                        </a:t>
            </a:r>
          </a:p>
          <a:p>
            <a:pPr marL="171450" indent="-171450">
              <a:buFont typeface="Arial" panose="020B0604020202020204" pitchFamily="34" charset="0"/>
              <a:buChar char="•"/>
            </a:pPr>
            <a:r>
              <a:rPr lang="en-US" sz="1800" dirty="0"/>
              <a:t>Mohan Hundre</a:t>
            </a:r>
          </a:p>
          <a:p>
            <a:pPr marL="171450" indent="-171450">
              <a:buFont typeface="Arial" panose="020B0604020202020204" pitchFamily="34" charset="0"/>
              <a:buChar char="•"/>
            </a:pPr>
            <a:r>
              <a:rPr lang="en-US" sz="1800" dirty="0"/>
              <a:t>Deeksha Arora</a:t>
            </a:r>
          </a:p>
          <a:p>
            <a:pPr marL="171450" indent="-171450">
              <a:buFont typeface="Arial" panose="020B0604020202020204" pitchFamily="34" charset="0"/>
              <a:buChar char="•"/>
            </a:pPr>
            <a:r>
              <a:rPr lang="en-US" sz="1800" dirty="0"/>
              <a:t>Sonam Jain</a:t>
            </a:r>
          </a:p>
          <a:p>
            <a:endParaRPr lang="en-US" sz="1800" dirty="0"/>
          </a:p>
          <a:p>
            <a:r>
              <a:rPr lang="en-US" dirty="0"/>
              <a:t>						</a:t>
            </a:r>
          </a:p>
        </p:txBody>
      </p:sp>
      <p:sp>
        <p:nvSpPr>
          <p:cNvPr id="4" name="Title 3">
            <a:extLst>
              <a:ext uri="{FF2B5EF4-FFF2-40B4-BE49-F238E27FC236}">
                <a16:creationId xmlns:a16="http://schemas.microsoft.com/office/drawing/2014/main" id="{A9A309E5-3A56-48C2-8686-4F56DA3FF934}"/>
              </a:ext>
            </a:extLst>
          </p:cNvPr>
          <p:cNvSpPr>
            <a:spLocks noGrp="1"/>
          </p:cNvSpPr>
          <p:nvPr>
            <p:ph type="title"/>
          </p:nvPr>
        </p:nvSpPr>
        <p:spPr>
          <a:xfrm>
            <a:off x="1300480" y="1506479"/>
            <a:ext cx="9418320" cy="2862322"/>
          </a:xfrm>
        </p:spPr>
        <p:txBody>
          <a:bodyPr/>
          <a:lstStyle/>
          <a:p>
            <a:r>
              <a:rPr lang="en-US" sz="5400" b="0" i="0" dirty="0">
                <a:solidFill>
                  <a:srgbClr val="EBECEC"/>
                </a:solidFill>
                <a:effectLst/>
                <a:latin typeface="Interstate"/>
              </a:rPr>
              <a:t>Deploying microservice over the EKS cluster using Terraform</a:t>
            </a:r>
            <a:br>
              <a:rPr lang="en-US" b="0" i="0" dirty="0">
                <a:solidFill>
                  <a:srgbClr val="EBECEC"/>
                </a:solidFill>
                <a:effectLst/>
                <a:latin typeface="Interstate"/>
              </a:rPr>
            </a:br>
            <a:endParaRPr lang="en-IN" dirty="0"/>
          </a:p>
        </p:txBody>
      </p:sp>
    </p:spTree>
    <p:extLst>
      <p:ext uri="{BB962C8B-B14F-4D97-AF65-F5344CB8AC3E}">
        <p14:creationId xmlns:p14="http://schemas.microsoft.com/office/powerpoint/2010/main" val="1912967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17E0-6782-9598-A2CD-59528A36D6E7}"/>
              </a:ext>
            </a:extLst>
          </p:cNvPr>
          <p:cNvSpPr>
            <a:spLocks noGrp="1"/>
          </p:cNvSpPr>
          <p:nvPr>
            <p:ph type="title"/>
          </p:nvPr>
        </p:nvSpPr>
        <p:spPr>
          <a:xfrm>
            <a:off x="626398" y="379525"/>
            <a:ext cx="7200000" cy="611312"/>
          </a:xfrm>
        </p:spPr>
        <p:txBody>
          <a:bodyPr/>
          <a:lstStyle/>
          <a:p>
            <a:r>
              <a:rPr lang="en-US" sz="3200" dirty="0"/>
              <a:t>Terraform basics</a:t>
            </a:r>
            <a:endParaRPr lang="en-IN" sz="3200" dirty="0"/>
          </a:p>
        </p:txBody>
      </p:sp>
      <p:sp>
        <p:nvSpPr>
          <p:cNvPr id="3" name="Text Placeholder 2">
            <a:extLst>
              <a:ext uri="{FF2B5EF4-FFF2-40B4-BE49-F238E27FC236}">
                <a16:creationId xmlns:a16="http://schemas.microsoft.com/office/drawing/2014/main" id="{C0A7A210-A804-CA7D-86E6-4CF87C93CE80}"/>
              </a:ext>
            </a:extLst>
          </p:cNvPr>
          <p:cNvSpPr>
            <a:spLocks noGrp="1"/>
          </p:cNvSpPr>
          <p:nvPr>
            <p:ph type="body" sz="quarter" idx="29"/>
          </p:nvPr>
        </p:nvSpPr>
        <p:spPr>
          <a:xfrm>
            <a:off x="626401" y="930188"/>
            <a:ext cx="7200000" cy="395869"/>
          </a:xfrm>
        </p:spPr>
        <p:txBody>
          <a:bodyPr/>
          <a:lstStyle/>
          <a:p>
            <a:r>
              <a:rPr lang="en-US" sz="1800" dirty="0"/>
              <a:t>General Syntax</a:t>
            </a:r>
            <a:endParaRPr lang="en-IN" sz="1800" dirty="0"/>
          </a:p>
        </p:txBody>
      </p:sp>
      <p:sp>
        <p:nvSpPr>
          <p:cNvPr id="5" name="TextBox 4">
            <a:extLst>
              <a:ext uri="{FF2B5EF4-FFF2-40B4-BE49-F238E27FC236}">
                <a16:creationId xmlns:a16="http://schemas.microsoft.com/office/drawing/2014/main" id="{E40BEA7B-A116-117E-E626-6B5874383E4C}"/>
              </a:ext>
            </a:extLst>
          </p:cNvPr>
          <p:cNvSpPr txBox="1"/>
          <p:nvPr/>
        </p:nvSpPr>
        <p:spPr>
          <a:xfrm>
            <a:off x="626401" y="1790037"/>
            <a:ext cx="10862324" cy="43088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2"/>
                </a:solidFill>
                <a:effectLst/>
                <a:uLnTx/>
                <a:uFillTx/>
                <a:latin typeface="source-serif-pro"/>
                <a:ea typeface="+mn-ea"/>
                <a:cs typeface="+mn-cs"/>
              </a:rPr>
              <a:t>The general syntax for a Terraform resource 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2"/>
              </a:solidFill>
              <a:effectLst/>
              <a:uLnTx/>
              <a:uFillTx/>
              <a:latin typeface="source-serif-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chemeClr val="tx2"/>
                </a:solidFill>
                <a:effectLst/>
                <a:uLnTx/>
                <a:uFillTx/>
                <a:latin typeface="source-code-pro"/>
                <a:ea typeface="+mn-ea"/>
                <a:cs typeface="+mn-cs"/>
              </a:rPr>
              <a:t>resource "&lt;PROVIDER&gt;_&lt;TYPE&gt;" "&lt;NAME&gt;" {</a:t>
            </a:r>
            <a:br>
              <a:rPr kumimoji="0" lang="en-US" sz="2000" b="0" i="1" u="none" strike="noStrike" kern="1200" cap="none" spc="0" normalizeH="0" baseline="0" noProof="0" dirty="0">
                <a:ln>
                  <a:noFill/>
                </a:ln>
                <a:solidFill>
                  <a:schemeClr val="tx2"/>
                </a:solidFill>
                <a:effectLst/>
                <a:uLnTx/>
                <a:uFillTx/>
                <a:latin typeface="Equip Light"/>
                <a:ea typeface="+mn-ea"/>
                <a:cs typeface="+mn-cs"/>
              </a:rPr>
            </a:br>
            <a:r>
              <a:rPr kumimoji="0" lang="en-US" sz="2000" b="0" i="1" u="none" strike="noStrike" kern="1200" cap="none" spc="0" normalizeH="0" baseline="0" noProof="0" dirty="0">
                <a:ln>
                  <a:noFill/>
                </a:ln>
                <a:solidFill>
                  <a:schemeClr val="tx2"/>
                </a:solidFill>
                <a:effectLst/>
                <a:uLnTx/>
                <a:uFillTx/>
                <a:latin typeface="source-code-pro"/>
                <a:ea typeface="+mn-ea"/>
                <a:cs typeface="+mn-cs"/>
              </a:rPr>
              <a:t>[CONFIG …]</a:t>
            </a:r>
            <a:br>
              <a:rPr kumimoji="0" lang="en-US" sz="2000" b="0" i="1" u="none" strike="noStrike" kern="1200" cap="none" spc="0" normalizeH="0" baseline="0" noProof="0" dirty="0">
                <a:ln>
                  <a:noFill/>
                </a:ln>
                <a:solidFill>
                  <a:schemeClr val="tx2"/>
                </a:solidFill>
                <a:effectLst/>
                <a:uLnTx/>
                <a:uFillTx/>
                <a:latin typeface="Equip Light"/>
                <a:ea typeface="+mn-ea"/>
                <a:cs typeface="+mn-cs"/>
              </a:rPr>
            </a:br>
            <a:r>
              <a:rPr kumimoji="0" lang="en-US" sz="2000" b="0" i="1" u="none" strike="noStrike" kern="1200" cap="none" spc="0" normalizeH="0" baseline="0" noProof="0" dirty="0">
                <a:ln>
                  <a:noFill/>
                </a:ln>
                <a:solidFill>
                  <a:schemeClr val="tx2"/>
                </a:solidFill>
                <a:effectLst/>
                <a:uLnTx/>
                <a:uFillTx/>
                <a:latin typeface="source-code-pr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chemeClr val="tx2"/>
              </a:solidFill>
              <a:effectLst/>
              <a:uLnTx/>
              <a:uFillTx/>
              <a:latin typeface="source-code-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chemeClr val="tx2"/>
                </a:solidFill>
                <a:effectLst/>
                <a:uLnTx/>
                <a:uFillTx/>
                <a:latin typeface="source-code-pro"/>
                <a:ea typeface="+mn-ea"/>
                <a:cs typeface="+mn-cs"/>
              </a:rPr>
              <a:t>Where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chemeClr val="tx2"/>
                </a:solidFill>
                <a:effectLst/>
                <a:uLnTx/>
                <a:uFillTx/>
                <a:latin typeface="source-code-pro"/>
                <a:ea typeface="+mn-ea"/>
                <a:cs typeface="+mn-cs"/>
              </a:rPr>
              <a:t>Provider </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is the name of provider </a:t>
            </a:r>
            <a:r>
              <a:rPr kumimoji="0" lang="en-US" sz="2000" b="0" i="0" u="none" strike="noStrike" kern="1200" cap="none" spc="0" normalizeH="0" baseline="0" noProof="0" dirty="0" err="1">
                <a:ln>
                  <a:noFill/>
                </a:ln>
                <a:solidFill>
                  <a:schemeClr val="tx2"/>
                </a:solidFill>
                <a:effectLst/>
                <a:uLnTx/>
                <a:uFillTx/>
                <a:latin typeface="source-code-pro"/>
                <a:ea typeface="+mn-ea"/>
                <a:cs typeface="+mn-cs"/>
              </a:rPr>
              <a:t>eg</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 – AWS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chemeClr val="tx2"/>
                </a:solidFill>
                <a:effectLst/>
                <a:uLnTx/>
                <a:uFillTx/>
                <a:latin typeface="source-code-pro"/>
                <a:ea typeface="+mn-ea"/>
                <a:cs typeface="+mn-cs"/>
              </a:rPr>
              <a:t>Type</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 is the type of resources to create in that provider </a:t>
            </a:r>
            <a:r>
              <a:rPr kumimoji="0" lang="en-US" sz="2000" b="0" i="0" u="none" strike="noStrike" kern="1200" cap="none" spc="0" normalizeH="0" baseline="0" noProof="0" dirty="0" err="1">
                <a:ln>
                  <a:noFill/>
                </a:ln>
                <a:solidFill>
                  <a:schemeClr val="tx2"/>
                </a:solidFill>
                <a:effectLst/>
                <a:uLnTx/>
                <a:uFillTx/>
                <a:latin typeface="source-code-pro"/>
                <a:ea typeface="+mn-ea"/>
                <a:cs typeface="+mn-cs"/>
              </a:rPr>
              <a:t>eg</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 – instance , </a:t>
            </a:r>
            <a:r>
              <a:rPr kumimoji="0" lang="en-US" sz="2000" b="0" i="0" u="none" strike="noStrike" kern="1200" cap="none" spc="0" normalizeH="0" baseline="0" noProof="0" dirty="0" err="1">
                <a:ln>
                  <a:noFill/>
                </a:ln>
                <a:solidFill>
                  <a:schemeClr val="tx2"/>
                </a:solidFill>
                <a:effectLst/>
                <a:uLnTx/>
                <a:uFillTx/>
                <a:latin typeface="source-code-pro"/>
                <a:ea typeface="+mn-ea"/>
                <a:cs typeface="+mn-cs"/>
              </a:rPr>
              <a:t>vpc</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chemeClr val="tx2"/>
                </a:solidFill>
                <a:effectLst/>
                <a:uLnTx/>
                <a:uFillTx/>
                <a:latin typeface="source-code-pro"/>
                <a:ea typeface="+mn-ea"/>
                <a:cs typeface="+mn-cs"/>
              </a:rPr>
              <a:t>Name</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 is an identifier you can use throughout the Terraform code to refer that resource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1" u="none" strike="noStrike" kern="1200" cap="none" spc="0" normalizeH="0" baseline="0" noProof="0" dirty="0">
                <a:ln>
                  <a:noFill/>
                </a:ln>
                <a:solidFill>
                  <a:schemeClr val="tx2"/>
                </a:solidFill>
                <a:effectLst/>
                <a:uLnTx/>
                <a:uFillTx/>
                <a:latin typeface="source-code-pro"/>
                <a:ea typeface="+mn-ea"/>
                <a:cs typeface="+mn-cs"/>
              </a:rPr>
              <a:t>Config</a:t>
            </a:r>
            <a:r>
              <a:rPr kumimoji="0" lang="en-US" sz="2000" b="0" i="0" u="none" strike="noStrike" kern="1200" cap="none" spc="0" normalizeH="0" baseline="0" noProof="0" dirty="0">
                <a:ln>
                  <a:noFill/>
                </a:ln>
                <a:solidFill>
                  <a:schemeClr val="tx2"/>
                </a:solidFill>
                <a:effectLst/>
                <a:uLnTx/>
                <a:uFillTx/>
                <a:latin typeface="source-code-pro"/>
                <a:ea typeface="+mn-ea"/>
                <a:cs typeface="+mn-cs"/>
              </a:rPr>
              <a:t> contains one or more arguments specific to that resource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292929"/>
              </a:solidFill>
              <a:effectLst/>
              <a:uLnTx/>
              <a:uFillTx/>
              <a:latin typeface="source-code-pro"/>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1" u="none" strike="noStrike" kern="1200" cap="none" spc="0" normalizeH="0" baseline="0" noProof="0" dirty="0">
              <a:ln>
                <a:noFill/>
              </a:ln>
              <a:solidFill>
                <a:srgbClr val="292929"/>
              </a:solidFill>
              <a:effectLst/>
              <a:uLnTx/>
              <a:uFillTx/>
              <a:latin typeface="source-code-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1" u="none" strike="noStrike" kern="1200" cap="none" spc="0" normalizeH="0" baseline="0" noProof="0" dirty="0">
              <a:ln>
                <a:noFill/>
              </a:ln>
              <a:solidFill>
                <a:srgbClr val="47D7AC"/>
              </a:solidFill>
              <a:effectLst/>
              <a:uLnTx/>
              <a:uFillTx/>
              <a:latin typeface="Equip Light"/>
              <a:ea typeface="+mn-ea"/>
              <a:cs typeface="+mn-cs"/>
            </a:endParaRPr>
          </a:p>
        </p:txBody>
      </p:sp>
      <p:pic>
        <p:nvPicPr>
          <p:cNvPr id="6" name="Picture 2" descr="Nagarro Debuts as an Independent, Publicly Listed Company | Global ...">
            <a:extLst>
              <a:ext uri="{FF2B5EF4-FFF2-40B4-BE49-F238E27FC236}">
                <a16:creationId xmlns:a16="http://schemas.microsoft.com/office/drawing/2014/main" id="{203E6A26-09A1-9838-772C-62D22EBE38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9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1CE7-73F7-2BC9-C3CF-F20DA0383726}"/>
              </a:ext>
            </a:extLst>
          </p:cNvPr>
          <p:cNvSpPr>
            <a:spLocks noGrp="1"/>
          </p:cNvSpPr>
          <p:nvPr>
            <p:ph type="title"/>
          </p:nvPr>
        </p:nvSpPr>
        <p:spPr>
          <a:xfrm>
            <a:off x="626398" y="481125"/>
            <a:ext cx="7200000" cy="611312"/>
          </a:xfrm>
        </p:spPr>
        <p:txBody>
          <a:bodyPr/>
          <a:lstStyle/>
          <a:p>
            <a:r>
              <a:rPr lang="en-US" sz="3200" dirty="0"/>
              <a:t>Terraform Lifecycle</a:t>
            </a:r>
            <a:endParaRPr lang="en-IN" sz="3200" dirty="0"/>
          </a:p>
        </p:txBody>
      </p:sp>
      <p:sp>
        <p:nvSpPr>
          <p:cNvPr id="3" name="Text Placeholder 2">
            <a:extLst>
              <a:ext uri="{FF2B5EF4-FFF2-40B4-BE49-F238E27FC236}">
                <a16:creationId xmlns:a16="http://schemas.microsoft.com/office/drawing/2014/main" id="{CB325C0F-087C-9084-88BC-23036C06C5CB}"/>
              </a:ext>
            </a:extLst>
          </p:cNvPr>
          <p:cNvSpPr>
            <a:spLocks noGrp="1"/>
          </p:cNvSpPr>
          <p:nvPr>
            <p:ph type="body" sz="quarter" idx="29"/>
          </p:nvPr>
        </p:nvSpPr>
        <p:spPr>
          <a:xfrm>
            <a:off x="604155" y="1181653"/>
            <a:ext cx="7200000" cy="426646"/>
          </a:xfrm>
        </p:spPr>
        <p:txBody>
          <a:bodyPr/>
          <a:lstStyle/>
          <a:p>
            <a:r>
              <a:rPr lang="en-US" sz="2000" b="0" i="1" dirty="0">
                <a:solidFill>
                  <a:srgbClr val="212121"/>
                </a:solidFill>
                <a:effectLst/>
                <a:latin typeface="geekflare-primary"/>
              </a:rPr>
              <a:t>Terraform lifecycle consists of – </a:t>
            </a:r>
            <a:r>
              <a:rPr lang="en-US" sz="2000" b="1" i="1" dirty="0" err="1">
                <a:solidFill>
                  <a:srgbClr val="212121"/>
                </a:solidFill>
                <a:effectLst/>
                <a:latin typeface="geekflare-primary"/>
              </a:rPr>
              <a:t>init</a:t>
            </a:r>
            <a:r>
              <a:rPr lang="en-US" sz="2000" b="1" i="1" dirty="0">
                <a:solidFill>
                  <a:srgbClr val="212121"/>
                </a:solidFill>
                <a:effectLst/>
                <a:latin typeface="geekflare-primary"/>
              </a:rPr>
              <a:t> </a:t>
            </a:r>
            <a:r>
              <a:rPr lang="en-US" sz="2000" b="0" i="1" dirty="0">
                <a:solidFill>
                  <a:srgbClr val="212121"/>
                </a:solidFill>
                <a:effectLst/>
                <a:latin typeface="geekflare-primary"/>
              </a:rPr>
              <a:t>, </a:t>
            </a:r>
            <a:r>
              <a:rPr lang="en-US" sz="2000" b="1" i="1" dirty="0">
                <a:solidFill>
                  <a:srgbClr val="212121"/>
                </a:solidFill>
                <a:effectLst/>
                <a:latin typeface="geekflare-primary"/>
              </a:rPr>
              <a:t>plan</a:t>
            </a:r>
            <a:r>
              <a:rPr lang="en-US" sz="2000" b="0" i="1" dirty="0">
                <a:solidFill>
                  <a:srgbClr val="212121"/>
                </a:solidFill>
                <a:effectLst/>
                <a:latin typeface="geekflare-primary"/>
              </a:rPr>
              <a:t>, </a:t>
            </a:r>
            <a:r>
              <a:rPr lang="en-US" sz="2000" b="1" i="1" dirty="0">
                <a:solidFill>
                  <a:srgbClr val="212121"/>
                </a:solidFill>
                <a:effectLst/>
                <a:latin typeface="geekflare-primary"/>
              </a:rPr>
              <a:t>apply</a:t>
            </a:r>
            <a:r>
              <a:rPr lang="en-US" sz="2000" b="0" i="1" dirty="0">
                <a:solidFill>
                  <a:srgbClr val="212121"/>
                </a:solidFill>
                <a:effectLst/>
                <a:latin typeface="geekflare-primary"/>
              </a:rPr>
              <a:t>, and </a:t>
            </a:r>
            <a:r>
              <a:rPr lang="en-US" sz="2000" b="1" i="1" dirty="0">
                <a:solidFill>
                  <a:srgbClr val="212121"/>
                </a:solidFill>
                <a:effectLst/>
                <a:latin typeface="geekflare-primary"/>
              </a:rPr>
              <a:t>destroy</a:t>
            </a:r>
            <a:r>
              <a:rPr lang="en-US" sz="2000" b="0" i="1" dirty="0">
                <a:solidFill>
                  <a:srgbClr val="212121"/>
                </a:solidFill>
                <a:effectLst/>
                <a:latin typeface="geekflare-primary"/>
              </a:rPr>
              <a:t>.</a:t>
            </a:r>
            <a:endParaRPr lang="en-IN" sz="2000" i="1" dirty="0"/>
          </a:p>
        </p:txBody>
      </p:sp>
      <p:pic>
        <p:nvPicPr>
          <p:cNvPr id="3074" name="Picture 2" descr="An Introduction to Terraform for Beginners - Terraform Tutorial">
            <a:extLst>
              <a:ext uri="{FF2B5EF4-FFF2-40B4-BE49-F238E27FC236}">
                <a16:creationId xmlns:a16="http://schemas.microsoft.com/office/drawing/2014/main" id="{AE9FF88F-1655-76FA-883B-CBA9878614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157"/>
          <a:stretch/>
        </p:blipFill>
        <p:spPr bwMode="auto">
          <a:xfrm>
            <a:off x="223520" y="2550807"/>
            <a:ext cx="11321902" cy="1635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agarro Debuts as an Independent, Publicly Listed Company | Global ...">
            <a:extLst>
              <a:ext uri="{FF2B5EF4-FFF2-40B4-BE49-F238E27FC236}">
                <a16:creationId xmlns:a16="http://schemas.microsoft.com/office/drawing/2014/main" id="{E229DC7E-178B-BB26-9628-DFD5CF7720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5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AA21-3CA7-0461-4831-0982E7FDC29C}"/>
              </a:ext>
            </a:extLst>
          </p:cNvPr>
          <p:cNvSpPr>
            <a:spLocks noGrp="1"/>
          </p:cNvSpPr>
          <p:nvPr>
            <p:ph type="title"/>
          </p:nvPr>
        </p:nvSpPr>
        <p:spPr>
          <a:xfrm>
            <a:off x="626398" y="430325"/>
            <a:ext cx="7200000" cy="611312"/>
          </a:xfrm>
        </p:spPr>
        <p:txBody>
          <a:bodyPr/>
          <a:lstStyle/>
          <a:p>
            <a:r>
              <a:rPr lang="en-US" sz="3200" dirty="0"/>
              <a:t>1. Terraform </a:t>
            </a:r>
            <a:r>
              <a:rPr lang="en-US" sz="3200" dirty="0" err="1"/>
              <a:t>init</a:t>
            </a:r>
            <a:endParaRPr lang="en-IN" sz="3200" dirty="0"/>
          </a:p>
        </p:txBody>
      </p:sp>
      <p:sp>
        <p:nvSpPr>
          <p:cNvPr id="5" name="TextBox 4">
            <a:extLst>
              <a:ext uri="{FF2B5EF4-FFF2-40B4-BE49-F238E27FC236}">
                <a16:creationId xmlns:a16="http://schemas.microsoft.com/office/drawing/2014/main" id="{33F9C27A-8D37-78E4-6146-FE119756C5A2}"/>
              </a:ext>
            </a:extLst>
          </p:cNvPr>
          <p:cNvSpPr txBox="1"/>
          <p:nvPr/>
        </p:nvSpPr>
        <p:spPr>
          <a:xfrm>
            <a:off x="477520" y="1602102"/>
            <a:ext cx="11501120" cy="2462213"/>
          </a:xfrm>
          <a:prstGeom prst="rect">
            <a:avLst/>
          </a:prstGeom>
          <a:noFill/>
        </p:spPr>
        <p:txBody>
          <a:bodyPr wrap="square" rtlCol="0">
            <a:spAutoFit/>
          </a:bodyPr>
          <a:lstStyle/>
          <a:p>
            <a:pPr marL="285750" indent="-285750">
              <a:buFont typeface="Arial" panose="020B0604020202020204" pitchFamily="34" charset="0"/>
              <a:buChar char="•"/>
            </a:pPr>
            <a:r>
              <a:rPr kumimoji="0" lang="en-US" sz="2000" b="1" i="1" u="none" strike="noStrike" kern="1200" cap="none" spc="0" normalizeH="0" baseline="0" noProof="0" dirty="0">
                <a:ln>
                  <a:noFill/>
                </a:ln>
                <a:solidFill>
                  <a:srgbClr val="212121"/>
                </a:solidFill>
                <a:effectLst/>
                <a:uLnTx/>
                <a:uFillTx/>
                <a:latin typeface="geekflare-primary"/>
                <a:ea typeface="+mn-ea"/>
                <a:cs typeface="+mn-cs"/>
              </a:rPr>
              <a:t>Terraform </a:t>
            </a:r>
            <a:r>
              <a:rPr kumimoji="0" lang="en-US" sz="2000" b="1" i="1" u="none" strike="noStrike" kern="1200" cap="none" spc="0" normalizeH="0" baseline="0" noProof="0" dirty="0" err="1">
                <a:ln>
                  <a:noFill/>
                </a:ln>
                <a:solidFill>
                  <a:srgbClr val="212121"/>
                </a:solidFill>
                <a:effectLst/>
                <a:uLnTx/>
                <a:uFillTx/>
                <a:latin typeface="geekflare-primary"/>
                <a:ea typeface="+mn-ea"/>
                <a:cs typeface="+mn-cs"/>
              </a:rPr>
              <a:t>init</a:t>
            </a:r>
            <a:r>
              <a:rPr kumimoji="0" lang="en-US" sz="2000" b="1" i="1" u="none" strike="noStrike" kern="1200" cap="none" spc="0" normalizeH="0" baseline="0" noProof="0" dirty="0">
                <a:ln>
                  <a:noFill/>
                </a:ln>
                <a:solidFill>
                  <a:srgbClr val="212121"/>
                </a:solidFill>
                <a:effectLst/>
                <a:uLnTx/>
                <a:uFillTx/>
                <a:latin typeface="geekflare-primary"/>
                <a:ea typeface="+mn-ea"/>
                <a:cs typeface="+mn-cs"/>
              </a:rPr>
              <a:t> </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initializes the working directory which consists of all the configuration files.</a:t>
            </a:r>
          </a:p>
          <a:p>
            <a:pPr marL="285750" indent="-285750">
              <a:buFont typeface="Arial" panose="020B0604020202020204" pitchFamily="34" charset="0"/>
              <a:buChar char="•"/>
            </a:pP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The terraform binary contains the basic functionality for Terraform, but it does not come with the code for any of the providers (e.g., the AWS provider, Azure provider, GCP provider, </a:t>
            </a:r>
            <a:r>
              <a:rPr kumimoji="0" lang="en-US" sz="2000" b="0" i="0" u="none" strike="noStrike" kern="1200" cap="none" spc="0" normalizeH="0" baseline="0" noProof="0" dirty="0" err="1">
                <a:ln>
                  <a:noFill/>
                </a:ln>
                <a:solidFill>
                  <a:srgbClr val="212121"/>
                </a:solidFill>
                <a:effectLst/>
                <a:uLnTx/>
                <a:uFillTx/>
                <a:latin typeface="geekflare-primary"/>
                <a:ea typeface="+mn-ea"/>
                <a:cs typeface="+mn-cs"/>
              </a:rPr>
              <a:t>etc</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 so when first starting to use Terraform, you need to run terraform </a:t>
            </a:r>
            <a:r>
              <a:rPr kumimoji="0" lang="en-US" sz="2000" b="0" i="0" u="none" strike="noStrike" kern="1200" cap="none" spc="0" normalizeH="0" baseline="0" noProof="0" dirty="0" err="1">
                <a:ln>
                  <a:noFill/>
                </a:ln>
                <a:solidFill>
                  <a:srgbClr val="212121"/>
                </a:solidFill>
                <a:effectLst/>
                <a:uLnTx/>
                <a:uFillTx/>
                <a:latin typeface="geekflare-primary"/>
                <a:ea typeface="+mn-ea"/>
                <a:cs typeface="+mn-cs"/>
              </a:rPr>
              <a:t>init</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 to tell Terraform to scan the code, figure out what providers you’re using, and download the code for them.</a:t>
            </a:r>
          </a:p>
          <a:p>
            <a:pPr marL="285750" indent="-285750">
              <a:buFont typeface="Arial" panose="020B0604020202020204" pitchFamily="34" charset="0"/>
              <a:buChar char="•"/>
            </a:pPr>
            <a:endParaRPr kumimoji="0" lang="en-US" sz="1800" b="0" i="0" u="none" strike="noStrike" kern="1200" cap="none" spc="0" normalizeH="0" baseline="0" noProof="0" dirty="0">
              <a:ln>
                <a:noFill/>
              </a:ln>
              <a:solidFill>
                <a:srgbClr val="212121"/>
              </a:solidFill>
              <a:effectLst/>
              <a:uLnTx/>
              <a:uFillTx/>
              <a:latin typeface="geekflare-primary"/>
              <a:ea typeface="+mn-ea"/>
              <a:cs typeface="+mn-cs"/>
            </a:endParaRPr>
          </a:p>
          <a:p>
            <a:endParaRPr kumimoji="0" lang="en-US" sz="1800" b="0" i="0" u="none" strike="noStrike" kern="1200" cap="none" spc="0" normalizeH="0" baseline="0" noProof="0" dirty="0">
              <a:ln>
                <a:noFill/>
              </a:ln>
              <a:solidFill>
                <a:srgbClr val="212121"/>
              </a:solidFill>
              <a:effectLst/>
              <a:uLnTx/>
              <a:uFillTx/>
              <a:latin typeface="geekflare-primary"/>
              <a:ea typeface="+mn-ea"/>
              <a:cs typeface="+mn-cs"/>
            </a:endParaRPr>
          </a:p>
          <a:p>
            <a:endParaRPr lang="en-IN" dirty="0"/>
          </a:p>
        </p:txBody>
      </p:sp>
      <p:pic>
        <p:nvPicPr>
          <p:cNvPr id="6" name="Picture 2" descr="Nagarro Debuts as an Independent, Publicly Listed Company | Global ...">
            <a:extLst>
              <a:ext uri="{FF2B5EF4-FFF2-40B4-BE49-F238E27FC236}">
                <a16:creationId xmlns:a16="http://schemas.microsoft.com/office/drawing/2014/main" id="{1A83F9C5-EC1E-7F20-90CA-0995DD9A8F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se a Terraform plan to deploy a Google Cloud Platform Ubuntu instance ...">
            <a:extLst>
              <a:ext uri="{FF2B5EF4-FFF2-40B4-BE49-F238E27FC236}">
                <a16:creationId xmlns:a16="http://schemas.microsoft.com/office/drawing/2014/main" id="{4E4A828B-6416-A0FA-70BB-9EAB730833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29" b="6204"/>
          <a:stretch/>
        </p:blipFill>
        <p:spPr bwMode="auto">
          <a:xfrm>
            <a:off x="626398" y="3759200"/>
            <a:ext cx="9746962" cy="266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34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2CA0-0F89-8C04-A5B8-D20790A25EF6}"/>
              </a:ext>
            </a:extLst>
          </p:cNvPr>
          <p:cNvSpPr>
            <a:spLocks noGrp="1"/>
          </p:cNvSpPr>
          <p:nvPr>
            <p:ph type="title"/>
          </p:nvPr>
        </p:nvSpPr>
        <p:spPr>
          <a:xfrm>
            <a:off x="626398" y="481125"/>
            <a:ext cx="7200000" cy="611312"/>
          </a:xfrm>
        </p:spPr>
        <p:txBody>
          <a:bodyPr/>
          <a:lstStyle/>
          <a:p>
            <a:r>
              <a:rPr lang="en-US" sz="3200" dirty="0"/>
              <a:t>2. Terraform plan</a:t>
            </a:r>
            <a:endParaRPr lang="en-IN" sz="3200" dirty="0"/>
          </a:p>
        </p:txBody>
      </p:sp>
      <p:sp>
        <p:nvSpPr>
          <p:cNvPr id="5" name="TextBox 4">
            <a:extLst>
              <a:ext uri="{FF2B5EF4-FFF2-40B4-BE49-F238E27FC236}">
                <a16:creationId xmlns:a16="http://schemas.microsoft.com/office/drawing/2014/main" id="{327AEDB3-CB2B-7C8F-26B1-70FA3EC61C9C}"/>
              </a:ext>
            </a:extLst>
          </p:cNvPr>
          <p:cNvSpPr txBox="1"/>
          <p:nvPr/>
        </p:nvSpPr>
        <p:spPr>
          <a:xfrm>
            <a:off x="443521" y="1476171"/>
            <a:ext cx="11045204" cy="2215991"/>
          </a:xfrm>
          <a:prstGeom prst="rect">
            <a:avLst/>
          </a:prstGeom>
          <a:noFill/>
        </p:spPr>
        <p:txBody>
          <a:bodyPr wrap="square" rtlCol="0">
            <a:spAutoFit/>
          </a:bodyPr>
          <a:lstStyle/>
          <a:p>
            <a:pPr marL="285750" indent="-285750">
              <a:buFont typeface="Arial" panose="020B0604020202020204" pitchFamily="34" charset="0"/>
              <a:buChar char="•"/>
            </a:pPr>
            <a:r>
              <a:rPr kumimoji="0" lang="en-US" sz="2000" b="1" i="1" u="none" strike="noStrike" kern="1200" cap="none" spc="0" normalizeH="0" baseline="0" noProof="0" dirty="0">
                <a:ln>
                  <a:noFill/>
                </a:ln>
                <a:solidFill>
                  <a:srgbClr val="212121"/>
                </a:solidFill>
                <a:effectLst/>
                <a:uLnTx/>
                <a:uFillTx/>
                <a:latin typeface="geekflare-primary"/>
                <a:ea typeface="+mn-ea"/>
                <a:cs typeface="+mn-cs"/>
              </a:rPr>
              <a:t>Terraform plan</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 is used to create an execution plan to reach a desired state of the infrastructure. Changes in the configuration files are done in order to achieve the desired state.</a:t>
            </a:r>
          </a:p>
          <a:p>
            <a:pPr marL="285750" indent="-285750">
              <a:buFont typeface="Arial" panose="020B0604020202020204" pitchFamily="34" charset="0"/>
              <a:buChar char="•"/>
            </a:pP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The plan command lets you see what Terraform will do before actually doing it.</a:t>
            </a:r>
            <a:endParaRPr lang="en-US" sz="2000" dirty="0">
              <a:solidFill>
                <a:srgbClr val="212121"/>
              </a:solidFill>
              <a:latin typeface="geekflare-primary"/>
            </a:endParaRPr>
          </a:p>
          <a:p>
            <a:pPr marL="285750" indent="-285750">
              <a:buFont typeface="Arial" panose="020B0604020202020204" pitchFamily="34" charset="0"/>
              <a:buChar char="•"/>
            </a:pPr>
            <a:r>
              <a:rPr lang="en-US" sz="2000" b="0" i="0" dirty="0">
                <a:solidFill>
                  <a:srgbClr val="292929"/>
                </a:solidFill>
                <a:effectLst/>
                <a:latin typeface="source-serif-pro"/>
              </a:rPr>
              <a:t>The output of the plan command is a little like </a:t>
            </a:r>
            <a:r>
              <a:rPr lang="en-US" sz="2000" b="0" i="0" dirty="0">
                <a:solidFill>
                  <a:srgbClr val="212121"/>
                </a:solidFill>
                <a:effectLst/>
                <a:latin typeface="geekflare-primary"/>
              </a:rPr>
              <a:t>- resources with a plus sign (+) are going to be created, resources with a minus sign (-) are going to be deleted, and resources with a tilde sign (~) are going to be modified in-place.</a:t>
            </a:r>
            <a:endParaRPr kumimoji="0" lang="en-US" sz="2000" b="0" i="0" u="none" strike="noStrike" kern="1200" cap="none" spc="0" normalizeH="0" baseline="0" noProof="0" dirty="0">
              <a:ln>
                <a:noFill/>
              </a:ln>
              <a:solidFill>
                <a:srgbClr val="212121"/>
              </a:solidFill>
              <a:effectLst/>
              <a:uLnTx/>
              <a:uFillTx/>
              <a:latin typeface="geekflare-primary"/>
              <a:ea typeface="+mn-ea"/>
              <a:cs typeface="+mn-cs"/>
            </a:endParaRPr>
          </a:p>
          <a:p>
            <a:endParaRPr lang="en-IN" dirty="0"/>
          </a:p>
        </p:txBody>
      </p:sp>
      <p:pic>
        <p:nvPicPr>
          <p:cNvPr id="6" name="Picture 2" descr="Nagarro Debuts as an Independent, Publicly Listed Company | Global ...">
            <a:extLst>
              <a:ext uri="{FF2B5EF4-FFF2-40B4-BE49-F238E27FC236}">
                <a16:creationId xmlns:a16="http://schemas.microsoft.com/office/drawing/2014/main" id="{40717B6C-D113-F29C-6542-46429AA619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65C741E-575A-52A6-931A-AF184E5F7789}"/>
              </a:ext>
            </a:extLst>
          </p:cNvPr>
          <p:cNvPicPr>
            <a:picLocks noChangeAspect="1"/>
          </p:cNvPicPr>
          <p:nvPr/>
        </p:nvPicPr>
        <p:blipFill>
          <a:blip r:embed="rId3"/>
          <a:stretch>
            <a:fillRect/>
          </a:stretch>
        </p:blipFill>
        <p:spPr>
          <a:xfrm>
            <a:off x="626398" y="3454401"/>
            <a:ext cx="7089898" cy="1625600"/>
          </a:xfrm>
          <a:prstGeom prst="rect">
            <a:avLst/>
          </a:prstGeom>
        </p:spPr>
      </p:pic>
      <p:pic>
        <p:nvPicPr>
          <p:cNvPr id="8" name="Picture 7">
            <a:extLst>
              <a:ext uri="{FF2B5EF4-FFF2-40B4-BE49-F238E27FC236}">
                <a16:creationId xmlns:a16="http://schemas.microsoft.com/office/drawing/2014/main" id="{3BB8A73B-54BC-6D11-223F-F823D7EF788A}"/>
              </a:ext>
            </a:extLst>
          </p:cNvPr>
          <p:cNvPicPr>
            <a:picLocks noChangeAspect="1"/>
          </p:cNvPicPr>
          <p:nvPr/>
        </p:nvPicPr>
        <p:blipFill>
          <a:blip r:embed="rId4"/>
          <a:stretch>
            <a:fillRect/>
          </a:stretch>
        </p:blipFill>
        <p:spPr>
          <a:xfrm>
            <a:off x="626398" y="5222241"/>
            <a:ext cx="6973282" cy="1385202"/>
          </a:xfrm>
          <a:prstGeom prst="rect">
            <a:avLst/>
          </a:prstGeom>
        </p:spPr>
      </p:pic>
    </p:spTree>
    <p:extLst>
      <p:ext uri="{BB962C8B-B14F-4D97-AF65-F5344CB8AC3E}">
        <p14:creationId xmlns:p14="http://schemas.microsoft.com/office/powerpoint/2010/main" val="176879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6181-ED94-2668-09B0-83D3580F3E25}"/>
              </a:ext>
            </a:extLst>
          </p:cNvPr>
          <p:cNvSpPr>
            <a:spLocks noGrp="1"/>
          </p:cNvSpPr>
          <p:nvPr>
            <p:ph type="title"/>
          </p:nvPr>
        </p:nvSpPr>
        <p:spPr>
          <a:xfrm>
            <a:off x="626398" y="481125"/>
            <a:ext cx="7200000" cy="611312"/>
          </a:xfrm>
        </p:spPr>
        <p:txBody>
          <a:bodyPr/>
          <a:lstStyle/>
          <a:p>
            <a:r>
              <a:rPr lang="en-US" sz="3200" dirty="0"/>
              <a:t>3. Terraform apply</a:t>
            </a:r>
            <a:endParaRPr lang="en-IN" sz="3200" dirty="0"/>
          </a:p>
        </p:txBody>
      </p:sp>
      <p:sp>
        <p:nvSpPr>
          <p:cNvPr id="5" name="TextBox 4">
            <a:extLst>
              <a:ext uri="{FF2B5EF4-FFF2-40B4-BE49-F238E27FC236}">
                <a16:creationId xmlns:a16="http://schemas.microsoft.com/office/drawing/2014/main" id="{1B29CD97-D224-4EA0-5591-1D210EAD7DCE}"/>
              </a:ext>
            </a:extLst>
          </p:cNvPr>
          <p:cNvSpPr txBox="1"/>
          <p:nvPr/>
        </p:nvSpPr>
        <p:spPr>
          <a:xfrm>
            <a:off x="626398" y="1327927"/>
            <a:ext cx="10498799" cy="2215991"/>
          </a:xfrm>
          <a:prstGeom prst="rect">
            <a:avLst/>
          </a:prstGeom>
          <a:noFill/>
        </p:spPr>
        <p:txBody>
          <a:bodyPr wrap="square" rtlCol="0">
            <a:spAutoFit/>
          </a:bodyPr>
          <a:lstStyle/>
          <a:p>
            <a:pPr marL="285750" indent="-285750">
              <a:buFont typeface="Arial" panose="020B0604020202020204" pitchFamily="34" charset="0"/>
              <a:buChar char="•"/>
            </a:pPr>
            <a:r>
              <a:rPr kumimoji="0" lang="en-US" sz="2000" b="1" i="1" u="none" strike="noStrike" kern="1200" cap="none" spc="0" normalizeH="0" baseline="0" noProof="0" dirty="0">
                <a:ln>
                  <a:noFill/>
                </a:ln>
                <a:solidFill>
                  <a:srgbClr val="212121"/>
                </a:solidFill>
                <a:effectLst/>
                <a:uLnTx/>
                <a:uFillTx/>
                <a:latin typeface="geekflare-primary"/>
                <a:ea typeface="+mn-ea"/>
                <a:cs typeface="+mn-cs"/>
              </a:rPr>
              <a:t>Terraform apply </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then makes the changes in the infrastructure as defined in the plan, and the infrastructure comes to the desired state.</a:t>
            </a:r>
          </a:p>
          <a:p>
            <a:pPr marL="285750" indent="-285750">
              <a:buFont typeface="Arial" panose="020B0604020202020204" pitchFamily="34" charset="0"/>
              <a:buChar char="•"/>
            </a:pP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The apply command shows you the same plan output and asks you to confirm if you actually want to proceed with this plan. So</a:t>
            </a:r>
            <a:r>
              <a:rPr lang="en-US" sz="2000" dirty="0">
                <a:solidFill>
                  <a:srgbClr val="212121"/>
                </a:solidFill>
                <a:latin typeface="geekflare-primary"/>
              </a:rPr>
              <a:t>, </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while plan is available as a separate command, it’s mainly useful for quick sanity checks and during code reviews, and most of the time you’ll run apply directly and review the plan output it shows you.</a:t>
            </a:r>
          </a:p>
          <a:p>
            <a:endParaRPr lang="en-IN" dirty="0"/>
          </a:p>
        </p:txBody>
      </p:sp>
      <p:pic>
        <p:nvPicPr>
          <p:cNvPr id="6" name="Picture 2" descr="Nagarro Debuts as an Independent, Publicly Listed Company | Global ...">
            <a:extLst>
              <a:ext uri="{FF2B5EF4-FFF2-40B4-BE49-F238E27FC236}">
                <a16:creationId xmlns:a16="http://schemas.microsoft.com/office/drawing/2014/main" id="{46AADE41-2152-EA1A-F64D-DCE6135B81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50698D-CFAB-3C70-0D5F-A79F9D6A36A1}"/>
              </a:ext>
            </a:extLst>
          </p:cNvPr>
          <p:cNvPicPr>
            <a:picLocks noChangeAspect="1"/>
          </p:cNvPicPr>
          <p:nvPr/>
        </p:nvPicPr>
        <p:blipFill>
          <a:blip r:embed="rId3"/>
          <a:stretch>
            <a:fillRect/>
          </a:stretch>
        </p:blipFill>
        <p:spPr>
          <a:xfrm>
            <a:off x="875512" y="3303860"/>
            <a:ext cx="5411855" cy="1576773"/>
          </a:xfrm>
          <a:prstGeom prst="rect">
            <a:avLst/>
          </a:prstGeom>
        </p:spPr>
      </p:pic>
      <p:pic>
        <p:nvPicPr>
          <p:cNvPr id="8" name="Picture 7">
            <a:extLst>
              <a:ext uri="{FF2B5EF4-FFF2-40B4-BE49-F238E27FC236}">
                <a16:creationId xmlns:a16="http://schemas.microsoft.com/office/drawing/2014/main" id="{AB51289C-9083-C1D2-7C94-5C8F607A075D}"/>
              </a:ext>
            </a:extLst>
          </p:cNvPr>
          <p:cNvPicPr>
            <a:picLocks noChangeAspect="1"/>
          </p:cNvPicPr>
          <p:nvPr/>
        </p:nvPicPr>
        <p:blipFill>
          <a:blip r:embed="rId4"/>
          <a:stretch>
            <a:fillRect/>
          </a:stretch>
        </p:blipFill>
        <p:spPr>
          <a:xfrm>
            <a:off x="875512" y="5118667"/>
            <a:ext cx="4434013" cy="1576773"/>
          </a:xfrm>
          <a:prstGeom prst="rect">
            <a:avLst/>
          </a:prstGeom>
        </p:spPr>
      </p:pic>
      <p:pic>
        <p:nvPicPr>
          <p:cNvPr id="10" name="Picture 9">
            <a:extLst>
              <a:ext uri="{FF2B5EF4-FFF2-40B4-BE49-F238E27FC236}">
                <a16:creationId xmlns:a16="http://schemas.microsoft.com/office/drawing/2014/main" id="{B259FB16-E7A9-9E23-F158-F0B85E40DF10}"/>
              </a:ext>
            </a:extLst>
          </p:cNvPr>
          <p:cNvPicPr>
            <a:picLocks noChangeAspect="1"/>
          </p:cNvPicPr>
          <p:nvPr/>
        </p:nvPicPr>
        <p:blipFill>
          <a:blip r:embed="rId5"/>
          <a:stretch>
            <a:fillRect/>
          </a:stretch>
        </p:blipFill>
        <p:spPr>
          <a:xfrm>
            <a:off x="5875797" y="5376791"/>
            <a:ext cx="5882640" cy="1231302"/>
          </a:xfrm>
          <a:prstGeom prst="rect">
            <a:avLst/>
          </a:prstGeom>
        </p:spPr>
      </p:pic>
    </p:spTree>
    <p:extLst>
      <p:ext uri="{BB962C8B-B14F-4D97-AF65-F5344CB8AC3E}">
        <p14:creationId xmlns:p14="http://schemas.microsoft.com/office/powerpoint/2010/main" val="244078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4688-4A2E-DE56-180B-02B805E5D8C4}"/>
              </a:ext>
            </a:extLst>
          </p:cNvPr>
          <p:cNvSpPr>
            <a:spLocks noGrp="1"/>
          </p:cNvSpPr>
          <p:nvPr>
            <p:ph type="title"/>
          </p:nvPr>
        </p:nvSpPr>
        <p:spPr>
          <a:xfrm>
            <a:off x="626398" y="481125"/>
            <a:ext cx="7200000" cy="611312"/>
          </a:xfrm>
        </p:spPr>
        <p:txBody>
          <a:bodyPr/>
          <a:lstStyle/>
          <a:p>
            <a:r>
              <a:rPr lang="en-US" sz="3200" dirty="0"/>
              <a:t>4. Terraform destroy</a:t>
            </a:r>
            <a:endParaRPr lang="en-IN" sz="3200" dirty="0"/>
          </a:p>
        </p:txBody>
      </p:sp>
      <p:sp>
        <p:nvSpPr>
          <p:cNvPr id="5" name="TextBox 4">
            <a:extLst>
              <a:ext uri="{FF2B5EF4-FFF2-40B4-BE49-F238E27FC236}">
                <a16:creationId xmlns:a16="http://schemas.microsoft.com/office/drawing/2014/main" id="{F0598E3C-79B8-DC2D-2C2C-D595819F0FDF}"/>
              </a:ext>
            </a:extLst>
          </p:cNvPr>
          <p:cNvSpPr txBox="1"/>
          <p:nvPr/>
        </p:nvSpPr>
        <p:spPr>
          <a:xfrm>
            <a:off x="576640" y="1327927"/>
            <a:ext cx="11011205" cy="1908215"/>
          </a:xfrm>
          <a:prstGeom prst="rect">
            <a:avLst/>
          </a:prstGeom>
          <a:noFill/>
        </p:spPr>
        <p:txBody>
          <a:bodyPr wrap="square" rtlCol="0">
            <a:spAutoFit/>
          </a:bodyPr>
          <a:lstStyle/>
          <a:p>
            <a:pPr marL="285750" indent="-285750">
              <a:buFont typeface="Arial" panose="020B0604020202020204" pitchFamily="34" charset="0"/>
              <a:buChar char="•"/>
            </a:pPr>
            <a:r>
              <a:rPr kumimoji="0" lang="en-US" sz="2000" b="1" i="1" u="none" strike="noStrike" kern="1200" cap="none" spc="0" normalizeH="0" baseline="0" noProof="0" dirty="0">
                <a:ln>
                  <a:noFill/>
                </a:ln>
                <a:solidFill>
                  <a:srgbClr val="212121"/>
                </a:solidFill>
                <a:effectLst/>
                <a:uLnTx/>
                <a:uFillTx/>
                <a:latin typeface="geekflare-primary"/>
                <a:ea typeface="+mn-ea"/>
                <a:cs typeface="+mn-cs"/>
              </a:rPr>
              <a:t>Terraform destroy </a:t>
            </a: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is used to delete all the old infrastructure resources, which are marked tainted after the apply phase.</a:t>
            </a:r>
          </a:p>
          <a:p>
            <a:pPr marL="285750" indent="-285750">
              <a:buFont typeface="Arial" panose="020B0604020202020204" pitchFamily="34" charset="0"/>
              <a:buChar char="•"/>
            </a:pPr>
            <a:r>
              <a:rPr kumimoji="0" lang="en-US" sz="2000" b="0" i="0" u="none" strike="noStrike" kern="1200" cap="none" spc="0" normalizeH="0" baseline="0" noProof="0" dirty="0">
                <a:ln>
                  <a:noFill/>
                </a:ln>
                <a:solidFill>
                  <a:srgbClr val="212121"/>
                </a:solidFill>
                <a:effectLst/>
                <a:uLnTx/>
                <a:uFillTx/>
                <a:latin typeface="geekflare-primary"/>
                <a:ea typeface="+mn-ea"/>
                <a:cs typeface="+mn-cs"/>
              </a:rPr>
              <a:t>When you’re done with your tasks , it’s a good idea to remove all the resources you created so AWS doesn’t charge you for them. Since Terraform keeps track of what resources you created, cleanup is simple. All you need to do is run the terraform destroy command and clean up is done itself.</a:t>
            </a:r>
          </a:p>
          <a:p>
            <a:endParaRPr lang="en-IN" dirty="0"/>
          </a:p>
        </p:txBody>
      </p:sp>
      <p:pic>
        <p:nvPicPr>
          <p:cNvPr id="6" name="Picture 2" descr="Nagarro Debuts as an Independent, Publicly Listed Company | Global ...">
            <a:extLst>
              <a:ext uri="{FF2B5EF4-FFF2-40B4-BE49-F238E27FC236}">
                <a16:creationId xmlns:a16="http://schemas.microsoft.com/office/drawing/2014/main" id="{BF1AC72D-EC5D-366D-AE72-8BE0D6ABDD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se Ansible to scale onboarding Amazon Web Services Amazon Elastic ...">
            <a:extLst>
              <a:ext uri="{FF2B5EF4-FFF2-40B4-BE49-F238E27FC236}">
                <a16:creationId xmlns:a16="http://schemas.microsoft.com/office/drawing/2014/main" id="{83895C5C-39DF-AD5F-4ECA-45F638CDD1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51" b="4635"/>
          <a:stretch/>
        </p:blipFill>
        <p:spPr bwMode="auto">
          <a:xfrm>
            <a:off x="949325" y="3471632"/>
            <a:ext cx="8225155" cy="290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42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31E8-8326-46FA-9EFB-8F2174FA8C4B}"/>
              </a:ext>
            </a:extLst>
          </p:cNvPr>
          <p:cNvSpPr>
            <a:spLocks noGrp="1"/>
          </p:cNvSpPr>
          <p:nvPr>
            <p:ph type="title"/>
          </p:nvPr>
        </p:nvSpPr>
        <p:spPr>
          <a:xfrm>
            <a:off x="566724" y="643908"/>
            <a:ext cx="7200000" cy="611312"/>
          </a:xfrm>
        </p:spPr>
        <p:txBody>
          <a:bodyPr/>
          <a:lstStyle/>
          <a:p>
            <a:r>
              <a:rPr lang="en-US" sz="3200" i="1" u="sng" dirty="0">
                <a:solidFill>
                  <a:schemeClr val="tx1">
                    <a:lumMod val="75000"/>
                  </a:schemeClr>
                </a:solidFill>
              </a:rPr>
              <a:t>POC Solution Design Architecture</a:t>
            </a:r>
            <a:endParaRPr lang="en-IN" sz="3200" i="1" u="sng" dirty="0">
              <a:solidFill>
                <a:schemeClr val="tx1">
                  <a:lumMod val="75000"/>
                </a:schemeClr>
              </a:solidFill>
            </a:endParaRPr>
          </a:p>
        </p:txBody>
      </p:sp>
      <p:pic>
        <p:nvPicPr>
          <p:cNvPr id="4" name="Picture 3" descr="Graphical user interface, application">
            <a:extLst>
              <a:ext uri="{FF2B5EF4-FFF2-40B4-BE49-F238E27FC236}">
                <a16:creationId xmlns:a16="http://schemas.microsoft.com/office/drawing/2014/main" id="{3AC54EEC-3A0D-729A-8AE0-625655A4A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398" y="1498434"/>
            <a:ext cx="7918162" cy="5194087"/>
          </a:xfrm>
          <a:prstGeom prst="rect">
            <a:avLst/>
          </a:prstGeom>
        </p:spPr>
      </p:pic>
      <p:sp>
        <p:nvSpPr>
          <p:cNvPr id="5" name="TextBox 4">
            <a:extLst>
              <a:ext uri="{FF2B5EF4-FFF2-40B4-BE49-F238E27FC236}">
                <a16:creationId xmlns:a16="http://schemas.microsoft.com/office/drawing/2014/main" id="{B4812D88-4330-6C84-C10B-86E69DC9F3EA}"/>
              </a:ext>
            </a:extLst>
          </p:cNvPr>
          <p:cNvSpPr txBox="1"/>
          <p:nvPr/>
        </p:nvSpPr>
        <p:spPr>
          <a:xfrm>
            <a:off x="8717280" y="1454761"/>
            <a:ext cx="3159760" cy="2862322"/>
          </a:xfrm>
          <a:prstGeom prst="rect">
            <a:avLst/>
          </a:prstGeom>
          <a:noFill/>
        </p:spPr>
        <p:txBody>
          <a:bodyPr wrap="square" rtlCol="0">
            <a:spAutoFit/>
          </a:bodyPr>
          <a:lstStyle/>
          <a:p>
            <a:r>
              <a:rPr lang="en-US" sz="2000" b="1" i="1" u="sng" dirty="0"/>
              <a:t>Components</a:t>
            </a:r>
            <a:r>
              <a:rPr lang="en-US" sz="2000" dirty="0"/>
              <a:t> – </a:t>
            </a:r>
            <a:br>
              <a:rPr lang="en-US" sz="2000" dirty="0"/>
            </a:br>
            <a:r>
              <a:rPr lang="en-US" sz="2000" i="1" dirty="0"/>
              <a:t>1. VPC </a:t>
            </a:r>
            <a:br>
              <a:rPr lang="en-US" sz="2000" i="1" dirty="0"/>
            </a:br>
            <a:r>
              <a:rPr lang="en-US" sz="2000" i="1" dirty="0"/>
              <a:t>2. Internet Gateway</a:t>
            </a:r>
          </a:p>
          <a:p>
            <a:r>
              <a:rPr lang="en-US" sz="2000" i="1" dirty="0"/>
              <a:t>3. Private and Public Subnets</a:t>
            </a:r>
          </a:p>
          <a:p>
            <a:r>
              <a:rPr lang="en-US" sz="2000" i="1" dirty="0"/>
              <a:t>4. NAT Gateways</a:t>
            </a:r>
          </a:p>
          <a:p>
            <a:r>
              <a:rPr lang="en-US" sz="2000" i="1" dirty="0"/>
              <a:t>5. Route Tables</a:t>
            </a:r>
          </a:p>
          <a:p>
            <a:r>
              <a:rPr lang="en-US" sz="2000" i="1" dirty="0"/>
              <a:t>6. EKS cluster and worker nodes</a:t>
            </a:r>
          </a:p>
          <a:p>
            <a:r>
              <a:rPr lang="en-US" sz="2000" i="1" dirty="0"/>
              <a:t>7. Load balancer</a:t>
            </a:r>
          </a:p>
        </p:txBody>
      </p:sp>
      <p:pic>
        <p:nvPicPr>
          <p:cNvPr id="3" name="Picture 2" descr="Nagarro Debuts as an Independent, Publicly Listed Company | Global ...">
            <a:extLst>
              <a:ext uri="{FF2B5EF4-FFF2-40B4-BE49-F238E27FC236}">
                <a16:creationId xmlns:a16="http://schemas.microsoft.com/office/drawing/2014/main" id="{CD4DB380-1697-3C48-D098-C24CB79AC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0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CE386-BE92-BB52-C59F-39CFB561966F}"/>
              </a:ext>
            </a:extLst>
          </p:cNvPr>
          <p:cNvSpPr txBox="1"/>
          <p:nvPr/>
        </p:nvSpPr>
        <p:spPr>
          <a:xfrm>
            <a:off x="626398" y="2387600"/>
            <a:ext cx="10681682" cy="1569660"/>
          </a:xfrm>
          <a:prstGeom prst="rect">
            <a:avLst/>
          </a:prstGeom>
          <a:noFill/>
        </p:spPr>
        <p:txBody>
          <a:bodyPr wrap="square" rtlCol="0">
            <a:spAutoFit/>
          </a:bodyPr>
          <a:lstStyle/>
          <a:p>
            <a:r>
              <a:rPr lang="en-US" sz="4800" i="1" dirty="0"/>
              <a:t>AWS Terminology : VPC and its Components</a:t>
            </a:r>
            <a:endParaRPr lang="en-IN" sz="4800" i="1" dirty="0"/>
          </a:p>
        </p:txBody>
      </p:sp>
      <p:pic>
        <p:nvPicPr>
          <p:cNvPr id="6" name="Picture 2" descr="Nagarro Debuts as an Independent, Publicly Listed Company | Global ...">
            <a:extLst>
              <a:ext uri="{FF2B5EF4-FFF2-40B4-BE49-F238E27FC236}">
                <a16:creationId xmlns:a16="http://schemas.microsoft.com/office/drawing/2014/main" id="{010C31BE-464C-A935-4965-242320920D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70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3811-41CF-A3B8-EC93-C5EFB72554AC}"/>
              </a:ext>
            </a:extLst>
          </p:cNvPr>
          <p:cNvSpPr>
            <a:spLocks noGrp="1"/>
          </p:cNvSpPr>
          <p:nvPr>
            <p:ph type="title"/>
          </p:nvPr>
        </p:nvSpPr>
        <p:spPr>
          <a:xfrm>
            <a:off x="626398" y="481125"/>
            <a:ext cx="7200000" cy="611312"/>
          </a:xfrm>
        </p:spPr>
        <p:txBody>
          <a:bodyPr/>
          <a:lstStyle/>
          <a:p>
            <a:r>
              <a:rPr lang="en-US" sz="3200" dirty="0"/>
              <a:t>VPC - </a:t>
            </a:r>
            <a:r>
              <a:rPr lang="en-IN" sz="3200" b="1" i="0" dirty="0">
                <a:solidFill>
                  <a:srgbClr val="16191F"/>
                </a:solidFill>
                <a:effectLst/>
                <a:latin typeface="Amazon Ember"/>
              </a:rPr>
              <a:t>Virtual private cloud</a:t>
            </a:r>
            <a:endParaRPr lang="en-IN" sz="3200" dirty="0"/>
          </a:p>
        </p:txBody>
      </p:sp>
      <p:sp>
        <p:nvSpPr>
          <p:cNvPr id="5" name="TextBox 4">
            <a:extLst>
              <a:ext uri="{FF2B5EF4-FFF2-40B4-BE49-F238E27FC236}">
                <a16:creationId xmlns:a16="http://schemas.microsoft.com/office/drawing/2014/main" id="{6560BE31-D9D9-3121-4827-716C767B8390}"/>
              </a:ext>
            </a:extLst>
          </p:cNvPr>
          <p:cNvSpPr txBox="1"/>
          <p:nvPr/>
        </p:nvSpPr>
        <p:spPr>
          <a:xfrm>
            <a:off x="626398" y="1327927"/>
            <a:ext cx="10862324" cy="221599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16191F"/>
                </a:solidFill>
                <a:effectLst/>
                <a:latin typeface="Amazon Ember"/>
              </a:rPr>
              <a:t>A </a:t>
            </a:r>
            <a:r>
              <a:rPr lang="en-US" sz="2000" b="0" i="0" u="none" strike="noStrike" dirty="0">
                <a:solidFill>
                  <a:schemeClr val="tx2"/>
                </a:solidFill>
                <a:effectLst/>
                <a:latin typeface="Amazon Ember"/>
                <a:hlinkClick r:id="rId2">
                  <a:extLst>
                    <a:ext uri="{A12FA001-AC4F-418D-AE19-62706E023703}">
                      <ahyp:hlinkClr xmlns:ahyp="http://schemas.microsoft.com/office/drawing/2018/hyperlinkcolor" val="tx"/>
                    </a:ext>
                  </a:extLst>
                </a:hlinkClick>
              </a:rPr>
              <a:t>VPC</a:t>
            </a:r>
            <a:r>
              <a:rPr lang="en-US" sz="2000" b="0" i="0" dirty="0">
                <a:solidFill>
                  <a:srgbClr val="16191F"/>
                </a:solidFill>
                <a:effectLst/>
                <a:latin typeface="Amazon Ember"/>
              </a:rPr>
              <a:t> is a virtual network that closely resembles a traditional network that you'd operate in your own data center.</a:t>
            </a:r>
          </a:p>
          <a:p>
            <a:pPr marL="285750" indent="-285750">
              <a:buFont typeface="Arial" panose="020B0604020202020204" pitchFamily="34" charset="0"/>
              <a:buChar char="•"/>
            </a:pPr>
            <a:r>
              <a:rPr lang="en-US" sz="2000" dirty="0">
                <a:solidFill>
                  <a:srgbClr val="16191F"/>
                </a:solidFill>
                <a:latin typeface="Amazon Ember"/>
              </a:rPr>
              <a:t>It </a:t>
            </a:r>
            <a:r>
              <a:rPr lang="en-US" sz="2000" b="0" i="0" dirty="0">
                <a:solidFill>
                  <a:srgbClr val="000000"/>
                </a:solidFill>
                <a:effectLst/>
                <a:latin typeface="inter-regular"/>
              </a:rPr>
              <a:t>provides a logically isolated area of the AWS cloud where you can launch AWS resources in a virtual network that you define.</a:t>
            </a:r>
          </a:p>
          <a:p>
            <a:pPr marL="285750" indent="-285750">
              <a:buFont typeface="Arial" panose="020B0604020202020204" pitchFamily="34" charset="0"/>
              <a:buChar char="•"/>
            </a:pPr>
            <a:r>
              <a:rPr lang="en-US" sz="2000" b="0" i="0" dirty="0">
                <a:solidFill>
                  <a:srgbClr val="000000"/>
                </a:solidFill>
                <a:effectLst/>
                <a:latin typeface="inter-regular"/>
              </a:rPr>
              <a:t>You have complete control over your virtual networking environment, including a selection of your IP address range, the creation of subnets, and configuration of route tables and network gateways.</a:t>
            </a:r>
          </a:p>
          <a:p>
            <a:endParaRPr lang="en-IN" dirty="0"/>
          </a:p>
        </p:txBody>
      </p:sp>
      <p:sp>
        <p:nvSpPr>
          <p:cNvPr id="8" name="TextBox 7">
            <a:extLst>
              <a:ext uri="{FF2B5EF4-FFF2-40B4-BE49-F238E27FC236}">
                <a16:creationId xmlns:a16="http://schemas.microsoft.com/office/drawing/2014/main" id="{610FC27D-F89D-1058-94FE-BE9DA8355CB0}"/>
              </a:ext>
            </a:extLst>
          </p:cNvPr>
          <p:cNvSpPr txBox="1"/>
          <p:nvPr/>
        </p:nvSpPr>
        <p:spPr>
          <a:xfrm>
            <a:off x="934720" y="3543918"/>
            <a:ext cx="3830320" cy="2862322"/>
          </a:xfrm>
          <a:prstGeom prst="rect">
            <a:avLst/>
          </a:prstGeom>
          <a:noFill/>
        </p:spPr>
        <p:txBody>
          <a:bodyPr wrap="square" rtlCol="0">
            <a:spAutoFit/>
          </a:bodyPr>
          <a:lstStyle/>
          <a:p>
            <a:r>
              <a:rPr lang="en-IN" b="1" u="sng" dirty="0">
                <a:solidFill>
                  <a:schemeClr val="tx2"/>
                </a:solidFill>
              </a:rPr>
              <a:t>Sample VPC block -</a:t>
            </a:r>
          </a:p>
          <a:p>
            <a:endParaRPr lang="en-IN" i="1" dirty="0">
              <a:solidFill>
                <a:schemeClr val="tx2"/>
              </a:solidFill>
            </a:endParaRPr>
          </a:p>
          <a:p>
            <a:r>
              <a:rPr lang="en-IN" i="1" dirty="0">
                <a:solidFill>
                  <a:schemeClr val="tx2"/>
                </a:solidFill>
              </a:rPr>
              <a:t>resource "</a:t>
            </a:r>
            <a:r>
              <a:rPr lang="en-IN" i="1" dirty="0" err="1">
                <a:solidFill>
                  <a:schemeClr val="tx2"/>
                </a:solidFill>
              </a:rPr>
              <a:t>aws_vpc</a:t>
            </a:r>
            <a:r>
              <a:rPr lang="en-IN" i="1" dirty="0">
                <a:solidFill>
                  <a:schemeClr val="tx2"/>
                </a:solidFill>
              </a:rPr>
              <a:t>" "main" {</a:t>
            </a:r>
          </a:p>
          <a:p>
            <a:r>
              <a:rPr lang="en-IN" i="1" dirty="0">
                <a:solidFill>
                  <a:schemeClr val="tx2"/>
                </a:solidFill>
              </a:rPr>
              <a:t>  </a:t>
            </a:r>
            <a:r>
              <a:rPr lang="en-IN" i="1" dirty="0" err="1">
                <a:solidFill>
                  <a:schemeClr val="tx2"/>
                </a:solidFill>
              </a:rPr>
              <a:t>cidr_block</a:t>
            </a:r>
            <a:r>
              <a:rPr lang="en-IN" i="1" dirty="0">
                <a:solidFill>
                  <a:schemeClr val="tx2"/>
                </a:solidFill>
              </a:rPr>
              <a:t>       = "10.0.0.0/16"</a:t>
            </a:r>
          </a:p>
          <a:p>
            <a:r>
              <a:rPr lang="en-IN" i="1" dirty="0">
                <a:solidFill>
                  <a:schemeClr val="tx2"/>
                </a:solidFill>
              </a:rPr>
              <a:t>  </a:t>
            </a:r>
            <a:r>
              <a:rPr lang="en-IN" i="1" dirty="0" err="1">
                <a:solidFill>
                  <a:schemeClr val="tx2"/>
                </a:solidFill>
              </a:rPr>
              <a:t>instance_tenancy</a:t>
            </a:r>
            <a:r>
              <a:rPr lang="en-IN" i="1" dirty="0">
                <a:solidFill>
                  <a:schemeClr val="tx2"/>
                </a:solidFill>
              </a:rPr>
              <a:t> = "default"</a:t>
            </a:r>
          </a:p>
          <a:p>
            <a:endParaRPr lang="en-IN" i="1" dirty="0">
              <a:solidFill>
                <a:schemeClr val="tx2"/>
              </a:solidFill>
            </a:endParaRPr>
          </a:p>
          <a:p>
            <a:r>
              <a:rPr lang="en-IN" i="1" dirty="0">
                <a:solidFill>
                  <a:schemeClr val="tx2"/>
                </a:solidFill>
              </a:rPr>
              <a:t>  tags = {</a:t>
            </a:r>
          </a:p>
          <a:p>
            <a:r>
              <a:rPr lang="en-IN" i="1" dirty="0">
                <a:solidFill>
                  <a:schemeClr val="tx2"/>
                </a:solidFill>
              </a:rPr>
              <a:t>    Name = "main"</a:t>
            </a:r>
          </a:p>
          <a:p>
            <a:r>
              <a:rPr lang="en-IN" i="1" dirty="0">
                <a:solidFill>
                  <a:schemeClr val="tx2"/>
                </a:solidFill>
              </a:rPr>
              <a:t>  }</a:t>
            </a:r>
          </a:p>
          <a:p>
            <a:r>
              <a:rPr lang="en-IN" i="1" dirty="0">
                <a:solidFill>
                  <a:schemeClr val="tx2"/>
                </a:solidFill>
              </a:rPr>
              <a:t>}</a:t>
            </a:r>
          </a:p>
        </p:txBody>
      </p:sp>
      <p:pic>
        <p:nvPicPr>
          <p:cNvPr id="6" name="Picture 2" descr="Nagarro Debuts as an Independent, Publicly Listed Company | Global ...">
            <a:extLst>
              <a:ext uri="{FF2B5EF4-FFF2-40B4-BE49-F238E27FC236}">
                <a16:creationId xmlns:a16="http://schemas.microsoft.com/office/drawing/2014/main" id="{21BA6631-F714-F4FD-7152-852339EE46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47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6DCE-6529-24FA-B2EC-93A8F79F9CAC}"/>
              </a:ext>
            </a:extLst>
          </p:cNvPr>
          <p:cNvSpPr>
            <a:spLocks noGrp="1"/>
          </p:cNvSpPr>
          <p:nvPr>
            <p:ph type="title"/>
          </p:nvPr>
        </p:nvSpPr>
        <p:spPr>
          <a:xfrm>
            <a:off x="626398" y="481125"/>
            <a:ext cx="7200000" cy="611312"/>
          </a:xfrm>
        </p:spPr>
        <p:txBody>
          <a:bodyPr/>
          <a:lstStyle/>
          <a:p>
            <a:r>
              <a:rPr lang="en-US" sz="3200" dirty="0"/>
              <a:t>Subnets</a:t>
            </a:r>
            <a:endParaRPr lang="en-IN" sz="3200" dirty="0"/>
          </a:p>
        </p:txBody>
      </p:sp>
      <p:sp>
        <p:nvSpPr>
          <p:cNvPr id="5" name="TextBox 4">
            <a:extLst>
              <a:ext uri="{FF2B5EF4-FFF2-40B4-BE49-F238E27FC236}">
                <a16:creationId xmlns:a16="http://schemas.microsoft.com/office/drawing/2014/main" id="{201CC26B-9B44-DD55-807D-8C4D2771F5E2}"/>
              </a:ext>
            </a:extLst>
          </p:cNvPr>
          <p:cNvSpPr txBox="1"/>
          <p:nvPr/>
        </p:nvSpPr>
        <p:spPr>
          <a:xfrm>
            <a:off x="595756" y="1092437"/>
            <a:ext cx="8456642" cy="366254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16191F"/>
                </a:solidFill>
                <a:effectLst/>
                <a:latin typeface="Amazon Ember"/>
              </a:rPr>
              <a:t>A </a:t>
            </a:r>
            <a:r>
              <a:rPr lang="en-US" sz="2000" b="0" i="0" u="none" strike="noStrike" dirty="0">
                <a:solidFill>
                  <a:schemeClr val="tx2"/>
                </a:solidFill>
                <a:effectLst/>
                <a:latin typeface="Amazon Ember"/>
                <a:hlinkClick r:id="rId2">
                  <a:extLst>
                    <a:ext uri="{A12FA001-AC4F-418D-AE19-62706E023703}">
                      <ahyp:hlinkClr xmlns:ahyp="http://schemas.microsoft.com/office/drawing/2018/hyperlinkcolor" val="tx"/>
                    </a:ext>
                  </a:extLst>
                </a:hlinkClick>
              </a:rPr>
              <a:t>subnet</a:t>
            </a:r>
            <a:r>
              <a:rPr lang="en-US" sz="2000" b="0" i="0" dirty="0">
                <a:solidFill>
                  <a:schemeClr val="tx2"/>
                </a:solidFill>
                <a:effectLst/>
                <a:latin typeface="Amazon Ember"/>
              </a:rPr>
              <a:t> </a:t>
            </a:r>
            <a:r>
              <a:rPr lang="en-US" sz="2000" b="0" i="0" dirty="0">
                <a:solidFill>
                  <a:srgbClr val="16191F"/>
                </a:solidFill>
                <a:effectLst/>
                <a:latin typeface="Amazon Ember"/>
              </a:rPr>
              <a:t>is a range of IP addresses in your VPC. A subnet must reside in a single Availability Zone. </a:t>
            </a:r>
          </a:p>
          <a:p>
            <a:pPr marL="285750" indent="-285750">
              <a:buFont typeface="Arial" panose="020B0604020202020204" pitchFamily="34" charset="0"/>
              <a:buChar char="•"/>
            </a:pPr>
            <a:r>
              <a:rPr lang="en-US" sz="2000" b="0" i="0" dirty="0">
                <a:solidFill>
                  <a:srgbClr val="16191F"/>
                </a:solidFill>
                <a:effectLst/>
                <a:latin typeface="Amazon Ember"/>
              </a:rPr>
              <a:t>After you add subnets, you can deploy AWS resources in your VPC.</a:t>
            </a:r>
          </a:p>
          <a:p>
            <a:pPr marL="285750" indent="-285750">
              <a:buFont typeface="Arial" panose="020B0604020202020204" pitchFamily="34" charset="0"/>
              <a:buChar char="•"/>
            </a:pPr>
            <a:r>
              <a:rPr lang="en-US" sz="2000" b="1" i="0" dirty="0">
                <a:solidFill>
                  <a:srgbClr val="16191F"/>
                </a:solidFill>
                <a:effectLst/>
                <a:latin typeface="Amazon Ember"/>
              </a:rPr>
              <a:t>Public subnet</a:t>
            </a:r>
            <a:r>
              <a:rPr lang="en-US" sz="2000" b="0" i="0" dirty="0">
                <a:solidFill>
                  <a:srgbClr val="16191F"/>
                </a:solidFill>
                <a:effectLst/>
                <a:latin typeface="Amazon Ember"/>
              </a:rPr>
              <a:t>: The subnet has a direct route to an </a:t>
            </a:r>
            <a:r>
              <a:rPr lang="en-US" sz="2000" b="0" i="0" u="none" strike="noStrike" dirty="0">
                <a:solidFill>
                  <a:schemeClr val="tx2"/>
                </a:solidFill>
                <a:effectLst/>
                <a:latin typeface="Amazon Ember"/>
                <a:hlinkClick r:id="rId3">
                  <a:extLst>
                    <a:ext uri="{A12FA001-AC4F-418D-AE19-62706E023703}">
                      <ahyp:hlinkClr xmlns:ahyp="http://schemas.microsoft.com/office/drawing/2018/hyperlinkcolor" val="tx"/>
                    </a:ext>
                  </a:extLst>
                </a:hlinkClick>
              </a:rPr>
              <a:t>internet gateway</a:t>
            </a:r>
            <a:r>
              <a:rPr lang="en-US" sz="2000" b="0" i="0" dirty="0">
                <a:solidFill>
                  <a:schemeClr val="tx2"/>
                </a:solidFill>
                <a:effectLst/>
                <a:latin typeface="Amazon Ember"/>
              </a:rPr>
              <a:t>. </a:t>
            </a:r>
            <a:r>
              <a:rPr lang="en-US" sz="2000" b="0" i="0" dirty="0">
                <a:solidFill>
                  <a:srgbClr val="16191F"/>
                </a:solidFill>
                <a:effectLst/>
                <a:latin typeface="Amazon Ember"/>
              </a:rPr>
              <a:t>Resources in a public subnet can access the public internet.</a:t>
            </a:r>
          </a:p>
          <a:p>
            <a:pPr marL="285750" indent="-285750">
              <a:buFont typeface="Arial" panose="020B0604020202020204" pitchFamily="34" charset="0"/>
              <a:buChar char="•"/>
            </a:pPr>
            <a:r>
              <a:rPr lang="en-US" sz="2000" b="1" i="0" dirty="0">
                <a:solidFill>
                  <a:srgbClr val="16191F"/>
                </a:solidFill>
                <a:effectLst/>
                <a:latin typeface="Amazon Ember"/>
              </a:rPr>
              <a:t>Private subnet</a:t>
            </a:r>
            <a:r>
              <a:rPr lang="en-US" sz="2000" b="0" i="0" dirty="0">
                <a:solidFill>
                  <a:srgbClr val="16191F"/>
                </a:solidFill>
                <a:effectLst/>
                <a:latin typeface="Amazon Ember"/>
              </a:rPr>
              <a:t>: The subnet does not have a direct route to an internet gateway. Resources in a private subnet require a </a:t>
            </a:r>
            <a:r>
              <a:rPr lang="en-US" sz="2000" b="0" i="0" u="none" strike="noStrike" dirty="0">
                <a:solidFill>
                  <a:schemeClr val="tx2"/>
                </a:solidFill>
                <a:effectLst/>
                <a:latin typeface="Amazon Ember"/>
                <a:hlinkClick r:id="rId4">
                  <a:extLst>
                    <a:ext uri="{A12FA001-AC4F-418D-AE19-62706E023703}">
                      <ahyp:hlinkClr xmlns:ahyp="http://schemas.microsoft.com/office/drawing/2018/hyperlinkcolor" val="tx"/>
                    </a:ext>
                  </a:extLst>
                </a:hlinkClick>
              </a:rPr>
              <a:t>NAT device</a:t>
            </a:r>
            <a:r>
              <a:rPr lang="en-US" sz="2000" b="0" i="0" dirty="0">
                <a:solidFill>
                  <a:schemeClr val="tx2"/>
                </a:solidFill>
                <a:effectLst/>
                <a:latin typeface="Amazon Ember"/>
              </a:rPr>
              <a:t> </a:t>
            </a:r>
            <a:r>
              <a:rPr lang="en-US" sz="2000" b="0" i="0" dirty="0">
                <a:solidFill>
                  <a:srgbClr val="16191F"/>
                </a:solidFill>
                <a:effectLst/>
                <a:latin typeface="Amazon Ember"/>
              </a:rPr>
              <a:t>to access the public internet.</a:t>
            </a:r>
          </a:p>
          <a:p>
            <a:pPr marL="285750" indent="-285750">
              <a:buFont typeface="Arial" panose="020B0604020202020204" pitchFamily="34" charset="0"/>
              <a:buChar char="•"/>
            </a:pPr>
            <a:endParaRPr lang="en-US" b="0" i="0" dirty="0">
              <a:solidFill>
                <a:srgbClr val="16191F"/>
              </a:solidFill>
              <a:effectLst/>
              <a:latin typeface="Amazon Ember"/>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b="0" i="0" dirty="0">
              <a:solidFill>
                <a:srgbClr val="16191F"/>
              </a:solidFill>
              <a:effectLst/>
              <a:latin typeface="Amazon Ember"/>
            </a:endParaRPr>
          </a:p>
          <a:p>
            <a:endParaRPr lang="en-IN" dirty="0"/>
          </a:p>
        </p:txBody>
      </p:sp>
      <p:sp>
        <p:nvSpPr>
          <p:cNvPr id="6" name="TextBox 5">
            <a:extLst>
              <a:ext uri="{FF2B5EF4-FFF2-40B4-BE49-F238E27FC236}">
                <a16:creationId xmlns:a16="http://schemas.microsoft.com/office/drawing/2014/main" id="{E4BF5766-378F-CE69-1407-1047ECBF1145}"/>
              </a:ext>
            </a:extLst>
          </p:cNvPr>
          <p:cNvSpPr txBox="1"/>
          <p:nvPr/>
        </p:nvSpPr>
        <p:spPr>
          <a:xfrm>
            <a:off x="853440" y="3784721"/>
            <a:ext cx="8300720" cy="2862322"/>
          </a:xfrm>
          <a:prstGeom prst="rect">
            <a:avLst/>
          </a:prstGeom>
          <a:noFill/>
        </p:spPr>
        <p:txBody>
          <a:bodyPr wrap="square" rtlCol="0">
            <a:spAutoFit/>
          </a:bodyPr>
          <a:lstStyle/>
          <a:p>
            <a:r>
              <a:rPr lang="en-IN" b="1" u="sng" dirty="0">
                <a:solidFill>
                  <a:schemeClr val="tx2"/>
                </a:solidFill>
              </a:rPr>
              <a:t>Basic Subnet block </a:t>
            </a:r>
            <a:r>
              <a:rPr lang="en-IN" i="1" dirty="0">
                <a:solidFill>
                  <a:schemeClr val="tx2"/>
                </a:solidFill>
              </a:rPr>
              <a:t>-</a:t>
            </a:r>
          </a:p>
          <a:p>
            <a:endParaRPr lang="en-IN" i="1" dirty="0">
              <a:solidFill>
                <a:schemeClr val="tx2"/>
              </a:solidFill>
            </a:endParaRPr>
          </a:p>
          <a:p>
            <a:r>
              <a:rPr lang="en-IN" i="1" dirty="0">
                <a:solidFill>
                  <a:schemeClr val="tx2"/>
                </a:solidFill>
              </a:rPr>
              <a:t>resource "</a:t>
            </a:r>
            <a:r>
              <a:rPr lang="en-IN" i="1" dirty="0" err="1">
                <a:solidFill>
                  <a:schemeClr val="tx2"/>
                </a:solidFill>
              </a:rPr>
              <a:t>aws_subnet</a:t>
            </a:r>
            <a:r>
              <a:rPr lang="en-IN" i="1" dirty="0">
                <a:solidFill>
                  <a:schemeClr val="tx2"/>
                </a:solidFill>
              </a:rPr>
              <a:t>" “main" {</a:t>
            </a:r>
          </a:p>
          <a:p>
            <a:r>
              <a:rPr lang="en-IN" i="1" dirty="0">
                <a:solidFill>
                  <a:schemeClr val="tx2"/>
                </a:solidFill>
              </a:rPr>
              <a:t>  </a:t>
            </a:r>
            <a:r>
              <a:rPr lang="en-IN" i="1" dirty="0" err="1">
                <a:solidFill>
                  <a:schemeClr val="tx2"/>
                </a:solidFill>
              </a:rPr>
              <a:t>vpc_id</a:t>
            </a:r>
            <a:r>
              <a:rPr lang="en-IN" i="1" dirty="0">
                <a:solidFill>
                  <a:schemeClr val="tx2"/>
                </a:solidFill>
              </a:rPr>
              <a:t>     = aws_vpc.main.id</a:t>
            </a:r>
          </a:p>
          <a:p>
            <a:r>
              <a:rPr lang="en-IN" i="1" dirty="0">
                <a:solidFill>
                  <a:schemeClr val="tx2"/>
                </a:solidFill>
              </a:rPr>
              <a:t>  </a:t>
            </a:r>
            <a:r>
              <a:rPr lang="en-IN" i="1" dirty="0" err="1">
                <a:solidFill>
                  <a:schemeClr val="tx2"/>
                </a:solidFill>
              </a:rPr>
              <a:t>cidr_block</a:t>
            </a:r>
            <a:r>
              <a:rPr lang="en-IN" i="1" dirty="0">
                <a:solidFill>
                  <a:schemeClr val="tx2"/>
                </a:solidFill>
              </a:rPr>
              <a:t> = "10.0.1.0/24"</a:t>
            </a:r>
          </a:p>
          <a:p>
            <a:endParaRPr lang="en-IN" i="1" dirty="0">
              <a:solidFill>
                <a:schemeClr val="tx2"/>
              </a:solidFill>
            </a:endParaRPr>
          </a:p>
          <a:p>
            <a:r>
              <a:rPr lang="en-IN" i="1" dirty="0">
                <a:solidFill>
                  <a:schemeClr val="tx2"/>
                </a:solidFill>
              </a:rPr>
              <a:t>  tags = {</a:t>
            </a:r>
          </a:p>
          <a:p>
            <a:r>
              <a:rPr lang="en-IN" i="1" dirty="0">
                <a:solidFill>
                  <a:schemeClr val="tx2"/>
                </a:solidFill>
              </a:rPr>
              <a:t>    Name = "Main"</a:t>
            </a:r>
          </a:p>
          <a:p>
            <a:r>
              <a:rPr lang="en-IN" i="1" dirty="0">
                <a:solidFill>
                  <a:schemeClr val="tx2"/>
                </a:solidFill>
              </a:rPr>
              <a:t>  }</a:t>
            </a:r>
          </a:p>
          <a:p>
            <a:r>
              <a:rPr lang="en-IN" i="1" dirty="0">
                <a:solidFill>
                  <a:schemeClr val="tx2"/>
                </a:solidFill>
              </a:rPr>
              <a:t>}</a:t>
            </a:r>
          </a:p>
        </p:txBody>
      </p:sp>
      <p:pic>
        <p:nvPicPr>
          <p:cNvPr id="7" name="Picture 2" descr="Nagarro Debuts as an Independent, Publicly Listed Company | Global ...">
            <a:extLst>
              <a:ext uri="{FF2B5EF4-FFF2-40B4-BE49-F238E27FC236}">
                <a16:creationId xmlns:a16="http://schemas.microsoft.com/office/drawing/2014/main" id="{FC044B30-B9B8-8DF5-5C88-A84DB292E9C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7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73E3-00BE-4FD4-B0EE-2263799ADC99}"/>
              </a:ext>
            </a:extLst>
          </p:cNvPr>
          <p:cNvSpPr>
            <a:spLocks noGrp="1"/>
          </p:cNvSpPr>
          <p:nvPr>
            <p:ph type="title"/>
          </p:nvPr>
        </p:nvSpPr>
        <p:spPr/>
        <p:txBody>
          <a:bodyPr/>
          <a:lstStyle/>
          <a:p>
            <a:r>
              <a:rPr lang="en-US" i="1" u="sng" dirty="0">
                <a:solidFill>
                  <a:schemeClr val="tx1">
                    <a:lumMod val="75000"/>
                  </a:schemeClr>
                </a:solidFill>
              </a:rPr>
              <a:t>Technologies used for this POC </a:t>
            </a:r>
            <a:endParaRPr lang="en-IN" i="1" u="sng" dirty="0">
              <a:solidFill>
                <a:schemeClr val="tx1">
                  <a:lumMod val="75000"/>
                </a:schemeClr>
              </a:solidFill>
            </a:endParaRPr>
          </a:p>
        </p:txBody>
      </p:sp>
      <p:sp>
        <p:nvSpPr>
          <p:cNvPr id="3" name="Text Placeholder 2">
            <a:extLst>
              <a:ext uri="{FF2B5EF4-FFF2-40B4-BE49-F238E27FC236}">
                <a16:creationId xmlns:a16="http://schemas.microsoft.com/office/drawing/2014/main" id="{317DE428-F8C7-4250-87EA-AA3CA2433451}"/>
              </a:ext>
            </a:extLst>
          </p:cNvPr>
          <p:cNvSpPr>
            <a:spLocks noGrp="1"/>
          </p:cNvSpPr>
          <p:nvPr>
            <p:ph type="body" sz="quarter" idx="29"/>
          </p:nvPr>
        </p:nvSpPr>
        <p:spPr>
          <a:xfrm>
            <a:off x="626401" y="930188"/>
            <a:ext cx="7200000" cy="365091"/>
          </a:xfrm>
        </p:spPr>
        <p:txBody>
          <a:bodyPr/>
          <a:lstStyle/>
          <a:p>
            <a:r>
              <a:rPr lang="en-US" b="1" i="1" dirty="0">
                <a:solidFill>
                  <a:schemeClr val="accent4">
                    <a:lumMod val="90000"/>
                    <a:lumOff val="10000"/>
                  </a:schemeClr>
                </a:solidFill>
                <a:latin typeface="Equip Extended" panose="02000503030000020004" pitchFamily="2" charset="77"/>
                <a:ea typeface="+mj-ea"/>
                <a:cs typeface="+mj-cs"/>
              </a:rPr>
              <a:t>DevOps tools/ technologies used for this POC</a:t>
            </a:r>
            <a:endParaRPr lang="en-IN" b="1" i="1" dirty="0">
              <a:solidFill>
                <a:schemeClr val="accent4">
                  <a:lumMod val="90000"/>
                  <a:lumOff val="10000"/>
                </a:schemeClr>
              </a:solidFill>
              <a:latin typeface="Equip Extended" panose="02000503030000020004" pitchFamily="2" charset="77"/>
              <a:ea typeface="+mj-ea"/>
              <a:cs typeface="+mj-cs"/>
            </a:endParaRPr>
          </a:p>
        </p:txBody>
      </p:sp>
      <p:graphicFrame>
        <p:nvGraphicFramePr>
          <p:cNvPr id="1028" name="TextBox 6">
            <a:extLst>
              <a:ext uri="{FF2B5EF4-FFF2-40B4-BE49-F238E27FC236}">
                <a16:creationId xmlns:a16="http://schemas.microsoft.com/office/drawing/2014/main" id="{8DDCA480-9F45-408F-8763-8553187BE10D}"/>
              </a:ext>
            </a:extLst>
          </p:cNvPr>
          <p:cNvGraphicFramePr/>
          <p:nvPr>
            <p:extLst>
              <p:ext uri="{D42A27DB-BD31-4B8C-83A1-F6EECF244321}">
                <p14:modId xmlns:p14="http://schemas.microsoft.com/office/powerpoint/2010/main" val="3387867959"/>
              </p:ext>
            </p:extLst>
          </p:nvPr>
        </p:nvGraphicFramePr>
        <p:xfrm>
          <a:off x="626398" y="1418389"/>
          <a:ext cx="8363693" cy="4958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40" name="Picture 16">
            <a:extLst>
              <a:ext uri="{FF2B5EF4-FFF2-40B4-BE49-F238E27FC236}">
                <a16:creationId xmlns:a16="http://schemas.microsoft.com/office/drawing/2014/main" id="{8C26E29E-2CF1-4185-B4A8-4EA82FEE5FB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196" t="13333" r="15777" b="20059"/>
          <a:stretch/>
        </p:blipFill>
        <p:spPr bwMode="auto">
          <a:xfrm>
            <a:off x="10468853" y="2931497"/>
            <a:ext cx="1527503" cy="149563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a:extLst>
              <a:ext uri="{FF2B5EF4-FFF2-40B4-BE49-F238E27FC236}">
                <a16:creationId xmlns:a16="http://schemas.microsoft.com/office/drawing/2014/main" id="{5EDAE746-4DDD-471B-8D29-8F51276DF750}"/>
              </a:ext>
            </a:extLst>
          </p:cNvPr>
          <p:cNvSpPr>
            <a:spLocks noChangeAspect="1" noChangeArrowheads="1"/>
          </p:cNvSpPr>
          <p:nvPr/>
        </p:nvSpPr>
        <p:spPr bwMode="auto">
          <a:xfrm>
            <a:off x="9711015" y="4876799"/>
            <a:ext cx="2033309" cy="20333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Cloud Computing Services - Amazon Web Services (AWS)">
            <a:extLst>
              <a:ext uri="{FF2B5EF4-FFF2-40B4-BE49-F238E27FC236}">
                <a16:creationId xmlns:a16="http://schemas.microsoft.com/office/drawing/2014/main" id="{309E053C-ACA1-12B9-0A12-B44199A9CC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375" y="1503280"/>
            <a:ext cx="2033308" cy="13262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erraform - JAX London">
            <a:extLst>
              <a:ext uri="{FF2B5EF4-FFF2-40B4-BE49-F238E27FC236}">
                <a16:creationId xmlns:a16="http://schemas.microsoft.com/office/drawing/2014/main" id="{6058B3C8-367B-A42E-3B7E-841AB503B1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1200" y="4602480"/>
            <a:ext cx="2590800" cy="21512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agarro Debuts as an Independent, Publicly Listed Company | Global ...">
            <a:extLst>
              <a:ext uri="{FF2B5EF4-FFF2-40B4-BE49-F238E27FC236}">
                <a16:creationId xmlns:a16="http://schemas.microsoft.com/office/drawing/2014/main" id="{4A83FDDD-A8AF-38B9-FF62-49FF3AFB7F0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42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161A-59CA-A9E8-1EB0-CE72F5E616BE}"/>
              </a:ext>
            </a:extLst>
          </p:cNvPr>
          <p:cNvSpPr>
            <a:spLocks noGrp="1"/>
          </p:cNvSpPr>
          <p:nvPr>
            <p:ph type="title"/>
          </p:nvPr>
        </p:nvSpPr>
        <p:spPr>
          <a:xfrm>
            <a:off x="626398" y="481125"/>
            <a:ext cx="7200000" cy="611312"/>
          </a:xfrm>
        </p:spPr>
        <p:txBody>
          <a:bodyPr/>
          <a:lstStyle/>
          <a:p>
            <a:r>
              <a:rPr lang="en-US" sz="3200" dirty="0"/>
              <a:t>Internet Gateway</a:t>
            </a:r>
            <a:endParaRPr lang="en-IN" sz="3200" dirty="0"/>
          </a:p>
        </p:txBody>
      </p:sp>
      <p:sp>
        <p:nvSpPr>
          <p:cNvPr id="7" name="TextBox 6">
            <a:extLst>
              <a:ext uri="{FF2B5EF4-FFF2-40B4-BE49-F238E27FC236}">
                <a16:creationId xmlns:a16="http://schemas.microsoft.com/office/drawing/2014/main" id="{6E6381B8-8C0C-5790-DECD-FB3D65E5CBC8}"/>
              </a:ext>
            </a:extLst>
          </p:cNvPr>
          <p:cNvSpPr txBox="1"/>
          <p:nvPr/>
        </p:nvSpPr>
        <p:spPr>
          <a:xfrm>
            <a:off x="890558" y="3608518"/>
            <a:ext cx="7278082" cy="2585323"/>
          </a:xfrm>
          <a:prstGeom prst="rect">
            <a:avLst/>
          </a:prstGeom>
          <a:noFill/>
        </p:spPr>
        <p:txBody>
          <a:bodyPr wrap="square" rtlCol="0">
            <a:spAutoFit/>
          </a:bodyPr>
          <a:lstStyle/>
          <a:p>
            <a:r>
              <a:rPr lang="en-IN" b="1" u="sng" dirty="0">
                <a:solidFill>
                  <a:schemeClr val="tx2"/>
                </a:solidFill>
              </a:rPr>
              <a:t>Sample Internet Gateway block </a:t>
            </a:r>
            <a:r>
              <a:rPr lang="en-IN" i="1" dirty="0">
                <a:solidFill>
                  <a:schemeClr val="tx2"/>
                </a:solidFill>
              </a:rPr>
              <a:t>-</a:t>
            </a:r>
          </a:p>
          <a:p>
            <a:endParaRPr lang="en-IN" i="1" dirty="0">
              <a:solidFill>
                <a:schemeClr val="tx2"/>
              </a:solidFill>
            </a:endParaRPr>
          </a:p>
          <a:p>
            <a:r>
              <a:rPr lang="en-IN" i="1" dirty="0">
                <a:solidFill>
                  <a:schemeClr val="tx2"/>
                </a:solidFill>
              </a:rPr>
              <a:t>resource "</a:t>
            </a:r>
            <a:r>
              <a:rPr lang="en-IN" i="1" dirty="0" err="1">
                <a:solidFill>
                  <a:schemeClr val="tx2"/>
                </a:solidFill>
              </a:rPr>
              <a:t>aws_internet_gateway</a:t>
            </a:r>
            <a:r>
              <a:rPr lang="en-IN" i="1" dirty="0">
                <a:solidFill>
                  <a:schemeClr val="tx2"/>
                </a:solidFill>
              </a:rPr>
              <a:t>" "</a:t>
            </a:r>
            <a:r>
              <a:rPr lang="en-IN" i="1" dirty="0" err="1">
                <a:solidFill>
                  <a:schemeClr val="tx2"/>
                </a:solidFill>
              </a:rPr>
              <a:t>gw</a:t>
            </a:r>
            <a:r>
              <a:rPr lang="en-IN" i="1" dirty="0">
                <a:solidFill>
                  <a:schemeClr val="tx2"/>
                </a:solidFill>
              </a:rPr>
              <a:t>" {</a:t>
            </a:r>
          </a:p>
          <a:p>
            <a:r>
              <a:rPr lang="en-IN" i="1" dirty="0">
                <a:solidFill>
                  <a:schemeClr val="tx2"/>
                </a:solidFill>
              </a:rPr>
              <a:t>  </a:t>
            </a:r>
            <a:r>
              <a:rPr lang="en-IN" i="1" dirty="0" err="1">
                <a:solidFill>
                  <a:schemeClr val="tx2"/>
                </a:solidFill>
              </a:rPr>
              <a:t>vpc_id</a:t>
            </a:r>
            <a:r>
              <a:rPr lang="en-IN" i="1" dirty="0">
                <a:solidFill>
                  <a:schemeClr val="tx2"/>
                </a:solidFill>
              </a:rPr>
              <a:t> = aws_vpc.main.id</a:t>
            </a:r>
          </a:p>
          <a:p>
            <a:endParaRPr lang="en-IN" i="1" dirty="0">
              <a:solidFill>
                <a:schemeClr val="tx2"/>
              </a:solidFill>
            </a:endParaRPr>
          </a:p>
          <a:p>
            <a:r>
              <a:rPr lang="en-IN" i="1" dirty="0">
                <a:solidFill>
                  <a:schemeClr val="tx2"/>
                </a:solidFill>
              </a:rPr>
              <a:t>  tags = {</a:t>
            </a:r>
          </a:p>
          <a:p>
            <a:r>
              <a:rPr lang="en-IN" i="1" dirty="0">
                <a:solidFill>
                  <a:schemeClr val="tx2"/>
                </a:solidFill>
              </a:rPr>
              <a:t>    Name = "main"</a:t>
            </a:r>
          </a:p>
          <a:p>
            <a:r>
              <a:rPr lang="en-IN" i="1" dirty="0">
                <a:solidFill>
                  <a:schemeClr val="tx2"/>
                </a:solidFill>
              </a:rPr>
              <a:t>  }</a:t>
            </a:r>
          </a:p>
          <a:p>
            <a:r>
              <a:rPr lang="en-IN" i="1" dirty="0">
                <a:solidFill>
                  <a:schemeClr val="tx2"/>
                </a:solidFill>
              </a:rPr>
              <a:t>}</a:t>
            </a:r>
          </a:p>
        </p:txBody>
      </p:sp>
      <p:sp>
        <p:nvSpPr>
          <p:cNvPr id="8" name="TextBox 7">
            <a:extLst>
              <a:ext uri="{FF2B5EF4-FFF2-40B4-BE49-F238E27FC236}">
                <a16:creationId xmlns:a16="http://schemas.microsoft.com/office/drawing/2014/main" id="{89A58B46-A076-49B2-4229-0CBDAA5D0EA6}"/>
              </a:ext>
            </a:extLst>
          </p:cNvPr>
          <p:cNvSpPr txBox="1"/>
          <p:nvPr/>
        </p:nvSpPr>
        <p:spPr>
          <a:xfrm>
            <a:off x="604155" y="1002714"/>
            <a:ext cx="9289762"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tx2"/>
                </a:solidFill>
                <a:effectLst/>
                <a:latin typeface="-apple-system"/>
              </a:rPr>
              <a:t>You need an Internet gateway so that your instances can communicate with the Internet. If you don’t have an Internet gateway, your instances will not be able to communicate with the outside world </a:t>
            </a:r>
            <a:r>
              <a:rPr lang="en-US" sz="2000" b="0" i="0" dirty="0" err="1">
                <a:solidFill>
                  <a:schemeClr val="tx2"/>
                </a:solidFill>
                <a:effectLst/>
                <a:latin typeface="-apple-system"/>
              </a:rPr>
              <a:t>i.e</a:t>
            </a:r>
            <a:r>
              <a:rPr lang="en-US" sz="2000" b="0" i="0" dirty="0">
                <a:solidFill>
                  <a:schemeClr val="tx2"/>
                </a:solidFill>
                <a:effectLst/>
                <a:latin typeface="-apple-system"/>
              </a:rPr>
              <a:t> it acts as a router that connects your </a:t>
            </a:r>
            <a:r>
              <a:rPr lang="en-US" sz="2000" b="0" i="0" u="sng" dirty="0">
                <a:solidFill>
                  <a:schemeClr val="tx2"/>
                </a:solidFill>
                <a:effectLst/>
                <a:latin typeface="-apple-system"/>
                <a:hlinkClick r:id="rId2">
                  <a:extLst>
                    <a:ext uri="{A12FA001-AC4F-418D-AE19-62706E023703}">
                      <ahyp:hlinkClr xmlns:ahyp="http://schemas.microsoft.com/office/drawing/2018/hyperlinkcolor" val="tx"/>
                    </a:ext>
                  </a:extLst>
                </a:hlinkClick>
              </a:rPr>
              <a:t>VPC</a:t>
            </a:r>
            <a:r>
              <a:rPr lang="en-US" sz="2000" b="0" i="0" dirty="0">
                <a:solidFill>
                  <a:schemeClr val="tx2"/>
                </a:solidFill>
                <a:effectLst/>
                <a:latin typeface="-apple-system"/>
              </a:rPr>
              <a:t> to the Internet.</a:t>
            </a:r>
            <a:endParaRPr lang="en-US" sz="2000" b="0" i="0" dirty="0">
              <a:solidFill>
                <a:schemeClr val="tx2"/>
              </a:solidFill>
              <a:effectLst/>
              <a:latin typeface="Amazon Ember"/>
            </a:endParaRPr>
          </a:p>
          <a:p>
            <a:pPr marL="285750" indent="-285750">
              <a:buFont typeface="Arial" panose="020B0604020202020204" pitchFamily="34" charset="0"/>
              <a:buChar char="•"/>
            </a:pPr>
            <a:r>
              <a:rPr lang="en-US" sz="2000" b="0" i="0" dirty="0">
                <a:solidFill>
                  <a:srgbClr val="16191F"/>
                </a:solidFill>
                <a:effectLst/>
                <a:latin typeface="Amazon Ember"/>
              </a:rPr>
              <a:t>An Internet gateway enables resources in your public subnets (such as EC2 instances) to connect to the Internet if the resource has a public IPv4 address or an IPv6 address. </a:t>
            </a:r>
            <a:endParaRPr lang="en-IN" sz="2000" dirty="0"/>
          </a:p>
        </p:txBody>
      </p:sp>
      <p:pic>
        <p:nvPicPr>
          <p:cNvPr id="5" name="Picture 2" descr="Nagarro Debuts as an Independent, Publicly Listed Company | Global ...">
            <a:extLst>
              <a:ext uri="{FF2B5EF4-FFF2-40B4-BE49-F238E27FC236}">
                <a16:creationId xmlns:a16="http://schemas.microsoft.com/office/drawing/2014/main" id="{990839C0-7C33-20BA-60EF-323E8EB9E0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99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FC54-2CB0-BAC9-E334-B066D4A4D05F}"/>
              </a:ext>
            </a:extLst>
          </p:cNvPr>
          <p:cNvSpPr>
            <a:spLocks noGrp="1"/>
          </p:cNvSpPr>
          <p:nvPr>
            <p:ph type="title"/>
          </p:nvPr>
        </p:nvSpPr>
        <p:spPr>
          <a:xfrm>
            <a:off x="604155" y="243674"/>
            <a:ext cx="7200000" cy="611312"/>
          </a:xfrm>
        </p:spPr>
        <p:txBody>
          <a:bodyPr/>
          <a:lstStyle/>
          <a:p>
            <a:r>
              <a:rPr lang="en-US" sz="3200" dirty="0"/>
              <a:t>NAT Gateway</a:t>
            </a:r>
            <a:endParaRPr lang="en-IN" sz="3200" dirty="0"/>
          </a:p>
        </p:txBody>
      </p:sp>
      <p:sp>
        <p:nvSpPr>
          <p:cNvPr id="5" name="TextBox 4">
            <a:extLst>
              <a:ext uri="{FF2B5EF4-FFF2-40B4-BE49-F238E27FC236}">
                <a16:creationId xmlns:a16="http://schemas.microsoft.com/office/drawing/2014/main" id="{B32E3882-9CAF-2B69-86E8-BC15653F3FB0}"/>
              </a:ext>
            </a:extLst>
          </p:cNvPr>
          <p:cNvSpPr txBox="1"/>
          <p:nvPr/>
        </p:nvSpPr>
        <p:spPr>
          <a:xfrm>
            <a:off x="626398" y="3129280"/>
            <a:ext cx="9712960" cy="3539430"/>
          </a:xfrm>
          <a:prstGeom prst="rect">
            <a:avLst/>
          </a:prstGeom>
          <a:noFill/>
        </p:spPr>
        <p:txBody>
          <a:bodyPr wrap="square" rtlCol="0">
            <a:spAutoFit/>
          </a:bodyPr>
          <a:lstStyle/>
          <a:p>
            <a:r>
              <a:rPr lang="en-IN" sz="1600" b="1" u="sng" dirty="0">
                <a:solidFill>
                  <a:schemeClr val="tx2"/>
                </a:solidFill>
              </a:rPr>
              <a:t>Sample NAT Gateway block </a:t>
            </a:r>
            <a:r>
              <a:rPr lang="en-IN" sz="1600" i="1" dirty="0">
                <a:solidFill>
                  <a:schemeClr val="tx2"/>
                </a:solidFill>
              </a:rPr>
              <a:t>-</a:t>
            </a:r>
          </a:p>
          <a:p>
            <a:endParaRPr lang="en-IN" sz="1600" i="1" dirty="0">
              <a:solidFill>
                <a:schemeClr val="tx2"/>
              </a:solidFill>
            </a:endParaRPr>
          </a:p>
          <a:p>
            <a:r>
              <a:rPr lang="en-IN" sz="1600" i="1" dirty="0">
                <a:solidFill>
                  <a:schemeClr val="tx2"/>
                </a:solidFill>
              </a:rPr>
              <a:t>resource "</a:t>
            </a:r>
            <a:r>
              <a:rPr lang="en-IN" sz="1600" i="1" dirty="0" err="1">
                <a:solidFill>
                  <a:schemeClr val="tx2"/>
                </a:solidFill>
              </a:rPr>
              <a:t>aws_nat_gateway</a:t>
            </a:r>
            <a:r>
              <a:rPr lang="en-IN" sz="1600" i="1" dirty="0">
                <a:solidFill>
                  <a:schemeClr val="tx2"/>
                </a:solidFill>
              </a:rPr>
              <a:t>" "example" {</a:t>
            </a:r>
          </a:p>
          <a:p>
            <a:r>
              <a:rPr lang="en-IN" sz="1600" i="1" dirty="0">
                <a:solidFill>
                  <a:schemeClr val="tx2"/>
                </a:solidFill>
              </a:rPr>
              <a:t>  </a:t>
            </a:r>
            <a:r>
              <a:rPr lang="en-IN" sz="1600" i="1" dirty="0" err="1">
                <a:solidFill>
                  <a:schemeClr val="tx2"/>
                </a:solidFill>
              </a:rPr>
              <a:t>allocation_id</a:t>
            </a:r>
            <a:r>
              <a:rPr lang="en-IN" sz="1600" i="1" dirty="0">
                <a:solidFill>
                  <a:schemeClr val="tx2"/>
                </a:solidFill>
              </a:rPr>
              <a:t> = aws_eip.example.id</a:t>
            </a:r>
          </a:p>
          <a:p>
            <a:r>
              <a:rPr lang="en-IN" sz="1600" i="1" dirty="0">
                <a:solidFill>
                  <a:schemeClr val="tx2"/>
                </a:solidFill>
              </a:rPr>
              <a:t>  </a:t>
            </a:r>
            <a:r>
              <a:rPr lang="en-IN" sz="1600" i="1" dirty="0" err="1">
                <a:solidFill>
                  <a:schemeClr val="tx2"/>
                </a:solidFill>
              </a:rPr>
              <a:t>subnet_id</a:t>
            </a:r>
            <a:r>
              <a:rPr lang="en-IN" sz="1600" i="1" dirty="0">
                <a:solidFill>
                  <a:schemeClr val="tx2"/>
                </a:solidFill>
              </a:rPr>
              <a:t>     = aws_subnet.example.id</a:t>
            </a:r>
          </a:p>
          <a:p>
            <a:endParaRPr lang="en-IN" sz="1600" i="1" dirty="0">
              <a:solidFill>
                <a:schemeClr val="tx2"/>
              </a:solidFill>
            </a:endParaRPr>
          </a:p>
          <a:p>
            <a:r>
              <a:rPr lang="en-IN" sz="1600" i="1" dirty="0">
                <a:solidFill>
                  <a:schemeClr val="tx2"/>
                </a:solidFill>
              </a:rPr>
              <a:t>  tags = {</a:t>
            </a:r>
          </a:p>
          <a:p>
            <a:r>
              <a:rPr lang="en-IN" sz="1600" i="1" dirty="0">
                <a:solidFill>
                  <a:schemeClr val="tx2"/>
                </a:solidFill>
              </a:rPr>
              <a:t>    Name = "</a:t>
            </a:r>
            <a:r>
              <a:rPr lang="en-IN" sz="1600" i="1" dirty="0" err="1">
                <a:solidFill>
                  <a:schemeClr val="tx2"/>
                </a:solidFill>
              </a:rPr>
              <a:t>gw</a:t>
            </a:r>
            <a:r>
              <a:rPr lang="en-IN" sz="1600" i="1" dirty="0">
                <a:solidFill>
                  <a:schemeClr val="tx2"/>
                </a:solidFill>
              </a:rPr>
              <a:t> NAT"</a:t>
            </a:r>
          </a:p>
          <a:p>
            <a:r>
              <a:rPr lang="en-IN" sz="1600" i="1" dirty="0">
                <a:solidFill>
                  <a:schemeClr val="tx2"/>
                </a:solidFill>
              </a:rPr>
              <a:t>  }</a:t>
            </a:r>
          </a:p>
          <a:p>
            <a:endParaRPr lang="en-IN" sz="1600" i="1" dirty="0">
              <a:solidFill>
                <a:schemeClr val="tx2"/>
              </a:solidFill>
            </a:endParaRPr>
          </a:p>
          <a:p>
            <a:r>
              <a:rPr lang="en-IN" sz="1600" i="1" dirty="0">
                <a:solidFill>
                  <a:schemeClr val="tx2"/>
                </a:solidFill>
              </a:rPr>
              <a:t>  # To ensure proper ordering, it is recommended to add an explicit dependency</a:t>
            </a:r>
          </a:p>
          <a:p>
            <a:r>
              <a:rPr lang="en-IN" sz="1600" i="1" dirty="0">
                <a:solidFill>
                  <a:schemeClr val="tx2"/>
                </a:solidFill>
              </a:rPr>
              <a:t>  # on the Internet Gateway for the VPC.</a:t>
            </a:r>
          </a:p>
          <a:p>
            <a:r>
              <a:rPr lang="en-IN" sz="1600" i="1" dirty="0">
                <a:solidFill>
                  <a:schemeClr val="tx2"/>
                </a:solidFill>
              </a:rPr>
              <a:t>  </a:t>
            </a:r>
            <a:r>
              <a:rPr lang="en-IN" sz="1600" i="1" dirty="0" err="1">
                <a:solidFill>
                  <a:schemeClr val="tx2"/>
                </a:solidFill>
              </a:rPr>
              <a:t>depends_on</a:t>
            </a:r>
            <a:r>
              <a:rPr lang="en-IN" sz="1600" i="1" dirty="0">
                <a:solidFill>
                  <a:schemeClr val="tx2"/>
                </a:solidFill>
              </a:rPr>
              <a:t> = [</a:t>
            </a:r>
            <a:r>
              <a:rPr lang="en-IN" sz="1600" i="1" dirty="0" err="1">
                <a:solidFill>
                  <a:schemeClr val="tx2"/>
                </a:solidFill>
              </a:rPr>
              <a:t>aws_internet_gateway.example</a:t>
            </a:r>
            <a:r>
              <a:rPr lang="en-IN" sz="1600" i="1" dirty="0">
                <a:solidFill>
                  <a:schemeClr val="tx2"/>
                </a:solidFill>
              </a:rPr>
              <a:t>]</a:t>
            </a:r>
          </a:p>
          <a:p>
            <a:r>
              <a:rPr lang="en-IN" sz="1600" i="1" dirty="0">
                <a:solidFill>
                  <a:schemeClr val="tx2"/>
                </a:solidFill>
              </a:rPr>
              <a:t>}</a:t>
            </a:r>
          </a:p>
        </p:txBody>
      </p:sp>
      <p:sp>
        <p:nvSpPr>
          <p:cNvPr id="6" name="TextBox 5">
            <a:extLst>
              <a:ext uri="{FF2B5EF4-FFF2-40B4-BE49-F238E27FC236}">
                <a16:creationId xmlns:a16="http://schemas.microsoft.com/office/drawing/2014/main" id="{C077A261-5B01-D8F3-FD5C-CF2F45A47ACA}"/>
              </a:ext>
            </a:extLst>
          </p:cNvPr>
          <p:cNvSpPr txBox="1"/>
          <p:nvPr/>
        </p:nvSpPr>
        <p:spPr>
          <a:xfrm>
            <a:off x="441757" y="819494"/>
            <a:ext cx="10082242"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16191F"/>
                </a:solidFill>
                <a:effectLst/>
                <a:latin typeface="Amazon Ember"/>
              </a:rPr>
              <a:t>A NAT gateway is a Network Address Translation (NAT) service. You can use a NAT gateway so that instances in a private subnet can connect to services outside your VPC but external services cannot initiate a connection with those instances.</a:t>
            </a:r>
            <a:endParaRPr lang="en-US" sz="2000" u="sng" dirty="0">
              <a:solidFill>
                <a:schemeClr val="tx2"/>
              </a:solidFill>
              <a:latin typeface="-apple-system"/>
            </a:endParaRPr>
          </a:p>
          <a:p>
            <a:pPr marL="285750" indent="-285750">
              <a:buFont typeface="Arial" panose="020B0604020202020204" pitchFamily="34" charset="0"/>
              <a:buChar char="•"/>
            </a:pPr>
            <a:r>
              <a:rPr lang="en-US" sz="2000" b="0" i="0" dirty="0">
                <a:solidFill>
                  <a:schemeClr val="tx2"/>
                </a:solidFill>
                <a:effectLst/>
                <a:latin typeface="-apple-system"/>
              </a:rPr>
              <a:t>It enables instances in private subnets to communicate with resources on the Internet without using public IP addresses.</a:t>
            </a:r>
          </a:p>
          <a:p>
            <a:pPr marL="285750" indent="-285750">
              <a:buFont typeface="Arial" panose="020B0604020202020204" pitchFamily="34" charset="0"/>
              <a:buChar char="•"/>
            </a:pPr>
            <a:r>
              <a:rPr lang="en-US" sz="2000" dirty="0">
                <a:solidFill>
                  <a:schemeClr val="tx2"/>
                </a:solidFill>
                <a:latin typeface="-apple-system"/>
              </a:rPr>
              <a:t>Elastic </a:t>
            </a:r>
            <a:r>
              <a:rPr lang="en-US" sz="2000" dirty="0" err="1">
                <a:solidFill>
                  <a:schemeClr val="tx2"/>
                </a:solidFill>
                <a:latin typeface="-apple-system"/>
              </a:rPr>
              <a:t>ips</a:t>
            </a:r>
            <a:r>
              <a:rPr lang="en-US" sz="2000" dirty="0">
                <a:solidFill>
                  <a:schemeClr val="tx2"/>
                </a:solidFill>
                <a:latin typeface="-apple-system"/>
              </a:rPr>
              <a:t> are created and associated with the NAT Gateways( in public subnets) , where explicit dependency on Internet Gateway are specified.</a:t>
            </a:r>
            <a:endParaRPr lang="en-IN" sz="2000" dirty="0">
              <a:solidFill>
                <a:schemeClr val="tx2"/>
              </a:solidFill>
            </a:endParaRPr>
          </a:p>
        </p:txBody>
      </p:sp>
      <p:pic>
        <p:nvPicPr>
          <p:cNvPr id="3" name="Picture 2" descr="Nagarro Debuts as an Independent, Publicly Listed Company | Global ...">
            <a:extLst>
              <a:ext uri="{FF2B5EF4-FFF2-40B4-BE49-F238E27FC236}">
                <a16:creationId xmlns:a16="http://schemas.microsoft.com/office/drawing/2014/main" id="{747F935F-3F86-653F-46EC-B4C13C1BE1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968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AABF-F8C2-EAA5-9AEC-D5608A34158A}"/>
              </a:ext>
            </a:extLst>
          </p:cNvPr>
          <p:cNvSpPr>
            <a:spLocks noGrp="1"/>
          </p:cNvSpPr>
          <p:nvPr>
            <p:ph type="title"/>
          </p:nvPr>
        </p:nvSpPr>
        <p:spPr>
          <a:xfrm>
            <a:off x="626398" y="481125"/>
            <a:ext cx="7200000" cy="611312"/>
          </a:xfrm>
        </p:spPr>
        <p:txBody>
          <a:bodyPr/>
          <a:lstStyle/>
          <a:p>
            <a:r>
              <a:rPr lang="en-US" sz="3200" dirty="0"/>
              <a:t>Route Tables</a:t>
            </a:r>
            <a:endParaRPr lang="en-IN" sz="3200" dirty="0"/>
          </a:p>
        </p:txBody>
      </p:sp>
      <p:sp>
        <p:nvSpPr>
          <p:cNvPr id="5" name="TextBox 4">
            <a:extLst>
              <a:ext uri="{FF2B5EF4-FFF2-40B4-BE49-F238E27FC236}">
                <a16:creationId xmlns:a16="http://schemas.microsoft.com/office/drawing/2014/main" id="{81004B00-9C07-75E6-69B3-4F897808F586}"/>
              </a:ext>
            </a:extLst>
          </p:cNvPr>
          <p:cNvSpPr txBox="1"/>
          <p:nvPr/>
        </p:nvSpPr>
        <p:spPr>
          <a:xfrm>
            <a:off x="843280" y="2629573"/>
            <a:ext cx="7782560" cy="3970318"/>
          </a:xfrm>
          <a:prstGeom prst="rect">
            <a:avLst/>
          </a:prstGeom>
          <a:noFill/>
        </p:spPr>
        <p:txBody>
          <a:bodyPr wrap="square" rtlCol="0">
            <a:spAutoFit/>
          </a:bodyPr>
          <a:lstStyle/>
          <a:p>
            <a:r>
              <a:rPr lang="en-IN" b="1" u="sng" dirty="0">
                <a:solidFill>
                  <a:schemeClr val="tx2"/>
                </a:solidFill>
              </a:rPr>
              <a:t>Sample Route table block </a:t>
            </a:r>
            <a:r>
              <a:rPr lang="en-IN" dirty="0">
                <a:solidFill>
                  <a:schemeClr val="tx2"/>
                </a:solidFill>
              </a:rPr>
              <a:t>-</a:t>
            </a:r>
          </a:p>
          <a:p>
            <a:endParaRPr lang="en-IN" dirty="0">
              <a:solidFill>
                <a:schemeClr val="tx2"/>
              </a:solidFill>
            </a:endParaRPr>
          </a:p>
          <a:p>
            <a:r>
              <a:rPr lang="en-IN" i="1" dirty="0">
                <a:solidFill>
                  <a:schemeClr val="tx2"/>
                </a:solidFill>
              </a:rPr>
              <a:t>resource "</a:t>
            </a:r>
            <a:r>
              <a:rPr lang="en-IN" i="1" dirty="0" err="1">
                <a:solidFill>
                  <a:schemeClr val="tx2"/>
                </a:solidFill>
              </a:rPr>
              <a:t>aws_route_table</a:t>
            </a:r>
            <a:r>
              <a:rPr lang="en-IN" i="1" dirty="0">
                <a:solidFill>
                  <a:schemeClr val="tx2"/>
                </a:solidFill>
              </a:rPr>
              <a:t>" "example" {</a:t>
            </a:r>
          </a:p>
          <a:p>
            <a:r>
              <a:rPr lang="en-IN" i="1" dirty="0">
                <a:solidFill>
                  <a:schemeClr val="tx2"/>
                </a:solidFill>
              </a:rPr>
              <a:t>  </a:t>
            </a:r>
            <a:r>
              <a:rPr lang="en-IN" i="1" dirty="0" err="1">
                <a:solidFill>
                  <a:schemeClr val="tx2"/>
                </a:solidFill>
              </a:rPr>
              <a:t>vpc_id</a:t>
            </a:r>
            <a:r>
              <a:rPr lang="en-IN" i="1" dirty="0">
                <a:solidFill>
                  <a:schemeClr val="tx2"/>
                </a:solidFill>
              </a:rPr>
              <a:t> = aws_vpc.example.id</a:t>
            </a:r>
          </a:p>
          <a:p>
            <a:endParaRPr lang="en-IN" i="1" dirty="0">
              <a:solidFill>
                <a:schemeClr val="tx2"/>
              </a:solidFill>
            </a:endParaRPr>
          </a:p>
          <a:p>
            <a:r>
              <a:rPr lang="en-IN" i="1" dirty="0">
                <a:solidFill>
                  <a:schemeClr val="tx2"/>
                </a:solidFill>
              </a:rPr>
              <a:t>  route {</a:t>
            </a:r>
          </a:p>
          <a:p>
            <a:r>
              <a:rPr lang="en-IN" i="1" dirty="0">
                <a:solidFill>
                  <a:schemeClr val="tx2"/>
                </a:solidFill>
              </a:rPr>
              <a:t>    </a:t>
            </a:r>
            <a:r>
              <a:rPr lang="en-IN" i="1" dirty="0" err="1">
                <a:solidFill>
                  <a:schemeClr val="tx2"/>
                </a:solidFill>
              </a:rPr>
              <a:t>cidr_block</a:t>
            </a:r>
            <a:r>
              <a:rPr lang="en-IN" i="1" dirty="0">
                <a:solidFill>
                  <a:schemeClr val="tx2"/>
                </a:solidFill>
              </a:rPr>
              <a:t> = "10.0.1.0/24"</a:t>
            </a:r>
          </a:p>
          <a:p>
            <a:r>
              <a:rPr lang="en-IN" i="1" dirty="0">
                <a:solidFill>
                  <a:schemeClr val="tx2"/>
                </a:solidFill>
              </a:rPr>
              <a:t>    </a:t>
            </a:r>
            <a:r>
              <a:rPr lang="en-IN" i="1" dirty="0" err="1">
                <a:solidFill>
                  <a:schemeClr val="tx2"/>
                </a:solidFill>
              </a:rPr>
              <a:t>gateway_id</a:t>
            </a:r>
            <a:r>
              <a:rPr lang="en-IN" i="1" dirty="0">
                <a:solidFill>
                  <a:schemeClr val="tx2"/>
                </a:solidFill>
              </a:rPr>
              <a:t> = aws_internet_gateway.example.id</a:t>
            </a:r>
          </a:p>
          <a:p>
            <a:r>
              <a:rPr lang="en-IN" i="1" dirty="0">
                <a:solidFill>
                  <a:schemeClr val="tx2"/>
                </a:solidFill>
              </a:rPr>
              <a:t>  }</a:t>
            </a:r>
          </a:p>
          <a:p>
            <a:endParaRPr lang="en-IN" i="1" dirty="0">
              <a:solidFill>
                <a:schemeClr val="tx2"/>
              </a:solidFill>
            </a:endParaRPr>
          </a:p>
          <a:p>
            <a:r>
              <a:rPr lang="en-IN" i="1" dirty="0">
                <a:solidFill>
                  <a:schemeClr val="tx2"/>
                </a:solidFill>
              </a:rPr>
              <a:t>  tags = {</a:t>
            </a:r>
          </a:p>
          <a:p>
            <a:r>
              <a:rPr lang="en-IN" i="1" dirty="0">
                <a:solidFill>
                  <a:schemeClr val="tx2"/>
                </a:solidFill>
              </a:rPr>
              <a:t>    Name = "example"</a:t>
            </a:r>
          </a:p>
          <a:p>
            <a:r>
              <a:rPr lang="en-IN" i="1" dirty="0">
                <a:solidFill>
                  <a:schemeClr val="tx2"/>
                </a:solidFill>
              </a:rPr>
              <a:t>  }</a:t>
            </a:r>
          </a:p>
          <a:p>
            <a:r>
              <a:rPr lang="en-IN" i="1" dirty="0">
                <a:solidFill>
                  <a:schemeClr val="tx2"/>
                </a:solidFill>
              </a:rPr>
              <a:t>}</a:t>
            </a:r>
          </a:p>
        </p:txBody>
      </p:sp>
      <p:sp>
        <p:nvSpPr>
          <p:cNvPr id="6" name="TextBox 5">
            <a:extLst>
              <a:ext uri="{FF2B5EF4-FFF2-40B4-BE49-F238E27FC236}">
                <a16:creationId xmlns:a16="http://schemas.microsoft.com/office/drawing/2014/main" id="{69E98396-13CE-83DB-FDE6-427E72F28F09}"/>
              </a:ext>
            </a:extLst>
          </p:cNvPr>
          <p:cNvSpPr txBox="1"/>
          <p:nvPr/>
        </p:nvSpPr>
        <p:spPr>
          <a:xfrm>
            <a:off x="626398" y="1214674"/>
            <a:ext cx="8568402" cy="129266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16191F"/>
                </a:solidFill>
                <a:effectLst/>
                <a:latin typeface="Amazon Ember"/>
              </a:rPr>
              <a:t>A </a:t>
            </a:r>
            <a:r>
              <a:rPr lang="en-US" sz="2000" b="0" i="1" dirty="0">
                <a:solidFill>
                  <a:srgbClr val="16191F"/>
                </a:solidFill>
                <a:effectLst/>
                <a:latin typeface="Amazon Ember"/>
              </a:rPr>
              <a:t>route table</a:t>
            </a:r>
            <a:r>
              <a:rPr lang="en-US" sz="2000" b="0" i="0" dirty="0">
                <a:solidFill>
                  <a:srgbClr val="16191F"/>
                </a:solidFill>
                <a:effectLst/>
                <a:latin typeface="Amazon Ember"/>
              </a:rPr>
              <a:t> contains a set of rules, called </a:t>
            </a:r>
            <a:r>
              <a:rPr lang="en-US" sz="2000" b="0" i="1" dirty="0">
                <a:solidFill>
                  <a:srgbClr val="16191F"/>
                </a:solidFill>
                <a:effectLst/>
                <a:latin typeface="Amazon Ember"/>
              </a:rPr>
              <a:t>routes</a:t>
            </a:r>
            <a:r>
              <a:rPr lang="en-US" sz="2000" b="0" i="0" dirty="0">
                <a:solidFill>
                  <a:srgbClr val="16191F"/>
                </a:solidFill>
                <a:effectLst/>
                <a:latin typeface="Amazon Ember"/>
              </a:rPr>
              <a:t>, that determine where network traffic from your subnet or gateway is directed.</a:t>
            </a:r>
          </a:p>
          <a:p>
            <a:pPr marL="285750" indent="-285750">
              <a:buFont typeface="Arial" panose="020B0604020202020204" pitchFamily="34" charset="0"/>
              <a:buChar char="•"/>
            </a:pPr>
            <a:r>
              <a:rPr lang="en-US" sz="2000" dirty="0">
                <a:solidFill>
                  <a:srgbClr val="16191F"/>
                </a:solidFill>
                <a:latin typeface="Amazon Ember"/>
              </a:rPr>
              <a:t>For specifying NAT Gateway id , use </a:t>
            </a:r>
            <a:r>
              <a:rPr lang="en-IN" sz="2000" b="0" i="1" dirty="0" err="1">
                <a:solidFill>
                  <a:schemeClr val="tx2"/>
                </a:solidFill>
                <a:effectLst/>
                <a:latin typeface="Amazon Ember"/>
              </a:rPr>
              <a:t>nat_gateway_id</a:t>
            </a:r>
            <a:r>
              <a:rPr lang="en-IN" sz="2000" b="0" i="1" dirty="0">
                <a:solidFill>
                  <a:schemeClr val="tx2"/>
                </a:solidFill>
                <a:effectLst/>
                <a:latin typeface="Amazon Ember"/>
              </a:rPr>
              <a:t> </a:t>
            </a:r>
            <a:r>
              <a:rPr lang="en-IN" sz="2000" b="0" dirty="0">
                <a:solidFill>
                  <a:schemeClr val="tx2"/>
                </a:solidFill>
                <a:effectLst/>
                <a:latin typeface="Amazon Ember"/>
              </a:rPr>
              <a:t>instead of </a:t>
            </a:r>
            <a:r>
              <a:rPr lang="en-IN" sz="2000" b="0" i="1" dirty="0" err="1">
                <a:solidFill>
                  <a:schemeClr val="tx2"/>
                </a:solidFill>
                <a:effectLst/>
                <a:latin typeface="Amazon Ember"/>
              </a:rPr>
              <a:t>gateway_id</a:t>
            </a:r>
            <a:endParaRPr lang="en-IN" sz="2000" b="0" i="1" dirty="0">
              <a:solidFill>
                <a:schemeClr val="tx2"/>
              </a:solidFill>
              <a:effectLst/>
              <a:latin typeface="Amazon Ember"/>
            </a:endParaRPr>
          </a:p>
          <a:p>
            <a:pPr marL="285750" indent="-285750">
              <a:buFont typeface="Arial" panose="020B0604020202020204" pitchFamily="34" charset="0"/>
              <a:buChar char="•"/>
            </a:pPr>
            <a:endParaRPr lang="en-IN" dirty="0"/>
          </a:p>
        </p:txBody>
      </p:sp>
      <p:pic>
        <p:nvPicPr>
          <p:cNvPr id="7" name="Picture 2" descr="Nagarro Debuts as an Independent, Publicly Listed Company | Global ...">
            <a:extLst>
              <a:ext uri="{FF2B5EF4-FFF2-40B4-BE49-F238E27FC236}">
                <a16:creationId xmlns:a16="http://schemas.microsoft.com/office/drawing/2014/main" id="{55A87D8D-2224-8546-5470-BB7E420047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5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F7AE-795D-8472-41A0-949809D6474B}"/>
              </a:ext>
            </a:extLst>
          </p:cNvPr>
          <p:cNvSpPr>
            <a:spLocks noGrp="1"/>
          </p:cNvSpPr>
          <p:nvPr>
            <p:ph type="title"/>
          </p:nvPr>
        </p:nvSpPr>
        <p:spPr>
          <a:xfrm>
            <a:off x="626398" y="481125"/>
            <a:ext cx="7200000" cy="611312"/>
          </a:xfrm>
        </p:spPr>
        <p:txBody>
          <a:bodyPr/>
          <a:lstStyle/>
          <a:p>
            <a:r>
              <a:rPr lang="en-US" sz="3200" dirty="0"/>
              <a:t>Route table association</a:t>
            </a:r>
            <a:endParaRPr lang="en-IN" sz="3200" dirty="0"/>
          </a:p>
        </p:txBody>
      </p:sp>
      <p:sp>
        <p:nvSpPr>
          <p:cNvPr id="5" name="TextBox 4">
            <a:extLst>
              <a:ext uri="{FF2B5EF4-FFF2-40B4-BE49-F238E27FC236}">
                <a16:creationId xmlns:a16="http://schemas.microsoft.com/office/drawing/2014/main" id="{52AD1FE4-2356-B112-4B40-4540FA2BE018}"/>
              </a:ext>
            </a:extLst>
          </p:cNvPr>
          <p:cNvSpPr txBox="1"/>
          <p:nvPr/>
        </p:nvSpPr>
        <p:spPr>
          <a:xfrm>
            <a:off x="971838" y="3658261"/>
            <a:ext cx="8263602" cy="1754326"/>
          </a:xfrm>
          <a:prstGeom prst="rect">
            <a:avLst/>
          </a:prstGeom>
          <a:noFill/>
        </p:spPr>
        <p:txBody>
          <a:bodyPr wrap="square" rtlCol="0">
            <a:spAutoFit/>
          </a:bodyPr>
          <a:lstStyle/>
          <a:p>
            <a:r>
              <a:rPr lang="en-IN" b="1" u="sng" dirty="0">
                <a:solidFill>
                  <a:schemeClr val="tx2"/>
                </a:solidFill>
              </a:rPr>
              <a:t>Sample Route table association block </a:t>
            </a:r>
            <a:r>
              <a:rPr lang="en-IN" i="1" dirty="0">
                <a:solidFill>
                  <a:schemeClr val="tx2"/>
                </a:solidFill>
              </a:rPr>
              <a:t>-</a:t>
            </a:r>
          </a:p>
          <a:p>
            <a:endParaRPr lang="en-IN" i="1" dirty="0">
              <a:solidFill>
                <a:schemeClr val="tx2"/>
              </a:solidFill>
            </a:endParaRPr>
          </a:p>
          <a:p>
            <a:r>
              <a:rPr lang="en-IN" i="1" dirty="0">
                <a:solidFill>
                  <a:schemeClr val="tx2"/>
                </a:solidFill>
              </a:rPr>
              <a:t>resource "</a:t>
            </a:r>
            <a:r>
              <a:rPr lang="en-IN" i="1" dirty="0" err="1">
                <a:solidFill>
                  <a:schemeClr val="tx2"/>
                </a:solidFill>
              </a:rPr>
              <a:t>aws_route_table_association</a:t>
            </a:r>
            <a:r>
              <a:rPr lang="en-IN" i="1" dirty="0">
                <a:solidFill>
                  <a:schemeClr val="tx2"/>
                </a:solidFill>
              </a:rPr>
              <a:t>" "a" {</a:t>
            </a:r>
          </a:p>
          <a:p>
            <a:r>
              <a:rPr lang="en-IN" i="1" dirty="0">
                <a:solidFill>
                  <a:schemeClr val="tx2"/>
                </a:solidFill>
              </a:rPr>
              <a:t>  </a:t>
            </a:r>
            <a:r>
              <a:rPr lang="en-IN" i="1" dirty="0" err="1">
                <a:solidFill>
                  <a:schemeClr val="tx2"/>
                </a:solidFill>
              </a:rPr>
              <a:t>subnet_id</a:t>
            </a:r>
            <a:r>
              <a:rPr lang="en-IN" i="1" dirty="0">
                <a:solidFill>
                  <a:schemeClr val="tx2"/>
                </a:solidFill>
              </a:rPr>
              <a:t>      = aws_subnet.foo.id</a:t>
            </a:r>
          </a:p>
          <a:p>
            <a:r>
              <a:rPr lang="en-IN" i="1" dirty="0">
                <a:solidFill>
                  <a:schemeClr val="tx2"/>
                </a:solidFill>
              </a:rPr>
              <a:t>  </a:t>
            </a:r>
            <a:r>
              <a:rPr lang="en-IN" i="1" dirty="0" err="1">
                <a:solidFill>
                  <a:schemeClr val="tx2"/>
                </a:solidFill>
              </a:rPr>
              <a:t>route_table_id</a:t>
            </a:r>
            <a:r>
              <a:rPr lang="en-IN" i="1" dirty="0">
                <a:solidFill>
                  <a:schemeClr val="tx2"/>
                </a:solidFill>
              </a:rPr>
              <a:t> = aws_route_table.bar.id</a:t>
            </a:r>
          </a:p>
          <a:p>
            <a:r>
              <a:rPr lang="en-IN" i="1" dirty="0">
                <a:solidFill>
                  <a:schemeClr val="tx2"/>
                </a:solidFill>
              </a:rPr>
              <a:t>}</a:t>
            </a:r>
          </a:p>
        </p:txBody>
      </p:sp>
      <p:sp>
        <p:nvSpPr>
          <p:cNvPr id="6" name="TextBox 5">
            <a:extLst>
              <a:ext uri="{FF2B5EF4-FFF2-40B4-BE49-F238E27FC236}">
                <a16:creationId xmlns:a16="http://schemas.microsoft.com/office/drawing/2014/main" id="{ACEE4404-7241-0658-8B76-AA10DD0F97AB}"/>
              </a:ext>
            </a:extLst>
          </p:cNvPr>
          <p:cNvSpPr txBox="1"/>
          <p:nvPr/>
        </p:nvSpPr>
        <p:spPr>
          <a:xfrm>
            <a:off x="626398" y="1260748"/>
            <a:ext cx="850744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rPr>
              <a:t>You need to create a route table association to link a subnet to the appropriate route table.</a:t>
            </a:r>
          </a:p>
          <a:p>
            <a:pPr marL="285750" indent="-285750">
              <a:buFont typeface="Arial" panose="020B0604020202020204" pitchFamily="34" charset="0"/>
              <a:buChar char="•"/>
            </a:pPr>
            <a:r>
              <a:rPr lang="en-US" sz="2000" dirty="0">
                <a:solidFill>
                  <a:schemeClr val="tx2"/>
                </a:solidFill>
              </a:rPr>
              <a:t>We add NAT Gateways to the public subnets and create route table and route table associations , which associates private subnets to the NAT Gateways.</a:t>
            </a:r>
          </a:p>
          <a:p>
            <a:pPr marL="285750" indent="-285750">
              <a:buFont typeface="Arial" panose="020B0604020202020204" pitchFamily="34" charset="0"/>
              <a:buChar char="•"/>
            </a:pPr>
            <a:r>
              <a:rPr lang="en-US" sz="2000" dirty="0">
                <a:solidFill>
                  <a:schemeClr val="tx2"/>
                </a:solidFill>
              </a:rPr>
              <a:t>Furthermore, public subnets are associated to the Internet Gateway , through route table and route table associations.</a:t>
            </a:r>
            <a:endParaRPr lang="en-IN" sz="2000" dirty="0">
              <a:solidFill>
                <a:schemeClr val="tx2"/>
              </a:solidFill>
            </a:endParaRPr>
          </a:p>
        </p:txBody>
      </p:sp>
      <p:pic>
        <p:nvPicPr>
          <p:cNvPr id="7" name="Picture 2" descr="Nagarro Debuts as an Independent, Publicly Listed Company | Global ...">
            <a:extLst>
              <a:ext uri="{FF2B5EF4-FFF2-40B4-BE49-F238E27FC236}">
                <a16:creationId xmlns:a16="http://schemas.microsoft.com/office/drawing/2014/main" id="{ECF96F12-39E1-480C-E9AD-29E1F1D26E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547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5ADB4-21E4-7E9F-E588-B2EDB6913E1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sz="3600" kern="1200">
                <a:solidFill>
                  <a:srgbClr val="FFFFFF"/>
                </a:solidFill>
                <a:latin typeface="+mj-lt"/>
                <a:ea typeface="+mj-ea"/>
                <a:cs typeface="+mj-cs"/>
              </a:rPr>
              <a:t>Kubernetes working - Architecture</a:t>
            </a:r>
          </a:p>
        </p:txBody>
      </p:sp>
      <p:pic>
        <p:nvPicPr>
          <p:cNvPr id="7" name="Picture 6" descr="Diagram&#10;&#10;Description automatically generated">
            <a:extLst>
              <a:ext uri="{FF2B5EF4-FFF2-40B4-BE49-F238E27FC236}">
                <a16:creationId xmlns:a16="http://schemas.microsoft.com/office/drawing/2014/main" id="{1BB8D22F-345D-2182-D9B3-95031551A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081" y="644630"/>
            <a:ext cx="6187490" cy="5568739"/>
          </a:xfrm>
          <a:prstGeom prst="rect">
            <a:avLst/>
          </a:prstGeom>
        </p:spPr>
      </p:pic>
      <p:pic>
        <p:nvPicPr>
          <p:cNvPr id="5" name="Picture 2" descr="Nagarro Debuts as an Independent, Publicly Listed Company | Global ...">
            <a:extLst>
              <a:ext uri="{FF2B5EF4-FFF2-40B4-BE49-F238E27FC236}">
                <a16:creationId xmlns:a16="http://schemas.microsoft.com/office/drawing/2014/main" id="{46C52D88-C2A2-53B5-AEE6-89E15C2C5D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50472" y="129222"/>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6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DF38C-AAA7-C8AD-B7DA-14AA6BEFE9E7}"/>
              </a:ext>
            </a:extLst>
          </p:cNvPr>
          <p:cNvSpPr>
            <a:spLocks noGrp="1"/>
          </p:cNvSpPr>
          <p:nvPr>
            <p:ph type="title"/>
          </p:nvPr>
        </p:nvSpPr>
        <p:spPr>
          <a:xfrm>
            <a:off x="7202111" y="720712"/>
            <a:ext cx="4282983" cy="1200361"/>
          </a:xfrm>
        </p:spPr>
        <p:txBody>
          <a:bodyPr vert="horz" lIns="91440" tIns="45720" rIns="91440" bIns="45720" rtlCol="0" anchor="b">
            <a:normAutofit/>
          </a:bodyPr>
          <a:lstStyle/>
          <a:p>
            <a:pPr>
              <a:lnSpc>
                <a:spcPct val="90000"/>
              </a:lnSpc>
              <a:spcBef>
                <a:spcPct val="0"/>
              </a:spcBef>
            </a:pPr>
            <a:r>
              <a:rPr lang="en-US" sz="4800" kern="1200" dirty="0">
                <a:latin typeface="+mj-lt"/>
                <a:ea typeface="+mj-ea"/>
                <a:cs typeface="+mj-cs"/>
              </a:rPr>
              <a:t>EKS cluster </a:t>
            </a:r>
          </a:p>
        </p:txBody>
      </p:sp>
      <p:sp>
        <p:nvSpPr>
          <p:cNvPr id="1033" name="Rectangle 10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EKS Cluster, Node Group et Terraform | by Philippe Vidal | skale-5 ...">
            <a:extLst>
              <a:ext uri="{FF2B5EF4-FFF2-40B4-BE49-F238E27FC236}">
                <a16:creationId xmlns:a16="http://schemas.microsoft.com/office/drawing/2014/main" id="{CBEE5634-0CA2-AD57-C805-36EFEA0C27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8880" y="1327927"/>
            <a:ext cx="4348480" cy="3924793"/>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153B85-024F-EA5E-AC13-B84EC6A8711D}"/>
              </a:ext>
            </a:extLst>
          </p:cNvPr>
          <p:cNvSpPr txBox="1"/>
          <p:nvPr/>
        </p:nvSpPr>
        <p:spPr>
          <a:xfrm>
            <a:off x="7018162" y="2127070"/>
            <a:ext cx="4282984" cy="3511943"/>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dirty="0">
                <a:solidFill>
                  <a:schemeClr val="tx2"/>
                </a:solidFill>
                <a:latin typeface="Amazon Ember"/>
              </a:rPr>
              <a:t>We have created </a:t>
            </a:r>
            <a:r>
              <a:rPr lang="en-US" dirty="0" err="1">
                <a:solidFill>
                  <a:schemeClr val="tx2"/>
                </a:solidFill>
                <a:latin typeface="Amazon Ember"/>
              </a:rPr>
              <a:t>aws_iam_role</a:t>
            </a:r>
            <a:r>
              <a:rPr lang="en-US" dirty="0">
                <a:solidFill>
                  <a:schemeClr val="tx2"/>
                </a:solidFill>
                <a:latin typeface="Amazon Ember"/>
              </a:rPr>
              <a:t> , so that Amazon EKS can use it , to create AWS resources for Kubernetes cluster.</a:t>
            </a:r>
          </a:p>
          <a:p>
            <a:pPr marL="285750" indent="-228600">
              <a:lnSpc>
                <a:spcPct val="90000"/>
              </a:lnSpc>
              <a:spcAft>
                <a:spcPts val="600"/>
              </a:spcAft>
              <a:buFont typeface="Arial" panose="020B0604020202020204" pitchFamily="34" charset="0"/>
              <a:buChar char="•"/>
            </a:pPr>
            <a:r>
              <a:rPr lang="en-US" dirty="0">
                <a:solidFill>
                  <a:schemeClr val="tx2"/>
                </a:solidFill>
                <a:latin typeface="Amazon Ember"/>
              </a:rPr>
              <a:t>Next, we created </a:t>
            </a:r>
            <a:r>
              <a:rPr lang="en-US" b="0" i="0" dirty="0" err="1">
                <a:solidFill>
                  <a:schemeClr val="tx2"/>
                </a:solidFill>
                <a:effectLst/>
                <a:latin typeface="Amazon Ember"/>
              </a:rPr>
              <a:t>aws_iam_role_policy_attachment</a:t>
            </a:r>
            <a:r>
              <a:rPr lang="en-US" dirty="0">
                <a:solidFill>
                  <a:schemeClr val="tx2"/>
                </a:solidFill>
                <a:latin typeface="Amazon Ember"/>
              </a:rPr>
              <a:t>  to attach Amazon EKS cluster policy to this role.</a:t>
            </a:r>
          </a:p>
          <a:p>
            <a:pPr marL="285750" indent="-228600">
              <a:lnSpc>
                <a:spcPct val="90000"/>
              </a:lnSpc>
              <a:spcAft>
                <a:spcPts val="600"/>
              </a:spcAft>
              <a:buFont typeface="Arial" panose="020B0604020202020204" pitchFamily="34" charset="0"/>
              <a:buChar char="•"/>
            </a:pPr>
            <a:r>
              <a:rPr lang="en-US" dirty="0">
                <a:solidFill>
                  <a:schemeClr val="tx2"/>
                </a:solidFill>
                <a:latin typeface="Amazon Ember"/>
              </a:rPr>
              <a:t>Then, we created a EKS cluster and provided name , role as the arguments to it. Specified the subnets too as argument and at last, explicitly defined the policy as dependency , so that , EKS cluster is created after the external dependencies are met.</a:t>
            </a:r>
          </a:p>
        </p:txBody>
      </p:sp>
      <p:sp>
        <p:nvSpPr>
          <p:cNvPr id="1039" name="Rectangle 10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Nagarro Debuts as an Independent, Publicly Listed Company | Global ...">
            <a:extLst>
              <a:ext uri="{FF2B5EF4-FFF2-40B4-BE49-F238E27FC236}">
                <a16:creationId xmlns:a16="http://schemas.microsoft.com/office/drawing/2014/main" id="{4A279C25-79A2-49C5-8694-2AC9717939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13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7529-4A5F-2CFC-8F7D-2BD22200DF31}"/>
              </a:ext>
            </a:extLst>
          </p:cNvPr>
          <p:cNvSpPr>
            <a:spLocks noGrp="1"/>
          </p:cNvSpPr>
          <p:nvPr>
            <p:ph type="title"/>
          </p:nvPr>
        </p:nvSpPr>
        <p:spPr>
          <a:xfrm>
            <a:off x="626398" y="481125"/>
            <a:ext cx="7200000" cy="611312"/>
          </a:xfrm>
        </p:spPr>
        <p:txBody>
          <a:bodyPr/>
          <a:lstStyle/>
          <a:p>
            <a:r>
              <a:rPr lang="en-US" sz="3200" dirty="0"/>
              <a:t>EKS node-group ( Worker Nodes )</a:t>
            </a:r>
            <a:endParaRPr lang="en-IN" sz="3200" dirty="0"/>
          </a:p>
        </p:txBody>
      </p:sp>
      <p:pic>
        <p:nvPicPr>
          <p:cNvPr id="5" name="Picture 2" descr="Nagarro Debuts as an Independent, Publicly Listed Company | Global ...">
            <a:extLst>
              <a:ext uri="{FF2B5EF4-FFF2-40B4-BE49-F238E27FC236}">
                <a16:creationId xmlns:a16="http://schemas.microsoft.com/office/drawing/2014/main" id="{CD72683A-B11B-F1BB-569A-7344A951CB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B4A461-F27B-560C-8DE3-7BB0048D10A0}"/>
              </a:ext>
            </a:extLst>
          </p:cNvPr>
          <p:cNvSpPr txBox="1"/>
          <p:nvPr/>
        </p:nvSpPr>
        <p:spPr>
          <a:xfrm>
            <a:off x="782320" y="1327927"/>
            <a:ext cx="9276080"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rPr>
              <a:t>Firstly , we created a </a:t>
            </a:r>
            <a:r>
              <a:rPr lang="en-US" sz="2000" dirty="0" err="1">
                <a:solidFill>
                  <a:schemeClr val="tx2"/>
                </a:solidFill>
              </a:rPr>
              <a:t>aws_iam_role</a:t>
            </a:r>
            <a:r>
              <a:rPr lang="en-US" sz="2000" dirty="0">
                <a:solidFill>
                  <a:schemeClr val="tx2"/>
                </a:solidFill>
              </a:rPr>
              <a:t> , to grant permission to ec2 service to create AWS resources for the Kubernetes worker nodes.</a:t>
            </a:r>
          </a:p>
          <a:p>
            <a:pPr marL="285750" indent="-285750">
              <a:buFont typeface="Arial" panose="020B0604020202020204" pitchFamily="34" charset="0"/>
              <a:buChar char="•"/>
            </a:pPr>
            <a:r>
              <a:rPr lang="en-US" sz="2000" dirty="0">
                <a:solidFill>
                  <a:schemeClr val="tx2"/>
                </a:solidFill>
              </a:rPr>
              <a:t>Then, we created a </a:t>
            </a:r>
            <a:r>
              <a:rPr lang="en-IN" sz="2000" b="0" i="0" dirty="0" err="1">
                <a:solidFill>
                  <a:schemeClr val="tx2"/>
                </a:solidFill>
                <a:effectLst/>
                <a:latin typeface="ui-monospace"/>
              </a:rPr>
              <a:t>aws_iam_role_policy_attachment</a:t>
            </a:r>
            <a:r>
              <a:rPr lang="en-US" sz="2000" b="0" i="0" dirty="0">
                <a:solidFill>
                  <a:schemeClr val="tx2"/>
                </a:solidFill>
                <a:effectLst/>
                <a:latin typeface="ui-monospace"/>
              </a:rPr>
              <a:t> , to attach Amazon EKS Worker Node Policy , Amazon EKS CNI Policy General </a:t>
            </a:r>
            <a:r>
              <a:rPr lang="en-US" sz="2000" dirty="0">
                <a:solidFill>
                  <a:schemeClr val="tx2"/>
                </a:solidFill>
                <a:latin typeface="ui-monospace"/>
              </a:rPr>
              <a:t>and</a:t>
            </a:r>
            <a:r>
              <a:rPr lang="en-US" sz="2000" b="0" i="0" dirty="0">
                <a:solidFill>
                  <a:schemeClr val="tx2"/>
                </a:solidFill>
                <a:effectLst/>
                <a:latin typeface="ui-monospace"/>
              </a:rPr>
              <a:t> Amazon EC2 Container Registry Read Only Policy to the role.</a:t>
            </a:r>
          </a:p>
          <a:p>
            <a:pPr marL="285750" indent="-285750">
              <a:buFont typeface="Arial" panose="020B0604020202020204" pitchFamily="34" charset="0"/>
              <a:buChar char="•"/>
            </a:pPr>
            <a:r>
              <a:rPr lang="en-US" sz="2000" dirty="0">
                <a:solidFill>
                  <a:schemeClr val="tx2"/>
                </a:solidFill>
                <a:latin typeface="ui-monospace"/>
              </a:rPr>
              <a:t>Then, we created EKS </a:t>
            </a:r>
            <a:r>
              <a:rPr lang="en-US" sz="2000" dirty="0" err="1">
                <a:solidFill>
                  <a:schemeClr val="tx2"/>
                </a:solidFill>
                <a:latin typeface="ui-monospace"/>
              </a:rPr>
              <a:t>nodegroup</a:t>
            </a:r>
            <a:r>
              <a:rPr lang="en-US" sz="2000" dirty="0">
                <a:solidFill>
                  <a:schemeClr val="tx2"/>
                </a:solidFill>
                <a:latin typeface="ui-monospace"/>
              </a:rPr>
              <a:t> and provided cluster name , </a:t>
            </a:r>
            <a:r>
              <a:rPr lang="en-US" sz="2000" dirty="0" err="1">
                <a:solidFill>
                  <a:schemeClr val="tx2"/>
                </a:solidFill>
                <a:latin typeface="ui-monospace"/>
              </a:rPr>
              <a:t>nodegroup</a:t>
            </a:r>
            <a:r>
              <a:rPr lang="en-US" sz="2000" dirty="0">
                <a:solidFill>
                  <a:schemeClr val="tx2"/>
                </a:solidFill>
                <a:latin typeface="ui-monospace"/>
              </a:rPr>
              <a:t> name and role as the arguments to it. We will also provide subnets as the parameter.</a:t>
            </a:r>
            <a:br>
              <a:rPr lang="en-US" sz="2000" dirty="0">
                <a:solidFill>
                  <a:schemeClr val="tx2"/>
                </a:solidFill>
                <a:latin typeface="ui-monospace"/>
              </a:rPr>
            </a:br>
            <a:r>
              <a:rPr lang="en-US" sz="2000" dirty="0">
                <a:solidFill>
                  <a:schemeClr val="tx2"/>
                </a:solidFill>
                <a:latin typeface="ui-monospace"/>
              </a:rPr>
              <a:t>NOTE – We provided only the private subnets as argument , because, we are deploying our worker nodes in the private subnet. </a:t>
            </a:r>
          </a:p>
          <a:p>
            <a:pPr marL="285750" indent="-285750">
              <a:buFont typeface="Arial" panose="020B0604020202020204" pitchFamily="34" charset="0"/>
              <a:buChar char="•"/>
            </a:pPr>
            <a:r>
              <a:rPr lang="en-US" sz="2000" b="0" i="0" dirty="0">
                <a:solidFill>
                  <a:schemeClr val="tx2"/>
                </a:solidFill>
                <a:effectLst/>
                <a:latin typeface="ui-monospace"/>
              </a:rPr>
              <a:t>We will provide the scaling configuration , </a:t>
            </a:r>
            <a:r>
              <a:rPr lang="en-US" sz="2000" b="0" i="0" dirty="0" err="1">
                <a:solidFill>
                  <a:schemeClr val="tx2"/>
                </a:solidFill>
                <a:effectLst/>
                <a:latin typeface="ui-monospace"/>
              </a:rPr>
              <a:t>ami</a:t>
            </a:r>
            <a:r>
              <a:rPr lang="en-US" sz="2000" b="0" i="0" dirty="0">
                <a:solidFill>
                  <a:schemeClr val="tx2"/>
                </a:solidFill>
                <a:effectLst/>
                <a:latin typeface="ui-monospace"/>
              </a:rPr>
              <a:t> associated with the </a:t>
            </a:r>
            <a:r>
              <a:rPr lang="en-US" sz="2000" b="0" i="0" dirty="0" err="1">
                <a:solidFill>
                  <a:schemeClr val="tx2"/>
                </a:solidFill>
                <a:effectLst/>
                <a:latin typeface="ui-monospace"/>
              </a:rPr>
              <a:t>nodegroup</a:t>
            </a:r>
            <a:r>
              <a:rPr lang="en-US" sz="2000" b="0" i="0" dirty="0">
                <a:solidFill>
                  <a:schemeClr val="tx2"/>
                </a:solidFill>
                <a:effectLst/>
                <a:latin typeface="ui-monospace"/>
              </a:rPr>
              <a:t> , instance type in the terraform resource body itself. The explicit dependency on the policies is also specified , so that , worker nodes are created after the external dependencies are met.</a:t>
            </a:r>
          </a:p>
          <a:p>
            <a:pPr marL="285750" indent="-285750">
              <a:buFont typeface="Arial" panose="020B0604020202020204" pitchFamily="34" charset="0"/>
              <a:buChar char="•"/>
            </a:pPr>
            <a:r>
              <a:rPr lang="en-US" sz="2000" dirty="0">
                <a:solidFill>
                  <a:schemeClr val="tx2"/>
                </a:solidFill>
                <a:latin typeface="ui-monospace"/>
              </a:rPr>
              <a:t>Kubernetes version for the worker nodes , will be inherited from the parent cluster itself.</a:t>
            </a:r>
            <a:endParaRPr lang="en-US" sz="2000" b="0" i="0" dirty="0">
              <a:solidFill>
                <a:schemeClr val="tx2"/>
              </a:solidFill>
              <a:effectLst/>
              <a:latin typeface="ui-monospac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0356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02E612C7-B066-4023-9D0A-7C54D1E33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48BBB-1A6E-B431-80D1-17DAC938CC40}"/>
              </a:ext>
            </a:extLst>
          </p:cNvPr>
          <p:cNvSpPr>
            <a:spLocks noGrp="1"/>
          </p:cNvSpPr>
          <p:nvPr>
            <p:ph type="title"/>
          </p:nvPr>
        </p:nvSpPr>
        <p:spPr>
          <a:xfrm>
            <a:off x="7378111" y="383047"/>
            <a:ext cx="3812300" cy="1594827"/>
          </a:xfrm>
        </p:spPr>
        <p:txBody>
          <a:bodyPr vert="horz" lIns="91440" tIns="45720" rIns="91440" bIns="45720" rtlCol="0" anchor="b">
            <a:normAutofit/>
          </a:bodyPr>
          <a:lstStyle/>
          <a:p>
            <a:pPr>
              <a:lnSpc>
                <a:spcPct val="90000"/>
              </a:lnSpc>
              <a:spcBef>
                <a:spcPct val="0"/>
              </a:spcBef>
            </a:pPr>
            <a:r>
              <a:rPr lang="en-US" sz="3600" kern="1200" dirty="0">
                <a:latin typeface="+mj-lt"/>
                <a:ea typeface="+mj-ea"/>
                <a:cs typeface="+mj-cs"/>
              </a:rPr>
              <a:t>Kubernetes Deployment and Services</a:t>
            </a:r>
          </a:p>
        </p:txBody>
      </p:sp>
      <p:sp>
        <p:nvSpPr>
          <p:cNvPr id="2066" name="Freeform: Shape 2056">
            <a:extLst>
              <a:ext uri="{FF2B5EF4-FFF2-40B4-BE49-F238E27FC236}">
                <a16:creationId xmlns:a16="http://schemas.microsoft.com/office/drawing/2014/main" id="{6B0D130E-005A-4A8B-AE4A-4F9E6A10E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420" y="470193"/>
            <a:ext cx="2446744" cy="2452562"/>
          </a:xfrm>
          <a:custGeom>
            <a:avLst/>
            <a:gdLst>
              <a:gd name="connsiteX0" fmla="*/ 0 w 2446744"/>
              <a:gd name="connsiteY0" fmla="*/ 0 h 2452562"/>
              <a:gd name="connsiteX1" fmla="*/ 230730 w 2446744"/>
              <a:gd name="connsiteY1" fmla="*/ 35214 h 2452562"/>
              <a:gd name="connsiteX2" fmla="*/ 2410483 w 2446744"/>
              <a:gd name="connsiteY2" fmla="*/ 2214968 h 2452562"/>
              <a:gd name="connsiteX3" fmla="*/ 2446744 w 2446744"/>
              <a:gd name="connsiteY3" fmla="*/ 2452562 h 2452562"/>
              <a:gd name="connsiteX4" fmla="*/ 1847625 w 2446744"/>
              <a:gd name="connsiteY4" fmla="*/ 2452562 h 2452562"/>
              <a:gd name="connsiteX5" fmla="*/ 1829601 w 2446744"/>
              <a:gd name="connsiteY5" fmla="*/ 2334463 h 2452562"/>
              <a:gd name="connsiteX6" fmla="*/ 111235 w 2446744"/>
              <a:gd name="connsiteY6" fmla="*/ 616095 h 2452562"/>
              <a:gd name="connsiteX7" fmla="*/ 0 w 2446744"/>
              <a:gd name="connsiteY7" fmla="*/ 599119 h 2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6744" h="2452562">
                <a:moveTo>
                  <a:pt x="0" y="0"/>
                </a:moveTo>
                <a:lnTo>
                  <a:pt x="230730" y="35214"/>
                </a:lnTo>
                <a:cubicBezTo>
                  <a:pt x="1324840" y="259101"/>
                  <a:pt x="2186596" y="1120858"/>
                  <a:pt x="2410483" y="2214968"/>
                </a:cubicBezTo>
                <a:lnTo>
                  <a:pt x="2446744" y="2452562"/>
                </a:lnTo>
                <a:lnTo>
                  <a:pt x="1847625" y="2452562"/>
                </a:lnTo>
                <a:lnTo>
                  <a:pt x="1829601" y="2334463"/>
                </a:lnTo>
                <a:cubicBezTo>
                  <a:pt x="1653104" y="1471942"/>
                  <a:pt x="973755" y="792593"/>
                  <a:pt x="111235" y="616095"/>
                </a:cubicBezTo>
                <a:lnTo>
                  <a:pt x="0" y="599119"/>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7" name="Oval 2058">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7613" y="3163625"/>
            <a:ext cx="530750" cy="530750"/>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ig Balls Hosting | Wordpress-Hosting mit NGINX &amp; Redis-Cache">
            <a:extLst>
              <a:ext uri="{FF2B5EF4-FFF2-40B4-BE49-F238E27FC236}">
                <a16:creationId xmlns:a16="http://schemas.microsoft.com/office/drawing/2014/main" id="{112CF22D-EAFA-4B78-76C4-A9172904F29B}"/>
              </a:ext>
            </a:extLst>
          </p:cNvPr>
          <p:cNvPicPr>
            <a:picLocks noChangeAspect="1" noChangeArrowheads="1"/>
          </p:cNvPicPr>
          <p:nvPr/>
        </p:nvPicPr>
        <p:blipFill>
          <a:blip r:embed="rId2">
            <a:duotone>
              <a:prstClr val="black"/>
              <a:prstClr val="white"/>
            </a:duotone>
            <a:extLst>
              <a:ext uri="{28A0092B-C50C-407E-A947-70E740481C1C}">
                <a14:useLocalDpi xmlns:a14="http://schemas.microsoft.com/office/drawing/2010/main" val="0"/>
              </a:ext>
            </a:extLst>
          </a:blip>
          <a:stretch>
            <a:fillRect/>
          </a:stretch>
        </p:blipFill>
        <p:spPr bwMode="auto">
          <a:xfrm>
            <a:off x="1488520" y="1777928"/>
            <a:ext cx="4021734" cy="40217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8F5BB9-D297-C93A-DACD-E5652BD4E70E}"/>
              </a:ext>
            </a:extLst>
          </p:cNvPr>
          <p:cNvSpPr txBox="1"/>
          <p:nvPr/>
        </p:nvSpPr>
        <p:spPr>
          <a:xfrm>
            <a:off x="7336539" y="1977874"/>
            <a:ext cx="4591301" cy="4666766"/>
          </a:xfrm>
          <a:prstGeom prst="rect">
            <a:avLst/>
          </a:prstGeom>
        </p:spPr>
        <p:txBody>
          <a:bodyPr vert="horz" lIns="91440" tIns="45720" rIns="91440" bIns="45720" rtlCol="0">
            <a:normAutofit fontScale="62500" lnSpcReduction="20000"/>
          </a:bodyPr>
          <a:lstStyle/>
          <a:p>
            <a:pPr marL="285750" indent="-228600">
              <a:lnSpc>
                <a:spcPct val="90000"/>
              </a:lnSpc>
              <a:spcAft>
                <a:spcPts val="600"/>
              </a:spcAft>
              <a:buFont typeface="Arial" panose="020B0604020202020204" pitchFamily="34" charset="0"/>
              <a:buChar char="•"/>
            </a:pPr>
            <a:r>
              <a:rPr lang="en-US" sz="2900" dirty="0">
                <a:solidFill>
                  <a:schemeClr val="tx2"/>
                </a:solidFill>
              </a:rPr>
              <a:t>We have created a YAML file for deployment and Kubernetes services , for the microservice deployment to the cluster.</a:t>
            </a:r>
          </a:p>
          <a:p>
            <a:pPr marL="285750" indent="-228600">
              <a:lnSpc>
                <a:spcPct val="90000"/>
              </a:lnSpc>
              <a:spcAft>
                <a:spcPts val="600"/>
              </a:spcAft>
              <a:buFont typeface="Arial" panose="020B0604020202020204" pitchFamily="34" charset="0"/>
              <a:buChar char="•"/>
            </a:pPr>
            <a:r>
              <a:rPr lang="en-US" sz="2900" dirty="0">
                <a:solidFill>
                  <a:schemeClr val="tx2"/>
                </a:solidFill>
              </a:rPr>
              <a:t>Kubernetes deployment specifies the configuration for deployment object. It creates a pod and each pod , runs specific container , which are defined in the spec. The image which will run inside the container is of nginx.</a:t>
            </a:r>
          </a:p>
          <a:p>
            <a:pPr marL="285750" indent="-228600">
              <a:lnSpc>
                <a:spcPct val="90000"/>
              </a:lnSpc>
              <a:spcAft>
                <a:spcPts val="600"/>
              </a:spcAft>
              <a:buFont typeface="Arial" panose="020B0604020202020204" pitchFamily="34" charset="0"/>
              <a:buChar char="•"/>
            </a:pPr>
            <a:r>
              <a:rPr lang="en-US" sz="2900" dirty="0">
                <a:solidFill>
                  <a:schemeClr val="tx2"/>
                </a:solidFill>
              </a:rPr>
              <a:t>A service is a way of exposing an application running on a set of pods as a network service. We have created internal and external load balancers as services. We have defined a selector that has app: nginx label , using which , service will be able to match and identify the pods in our nginx deployment and the pods also have same label for identification. </a:t>
            </a:r>
          </a:p>
          <a:p>
            <a:pPr marL="285750" indent="-228600">
              <a:lnSpc>
                <a:spcPct val="90000"/>
              </a:lnSpc>
              <a:spcAft>
                <a:spcPts val="600"/>
              </a:spcAft>
              <a:buFont typeface="Arial" panose="020B0604020202020204" pitchFamily="34" charset="0"/>
              <a:buChar char="•"/>
            </a:pPr>
            <a:r>
              <a:rPr lang="en-US" sz="2900" dirty="0">
                <a:solidFill>
                  <a:schemeClr val="tx2"/>
                </a:solidFill>
              </a:rPr>
              <a:t>So, all incoming requests to the services will be automatically routed to the nginx deployment.</a:t>
            </a:r>
          </a:p>
          <a:p>
            <a:pPr marL="285750" indent="-228600">
              <a:lnSpc>
                <a:spcPct val="90000"/>
              </a:lnSpc>
              <a:spcAft>
                <a:spcPts val="600"/>
              </a:spcAft>
              <a:buFont typeface="Arial" panose="020B0604020202020204" pitchFamily="34" charset="0"/>
              <a:buChar char="•"/>
            </a:pPr>
            <a:endParaRPr lang="en-US" sz="1100" dirty="0">
              <a:solidFill>
                <a:schemeClr val="tx1">
                  <a:lumMod val="85000"/>
                  <a:lumOff val="15000"/>
                </a:schemeClr>
              </a:solidFill>
            </a:endParaRPr>
          </a:p>
        </p:txBody>
      </p:sp>
      <p:pic>
        <p:nvPicPr>
          <p:cNvPr id="5" name="Picture 2" descr="Nagarro Debuts as an Independent, Publicly Listed Company | Global ...">
            <a:extLst>
              <a:ext uri="{FF2B5EF4-FFF2-40B4-BE49-F238E27FC236}">
                <a16:creationId xmlns:a16="http://schemas.microsoft.com/office/drawing/2014/main" id="{6054AC3C-B701-727F-BAB1-2904B88041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35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46" name="Rectangle 413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7" name="Rectangle 413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8" name="Rectangle 413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9" name="Rectangle 413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0" name="Rectangle 413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1" name="Oval 414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463CB2-A6AD-D8A0-A6CE-FCAE2148A889}"/>
              </a:ext>
            </a:extLst>
          </p:cNvPr>
          <p:cNvSpPr>
            <a:spLocks noGrp="1"/>
          </p:cNvSpPr>
          <p:nvPr>
            <p:ph type="title"/>
          </p:nvPr>
        </p:nvSpPr>
        <p:spPr>
          <a:xfrm>
            <a:off x="205552" y="2887001"/>
            <a:ext cx="4620562" cy="790919"/>
          </a:xfrm>
        </p:spPr>
        <p:txBody>
          <a:bodyPr vert="horz" lIns="91440" tIns="45720" rIns="91440" bIns="45720" rtlCol="0" anchor="b">
            <a:normAutofit fontScale="90000"/>
          </a:bodyPr>
          <a:lstStyle/>
          <a:p>
            <a:pPr algn="r">
              <a:lnSpc>
                <a:spcPct val="90000"/>
              </a:lnSpc>
              <a:spcBef>
                <a:spcPct val="0"/>
              </a:spcBef>
            </a:pPr>
            <a:r>
              <a:rPr lang="en-US" sz="4400" i="1" u="sng" dirty="0">
                <a:solidFill>
                  <a:srgbClr val="FFFFFF"/>
                </a:solidFill>
                <a:latin typeface="+mj-lt"/>
              </a:rPr>
              <a:t>Snapshot of our Code’s directory structure in VS Code</a:t>
            </a:r>
            <a:endParaRPr lang="en-US" sz="4400" i="1" u="sng" kern="1200" dirty="0">
              <a:solidFill>
                <a:srgbClr val="FFFFFF"/>
              </a:solidFill>
              <a:latin typeface="+mj-lt"/>
              <a:ea typeface="+mj-ea"/>
              <a:cs typeface="+mj-cs"/>
            </a:endParaRPr>
          </a:p>
        </p:txBody>
      </p:sp>
      <p:sp>
        <p:nvSpPr>
          <p:cNvPr id="4152" name="TextBox 4">
            <a:extLst>
              <a:ext uri="{FF2B5EF4-FFF2-40B4-BE49-F238E27FC236}">
                <a16:creationId xmlns:a16="http://schemas.microsoft.com/office/drawing/2014/main" id="{7CF89FC9-904A-3783-7504-0788A7EF55DE}"/>
              </a:ext>
            </a:extLst>
          </p:cNvPr>
          <p:cNvSpPr txBox="1"/>
          <p:nvPr/>
        </p:nvSpPr>
        <p:spPr>
          <a:xfrm>
            <a:off x="6503158" y="649480"/>
            <a:ext cx="4862447" cy="5546047"/>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endParaRPr lang="en-US" sz="1600" b="1" i="1" u="sng" dirty="0">
              <a:solidFill>
                <a:schemeClr val="accent1">
                  <a:lumMod val="50000"/>
                </a:schemeClr>
              </a:solidFill>
            </a:endParaRPr>
          </a:p>
        </p:txBody>
      </p:sp>
      <p:pic>
        <p:nvPicPr>
          <p:cNvPr id="3" name="Picture 2" descr="Nagarro Debuts as an Independent, Publicly Listed Company | Global ...">
            <a:extLst>
              <a:ext uri="{FF2B5EF4-FFF2-40B4-BE49-F238E27FC236}">
                <a16:creationId xmlns:a16="http://schemas.microsoft.com/office/drawing/2014/main" id="{8918CD8E-9E8A-18EB-A16C-2A7D32DE9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BBC1DC1-8FF9-376A-1DD4-8F7A285C9301}"/>
              </a:ext>
            </a:extLst>
          </p:cNvPr>
          <p:cNvPicPr>
            <a:picLocks noChangeAspect="1"/>
          </p:cNvPicPr>
          <p:nvPr/>
        </p:nvPicPr>
        <p:blipFill>
          <a:blip r:embed="rId3"/>
          <a:stretch>
            <a:fillRect/>
          </a:stretch>
        </p:blipFill>
        <p:spPr>
          <a:xfrm>
            <a:off x="6007233" y="1026159"/>
            <a:ext cx="3727457" cy="5279391"/>
          </a:xfrm>
          <a:prstGeom prst="rect">
            <a:avLst/>
          </a:prstGeom>
        </p:spPr>
      </p:pic>
    </p:spTree>
    <p:extLst>
      <p:ext uri="{BB962C8B-B14F-4D97-AF65-F5344CB8AC3E}">
        <p14:creationId xmlns:p14="http://schemas.microsoft.com/office/powerpoint/2010/main" val="354785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921B-EF37-453C-CB12-BDF3C019681D}"/>
              </a:ext>
            </a:extLst>
          </p:cNvPr>
          <p:cNvSpPr>
            <a:spLocks noGrp="1"/>
          </p:cNvSpPr>
          <p:nvPr>
            <p:ph type="title"/>
          </p:nvPr>
        </p:nvSpPr>
        <p:spPr>
          <a:xfrm>
            <a:off x="2008158" y="403602"/>
            <a:ext cx="7471122" cy="616155"/>
          </a:xfrm>
        </p:spPr>
        <p:txBody>
          <a:bodyPr/>
          <a:lstStyle/>
          <a:p>
            <a:r>
              <a:rPr lang="en-US" sz="4400" i="1" u="sng" dirty="0">
                <a:solidFill>
                  <a:schemeClr val="tx1">
                    <a:lumMod val="75000"/>
                  </a:schemeClr>
                </a:solidFill>
              </a:rPr>
              <a:t>Accessing Kubernetes cluster</a:t>
            </a:r>
            <a:endParaRPr lang="en-IN" sz="4400" i="1" u="sng" dirty="0">
              <a:solidFill>
                <a:schemeClr val="tx1">
                  <a:lumMod val="75000"/>
                </a:schemeClr>
              </a:solidFill>
            </a:endParaRPr>
          </a:p>
        </p:txBody>
      </p:sp>
      <p:pic>
        <p:nvPicPr>
          <p:cNvPr id="3" name="Picture 2" descr="Nagarro Debuts as an Independent, Publicly Listed Company | Global ...">
            <a:extLst>
              <a:ext uri="{FF2B5EF4-FFF2-40B4-BE49-F238E27FC236}">
                <a16:creationId xmlns:a16="http://schemas.microsoft.com/office/drawing/2014/main" id="{1706A1BF-7573-967C-A5F1-861744BA8A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C36F9D-97B5-F6BA-B1E2-9A71D26C6BB9}"/>
              </a:ext>
            </a:extLst>
          </p:cNvPr>
          <p:cNvPicPr>
            <a:picLocks noChangeAspect="1"/>
          </p:cNvPicPr>
          <p:nvPr/>
        </p:nvPicPr>
        <p:blipFill>
          <a:blip r:embed="rId3"/>
          <a:stretch>
            <a:fillRect/>
          </a:stretch>
        </p:blipFill>
        <p:spPr>
          <a:xfrm>
            <a:off x="162560" y="2272352"/>
            <a:ext cx="11816080" cy="844162"/>
          </a:xfrm>
          <a:prstGeom prst="rect">
            <a:avLst/>
          </a:prstGeom>
        </p:spPr>
      </p:pic>
      <p:pic>
        <p:nvPicPr>
          <p:cNvPr id="7" name="Picture 6">
            <a:extLst>
              <a:ext uri="{FF2B5EF4-FFF2-40B4-BE49-F238E27FC236}">
                <a16:creationId xmlns:a16="http://schemas.microsoft.com/office/drawing/2014/main" id="{456B9F13-A02A-7CD3-4883-5FDE341708D2}"/>
              </a:ext>
            </a:extLst>
          </p:cNvPr>
          <p:cNvPicPr>
            <a:picLocks noChangeAspect="1"/>
          </p:cNvPicPr>
          <p:nvPr/>
        </p:nvPicPr>
        <p:blipFill>
          <a:blip r:embed="rId4"/>
          <a:stretch>
            <a:fillRect/>
          </a:stretch>
        </p:blipFill>
        <p:spPr>
          <a:xfrm>
            <a:off x="286534" y="4837787"/>
            <a:ext cx="10903176" cy="1237893"/>
          </a:xfrm>
          <a:prstGeom prst="rect">
            <a:avLst/>
          </a:prstGeom>
        </p:spPr>
      </p:pic>
      <p:sp>
        <p:nvSpPr>
          <p:cNvPr id="12" name="TextBox 11">
            <a:extLst>
              <a:ext uri="{FF2B5EF4-FFF2-40B4-BE49-F238E27FC236}">
                <a16:creationId xmlns:a16="http://schemas.microsoft.com/office/drawing/2014/main" id="{A0434EB5-9B88-9AC8-9A13-A2E43F7C3BF4}"/>
              </a:ext>
            </a:extLst>
          </p:cNvPr>
          <p:cNvSpPr txBox="1"/>
          <p:nvPr/>
        </p:nvSpPr>
        <p:spPr>
          <a:xfrm>
            <a:off x="286534" y="1615473"/>
            <a:ext cx="7071360" cy="369332"/>
          </a:xfrm>
          <a:prstGeom prst="rect">
            <a:avLst/>
          </a:prstGeom>
          <a:noFill/>
        </p:spPr>
        <p:txBody>
          <a:bodyPr wrap="square" rtlCol="0">
            <a:spAutoFit/>
          </a:bodyPr>
          <a:lstStyle/>
          <a:p>
            <a:r>
              <a:rPr lang="en-US" i="1" dirty="0">
                <a:solidFill>
                  <a:schemeClr val="tx2"/>
                </a:solidFill>
              </a:rPr>
              <a:t>Using </a:t>
            </a:r>
            <a:r>
              <a:rPr lang="en-US" i="1" dirty="0" err="1">
                <a:solidFill>
                  <a:schemeClr val="tx2"/>
                </a:solidFill>
              </a:rPr>
              <a:t>aws</a:t>
            </a:r>
            <a:r>
              <a:rPr lang="en-US" i="1" dirty="0">
                <a:solidFill>
                  <a:schemeClr val="tx2"/>
                </a:solidFill>
              </a:rPr>
              <a:t> </a:t>
            </a:r>
            <a:r>
              <a:rPr lang="en-US" i="1" dirty="0" err="1">
                <a:solidFill>
                  <a:schemeClr val="tx2"/>
                </a:solidFill>
              </a:rPr>
              <a:t>eks</a:t>
            </a:r>
            <a:r>
              <a:rPr lang="en-US" i="1" dirty="0">
                <a:solidFill>
                  <a:schemeClr val="tx2"/>
                </a:solidFill>
              </a:rPr>
              <a:t> command to generate </a:t>
            </a:r>
            <a:r>
              <a:rPr lang="en-US" i="1" dirty="0" err="1">
                <a:solidFill>
                  <a:schemeClr val="tx2"/>
                </a:solidFill>
              </a:rPr>
              <a:t>kubeconfig</a:t>
            </a:r>
            <a:r>
              <a:rPr lang="en-US" i="1" dirty="0">
                <a:solidFill>
                  <a:schemeClr val="tx2"/>
                </a:solidFill>
              </a:rPr>
              <a:t> to access our cluster</a:t>
            </a:r>
            <a:endParaRPr lang="en-IN" i="1" dirty="0">
              <a:solidFill>
                <a:schemeClr val="tx2"/>
              </a:solidFill>
            </a:endParaRPr>
          </a:p>
        </p:txBody>
      </p:sp>
      <p:sp>
        <p:nvSpPr>
          <p:cNvPr id="13" name="TextBox 12">
            <a:extLst>
              <a:ext uri="{FF2B5EF4-FFF2-40B4-BE49-F238E27FC236}">
                <a16:creationId xmlns:a16="http://schemas.microsoft.com/office/drawing/2014/main" id="{1F2A839A-C7EC-6199-9FAD-C6DF680B671D}"/>
              </a:ext>
            </a:extLst>
          </p:cNvPr>
          <p:cNvSpPr txBox="1"/>
          <p:nvPr/>
        </p:nvSpPr>
        <p:spPr>
          <a:xfrm>
            <a:off x="162560" y="4081561"/>
            <a:ext cx="6776720" cy="369332"/>
          </a:xfrm>
          <a:prstGeom prst="rect">
            <a:avLst/>
          </a:prstGeom>
          <a:noFill/>
        </p:spPr>
        <p:txBody>
          <a:bodyPr wrap="square" rtlCol="0">
            <a:spAutoFit/>
          </a:bodyPr>
          <a:lstStyle/>
          <a:p>
            <a:r>
              <a:rPr lang="en-US" i="1" dirty="0">
                <a:solidFill>
                  <a:schemeClr val="tx2"/>
                </a:solidFill>
              </a:rPr>
              <a:t>Verifying the access to cluster</a:t>
            </a:r>
            <a:endParaRPr lang="en-IN" i="1" dirty="0">
              <a:solidFill>
                <a:schemeClr val="tx2"/>
              </a:solidFill>
            </a:endParaRPr>
          </a:p>
        </p:txBody>
      </p:sp>
    </p:spTree>
    <p:extLst>
      <p:ext uri="{BB962C8B-B14F-4D97-AF65-F5344CB8AC3E}">
        <p14:creationId xmlns:p14="http://schemas.microsoft.com/office/powerpoint/2010/main" val="200564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31E8-8326-46FA-9EFB-8F2174FA8C4B}"/>
              </a:ext>
            </a:extLst>
          </p:cNvPr>
          <p:cNvSpPr>
            <a:spLocks noGrp="1"/>
          </p:cNvSpPr>
          <p:nvPr>
            <p:ph type="title"/>
          </p:nvPr>
        </p:nvSpPr>
        <p:spPr>
          <a:xfrm>
            <a:off x="626398" y="481125"/>
            <a:ext cx="7200000" cy="2150195"/>
          </a:xfrm>
        </p:spPr>
        <p:txBody>
          <a:bodyPr/>
          <a:lstStyle/>
          <a:p>
            <a:r>
              <a:rPr lang="en-US" sz="4400" i="1" u="sng" dirty="0">
                <a:solidFill>
                  <a:schemeClr val="tx1">
                    <a:lumMod val="75000"/>
                  </a:schemeClr>
                </a:solidFill>
              </a:rPr>
              <a:t>Introduction:</a:t>
            </a:r>
            <a:br>
              <a:rPr lang="en-US" sz="4400" i="1" u="sng" dirty="0">
                <a:solidFill>
                  <a:schemeClr val="tx1">
                    <a:lumMod val="75000"/>
                  </a:schemeClr>
                </a:solidFill>
              </a:rPr>
            </a:br>
            <a:br>
              <a:rPr lang="en-US" sz="4400" i="1" u="sng" dirty="0">
                <a:solidFill>
                  <a:schemeClr val="tx1">
                    <a:lumMod val="75000"/>
                  </a:schemeClr>
                </a:solidFill>
              </a:rPr>
            </a:br>
            <a:endParaRPr lang="en-IN" sz="4400" i="1" u="sng" dirty="0">
              <a:solidFill>
                <a:schemeClr val="tx1">
                  <a:lumMod val="75000"/>
                </a:schemeClr>
              </a:solidFill>
            </a:endParaRPr>
          </a:p>
        </p:txBody>
      </p:sp>
      <p:sp>
        <p:nvSpPr>
          <p:cNvPr id="3" name="Text Placeholder 2">
            <a:extLst>
              <a:ext uri="{FF2B5EF4-FFF2-40B4-BE49-F238E27FC236}">
                <a16:creationId xmlns:a16="http://schemas.microsoft.com/office/drawing/2014/main" id="{B2119A91-4E66-495D-961F-300920345D44}"/>
              </a:ext>
            </a:extLst>
          </p:cNvPr>
          <p:cNvSpPr>
            <a:spLocks noGrp="1"/>
          </p:cNvSpPr>
          <p:nvPr>
            <p:ph type="body" sz="quarter" idx="29"/>
          </p:nvPr>
        </p:nvSpPr>
        <p:spPr>
          <a:xfrm>
            <a:off x="339700" y="1201445"/>
            <a:ext cx="10577364" cy="7505507"/>
          </a:xfrm>
        </p:spPr>
        <p:txBody>
          <a:bodyPr/>
          <a:lstStyle/>
          <a:p>
            <a:endParaRPr lang="en-US" sz="2400" dirty="0">
              <a:solidFill>
                <a:schemeClr val="accent1">
                  <a:lumMod val="50000"/>
                </a:schemeClr>
              </a:solidFill>
              <a:latin typeface="LiberationSans"/>
            </a:endParaRPr>
          </a:p>
          <a:p>
            <a:pPr marL="457200" lvl="1" indent="0">
              <a:buNone/>
            </a:pPr>
            <a:r>
              <a:rPr lang="en-US" sz="2400" b="0" i="0" dirty="0">
                <a:solidFill>
                  <a:srgbClr val="5F6369"/>
                </a:solidFill>
                <a:effectLst/>
                <a:latin typeface="Interstate"/>
              </a:rPr>
              <a:t>Our goal is to </a:t>
            </a:r>
            <a:r>
              <a:rPr lang="en-US" sz="2400" dirty="0">
                <a:solidFill>
                  <a:srgbClr val="5F6369"/>
                </a:solidFill>
                <a:latin typeface="Interstate"/>
              </a:rPr>
              <a:t>create a AWS EKS cluster using Terraform and deploy a microservice on it</a:t>
            </a:r>
            <a:endParaRPr lang="en-US" sz="2400" b="0" i="0" dirty="0">
              <a:solidFill>
                <a:srgbClr val="5F6369"/>
              </a:solidFill>
              <a:effectLst/>
              <a:latin typeface="Interstate"/>
            </a:endParaRPr>
          </a:p>
          <a:p>
            <a:pPr marL="457200" lvl="1" indent="0">
              <a:buNone/>
            </a:pPr>
            <a:endParaRPr lang="en-US" sz="2400" dirty="0">
              <a:solidFill>
                <a:srgbClr val="5F6369"/>
              </a:solidFill>
              <a:latin typeface="Interstate"/>
            </a:endParaRPr>
          </a:p>
          <a:p>
            <a:pPr lvl="1"/>
            <a:r>
              <a:rPr lang="en-US" sz="2400" b="1" i="1" dirty="0">
                <a:effectLst/>
                <a:latin typeface="Interstate"/>
              </a:rPr>
              <a:t>Amazon Web Services </a:t>
            </a:r>
            <a:r>
              <a:rPr lang="en-US" sz="2400" dirty="0">
                <a:latin typeface="Interstate"/>
              </a:rPr>
              <a:t>is a cloud service provider </a:t>
            </a:r>
            <a:r>
              <a:rPr lang="en-US" sz="2400" i="0" dirty="0">
                <a:effectLst/>
                <a:latin typeface="Interstate"/>
              </a:rPr>
              <a:t>that provides on-demand cloud computing platforms. </a:t>
            </a:r>
          </a:p>
          <a:p>
            <a:pPr lvl="1"/>
            <a:r>
              <a:rPr lang="en-US" sz="2400" b="1" i="1" dirty="0">
                <a:effectLst/>
                <a:latin typeface="Interstate"/>
              </a:rPr>
              <a:t>Amazon Elastic Kubernetes Service (Amazon EKS) </a:t>
            </a:r>
            <a:r>
              <a:rPr lang="en-US" sz="2400" i="0" dirty="0">
                <a:effectLst/>
                <a:latin typeface="Interstate"/>
              </a:rPr>
              <a:t>is a managed Kubernetes service that makes it easy for you to run Kubernetes on AWS and on-premises.</a:t>
            </a:r>
          </a:p>
          <a:p>
            <a:pPr lvl="1"/>
            <a:r>
              <a:rPr lang="en-US" sz="2400" b="1" i="1" dirty="0">
                <a:latin typeface="Interstate"/>
              </a:rPr>
              <a:t>Terraform</a:t>
            </a:r>
            <a:r>
              <a:rPr lang="en-US" sz="2400" i="1" dirty="0">
                <a:latin typeface="Interstate"/>
              </a:rPr>
              <a:t> </a:t>
            </a:r>
            <a:r>
              <a:rPr lang="en-US" sz="2400" dirty="0">
                <a:latin typeface="Interstate"/>
              </a:rPr>
              <a:t>is an open-source Infrastructure-as-code(</a:t>
            </a:r>
            <a:r>
              <a:rPr lang="en-US" sz="2400" dirty="0" err="1">
                <a:latin typeface="Interstate"/>
              </a:rPr>
              <a:t>IaC</a:t>
            </a:r>
            <a:r>
              <a:rPr lang="en-US" sz="2400" dirty="0">
                <a:latin typeface="Interstate"/>
              </a:rPr>
              <a:t>) software tool created by </a:t>
            </a:r>
            <a:r>
              <a:rPr lang="en-US" sz="2400" dirty="0" err="1">
                <a:latin typeface="Interstate"/>
              </a:rPr>
              <a:t>HashiCorp</a:t>
            </a:r>
            <a:r>
              <a:rPr lang="en-US" sz="2400" dirty="0">
                <a:latin typeface="Interstate"/>
              </a:rPr>
              <a:t>. </a:t>
            </a:r>
            <a:r>
              <a:rPr lang="en-US" sz="2400" b="0" i="0" dirty="0">
                <a:solidFill>
                  <a:srgbClr val="212121"/>
                </a:solidFill>
                <a:effectLst/>
                <a:latin typeface="geekflare-primary"/>
              </a:rPr>
              <a:t>It is used to define and provision the complete infrastructure using an easy-to-learn declarative language.</a:t>
            </a:r>
            <a:endParaRPr lang="en-US" sz="2400" i="0" dirty="0">
              <a:effectLst/>
              <a:latin typeface="Interstate"/>
            </a:endParaRPr>
          </a:p>
          <a:p>
            <a:pPr lvl="1"/>
            <a:endParaRPr lang="en-US" sz="2400" i="0" dirty="0">
              <a:effectLst/>
              <a:latin typeface="Interstate"/>
            </a:endParaRPr>
          </a:p>
          <a:p>
            <a:pPr lvl="1"/>
            <a:endParaRPr lang="en-IN" sz="2400" dirty="0">
              <a:solidFill>
                <a:schemeClr val="accent1">
                  <a:lumMod val="50000"/>
                </a:schemeClr>
              </a:solidFill>
              <a:latin typeface="LiberationSans"/>
            </a:endParaRPr>
          </a:p>
          <a:p>
            <a:pPr lvl="1">
              <a:buFont typeface="Wingdings" panose="05000000000000000000" pitchFamily="2" charset="2"/>
              <a:buChar char="Ø"/>
            </a:pPr>
            <a:endParaRPr lang="en-IN" sz="2400" dirty="0">
              <a:solidFill>
                <a:schemeClr val="accent1">
                  <a:lumMod val="50000"/>
                </a:schemeClr>
              </a:solidFill>
              <a:latin typeface="LiberationSans"/>
            </a:endParaRPr>
          </a:p>
          <a:p>
            <a:pPr lvl="1">
              <a:buFont typeface="Wingdings" panose="05000000000000000000" pitchFamily="2" charset="2"/>
              <a:buChar char="Ø"/>
            </a:pPr>
            <a:endParaRPr lang="en-IN" sz="2400" dirty="0">
              <a:solidFill>
                <a:schemeClr val="accent1">
                  <a:lumMod val="50000"/>
                </a:schemeClr>
              </a:solidFill>
              <a:latin typeface="LiberationSans"/>
            </a:endParaRPr>
          </a:p>
          <a:p>
            <a:pPr lvl="1">
              <a:buFont typeface="Wingdings" panose="05000000000000000000" pitchFamily="2" charset="2"/>
              <a:buChar char="Ø"/>
            </a:pPr>
            <a:endParaRPr lang="en-IN" sz="2400" dirty="0">
              <a:solidFill>
                <a:schemeClr val="accent1">
                  <a:lumMod val="50000"/>
                </a:schemeClr>
              </a:solidFill>
              <a:latin typeface="LiberationSans"/>
            </a:endParaRPr>
          </a:p>
          <a:p>
            <a:pPr marL="285750" indent="-285750">
              <a:buFont typeface="Wingdings" panose="05000000000000000000" pitchFamily="2" charset="2"/>
              <a:buChar char="ü"/>
            </a:pPr>
            <a:endParaRPr lang="en-US" sz="2400" dirty="0">
              <a:solidFill>
                <a:schemeClr val="accent1">
                  <a:lumMod val="50000"/>
                </a:schemeClr>
              </a:solidFill>
              <a:latin typeface="LiberationSans"/>
            </a:endParaRPr>
          </a:p>
          <a:p>
            <a:pPr marL="285750" indent="-285750">
              <a:buFont typeface="Wingdings" panose="05000000000000000000" pitchFamily="2" charset="2"/>
              <a:buChar char="ü"/>
            </a:pPr>
            <a:endParaRPr lang="en-US" sz="2400" dirty="0">
              <a:solidFill>
                <a:schemeClr val="accent1">
                  <a:lumMod val="50000"/>
                </a:schemeClr>
              </a:solidFill>
              <a:latin typeface="LiberationSans"/>
            </a:endParaRPr>
          </a:p>
          <a:p>
            <a:endParaRPr lang="en-US" sz="2400" dirty="0">
              <a:solidFill>
                <a:srgbClr val="151515"/>
              </a:solidFill>
              <a:latin typeface="RedHatText"/>
              <a:ea typeface="+mj-ea"/>
              <a:cs typeface="+mj-cs"/>
            </a:endParaRPr>
          </a:p>
          <a:p>
            <a:endParaRPr lang="en-US" sz="2400" b="1" i="1" dirty="0">
              <a:solidFill>
                <a:schemeClr val="accent4">
                  <a:lumMod val="90000"/>
                  <a:lumOff val="10000"/>
                </a:schemeClr>
              </a:solidFill>
              <a:latin typeface="Equip Extended" panose="02000503030000020004" pitchFamily="2" charset="77"/>
              <a:ea typeface="+mj-ea"/>
              <a:cs typeface="+mj-cs"/>
            </a:endParaRPr>
          </a:p>
        </p:txBody>
      </p:sp>
      <p:pic>
        <p:nvPicPr>
          <p:cNvPr id="4" name="Picture 2" descr="Nagarro Debuts as an Independent, Publicly Listed Company | Global ...">
            <a:extLst>
              <a:ext uri="{FF2B5EF4-FFF2-40B4-BE49-F238E27FC236}">
                <a16:creationId xmlns:a16="http://schemas.microsoft.com/office/drawing/2014/main" id="{DA503DA5-FC95-AE7D-C918-310E24F538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43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DDF4-B7BB-E4C2-4AB2-0131CE38C222}"/>
              </a:ext>
            </a:extLst>
          </p:cNvPr>
          <p:cNvSpPr>
            <a:spLocks noGrp="1"/>
          </p:cNvSpPr>
          <p:nvPr>
            <p:ph type="title"/>
          </p:nvPr>
        </p:nvSpPr>
        <p:spPr>
          <a:xfrm>
            <a:off x="262924" y="481125"/>
            <a:ext cx="7563474" cy="488201"/>
          </a:xfrm>
        </p:spPr>
        <p:txBody>
          <a:bodyPr/>
          <a:lstStyle/>
          <a:p>
            <a:r>
              <a:rPr lang="en-US" i="1" u="sng" dirty="0"/>
              <a:t>After Kubernetes Deployment </a:t>
            </a:r>
            <a:endParaRPr lang="en-IN" i="1" u="sng" dirty="0"/>
          </a:p>
        </p:txBody>
      </p:sp>
      <p:pic>
        <p:nvPicPr>
          <p:cNvPr id="7" name="Picture 6">
            <a:extLst>
              <a:ext uri="{FF2B5EF4-FFF2-40B4-BE49-F238E27FC236}">
                <a16:creationId xmlns:a16="http://schemas.microsoft.com/office/drawing/2014/main" id="{A1E88C60-E266-2B80-BBFA-930A98BBDAF2}"/>
              </a:ext>
            </a:extLst>
          </p:cNvPr>
          <p:cNvPicPr>
            <a:picLocks noChangeAspect="1"/>
          </p:cNvPicPr>
          <p:nvPr/>
        </p:nvPicPr>
        <p:blipFill>
          <a:blip r:embed="rId2"/>
          <a:stretch>
            <a:fillRect/>
          </a:stretch>
        </p:blipFill>
        <p:spPr>
          <a:xfrm>
            <a:off x="262924" y="1515389"/>
            <a:ext cx="9870917" cy="1262633"/>
          </a:xfrm>
          <a:prstGeom prst="rect">
            <a:avLst/>
          </a:prstGeom>
        </p:spPr>
      </p:pic>
      <p:pic>
        <p:nvPicPr>
          <p:cNvPr id="10" name="Picture 9">
            <a:extLst>
              <a:ext uri="{FF2B5EF4-FFF2-40B4-BE49-F238E27FC236}">
                <a16:creationId xmlns:a16="http://schemas.microsoft.com/office/drawing/2014/main" id="{533A3D23-FABB-6EB4-3911-77A9193C471D}"/>
              </a:ext>
            </a:extLst>
          </p:cNvPr>
          <p:cNvPicPr>
            <a:picLocks noChangeAspect="1"/>
          </p:cNvPicPr>
          <p:nvPr/>
        </p:nvPicPr>
        <p:blipFill>
          <a:blip r:embed="rId3"/>
          <a:stretch>
            <a:fillRect/>
          </a:stretch>
        </p:blipFill>
        <p:spPr>
          <a:xfrm>
            <a:off x="444660" y="5059140"/>
            <a:ext cx="9507443" cy="1460249"/>
          </a:xfrm>
          <a:prstGeom prst="rect">
            <a:avLst/>
          </a:prstGeom>
        </p:spPr>
      </p:pic>
      <p:pic>
        <p:nvPicPr>
          <p:cNvPr id="12" name="Picture 11">
            <a:extLst>
              <a:ext uri="{FF2B5EF4-FFF2-40B4-BE49-F238E27FC236}">
                <a16:creationId xmlns:a16="http://schemas.microsoft.com/office/drawing/2014/main" id="{331EE0F1-1A3D-9100-4468-AA35713BD9C4}"/>
              </a:ext>
            </a:extLst>
          </p:cNvPr>
          <p:cNvPicPr>
            <a:picLocks noChangeAspect="1"/>
          </p:cNvPicPr>
          <p:nvPr/>
        </p:nvPicPr>
        <p:blipFill>
          <a:blip r:embed="rId4"/>
          <a:stretch>
            <a:fillRect/>
          </a:stretch>
        </p:blipFill>
        <p:spPr>
          <a:xfrm>
            <a:off x="467360" y="3378272"/>
            <a:ext cx="6766559" cy="934100"/>
          </a:xfrm>
          <a:prstGeom prst="rect">
            <a:avLst/>
          </a:prstGeom>
        </p:spPr>
      </p:pic>
      <p:sp>
        <p:nvSpPr>
          <p:cNvPr id="13" name="TextBox 12">
            <a:extLst>
              <a:ext uri="{FF2B5EF4-FFF2-40B4-BE49-F238E27FC236}">
                <a16:creationId xmlns:a16="http://schemas.microsoft.com/office/drawing/2014/main" id="{30B643FC-AAA4-C999-DF15-C454ACEA5A45}"/>
              </a:ext>
            </a:extLst>
          </p:cNvPr>
          <p:cNvSpPr txBox="1"/>
          <p:nvPr/>
        </p:nvSpPr>
        <p:spPr>
          <a:xfrm>
            <a:off x="467360" y="1146057"/>
            <a:ext cx="7122160" cy="369332"/>
          </a:xfrm>
          <a:prstGeom prst="rect">
            <a:avLst/>
          </a:prstGeom>
          <a:noFill/>
        </p:spPr>
        <p:txBody>
          <a:bodyPr wrap="square" rtlCol="0">
            <a:spAutoFit/>
          </a:bodyPr>
          <a:lstStyle/>
          <a:p>
            <a:r>
              <a:rPr lang="en-US" i="1" dirty="0">
                <a:solidFill>
                  <a:schemeClr val="tx2"/>
                </a:solidFill>
              </a:rPr>
              <a:t>Using </a:t>
            </a:r>
            <a:r>
              <a:rPr lang="en-US" i="1" dirty="0" err="1">
                <a:solidFill>
                  <a:schemeClr val="tx2"/>
                </a:solidFill>
              </a:rPr>
              <a:t>kubectl</a:t>
            </a:r>
            <a:r>
              <a:rPr lang="en-US" i="1" dirty="0">
                <a:solidFill>
                  <a:schemeClr val="tx2"/>
                </a:solidFill>
              </a:rPr>
              <a:t> apply command</a:t>
            </a:r>
            <a:endParaRPr lang="en-IN" i="1" dirty="0">
              <a:solidFill>
                <a:schemeClr val="tx2"/>
              </a:solidFill>
            </a:endParaRPr>
          </a:p>
        </p:txBody>
      </p:sp>
      <p:sp>
        <p:nvSpPr>
          <p:cNvPr id="14" name="TextBox 13">
            <a:extLst>
              <a:ext uri="{FF2B5EF4-FFF2-40B4-BE49-F238E27FC236}">
                <a16:creationId xmlns:a16="http://schemas.microsoft.com/office/drawing/2014/main" id="{61D518EC-6696-787E-C3B5-1CE2C4A19DDD}"/>
              </a:ext>
            </a:extLst>
          </p:cNvPr>
          <p:cNvSpPr txBox="1"/>
          <p:nvPr/>
        </p:nvSpPr>
        <p:spPr>
          <a:xfrm>
            <a:off x="467360" y="3008940"/>
            <a:ext cx="5120640" cy="369332"/>
          </a:xfrm>
          <a:prstGeom prst="rect">
            <a:avLst/>
          </a:prstGeom>
          <a:noFill/>
        </p:spPr>
        <p:txBody>
          <a:bodyPr wrap="square" rtlCol="0">
            <a:spAutoFit/>
          </a:bodyPr>
          <a:lstStyle/>
          <a:p>
            <a:r>
              <a:rPr lang="en-US" i="1" dirty="0">
                <a:solidFill>
                  <a:schemeClr val="tx2"/>
                </a:solidFill>
              </a:rPr>
              <a:t>Pod ready after deployment </a:t>
            </a:r>
            <a:endParaRPr lang="en-IN" i="1" dirty="0">
              <a:solidFill>
                <a:schemeClr val="tx2"/>
              </a:solidFill>
            </a:endParaRPr>
          </a:p>
        </p:txBody>
      </p:sp>
      <p:sp>
        <p:nvSpPr>
          <p:cNvPr id="15" name="TextBox 14">
            <a:extLst>
              <a:ext uri="{FF2B5EF4-FFF2-40B4-BE49-F238E27FC236}">
                <a16:creationId xmlns:a16="http://schemas.microsoft.com/office/drawing/2014/main" id="{509985EC-0996-7326-4A22-2B610796BDCB}"/>
              </a:ext>
            </a:extLst>
          </p:cNvPr>
          <p:cNvSpPr txBox="1"/>
          <p:nvPr/>
        </p:nvSpPr>
        <p:spPr>
          <a:xfrm>
            <a:off x="467360" y="4689808"/>
            <a:ext cx="6868160" cy="369332"/>
          </a:xfrm>
          <a:prstGeom prst="rect">
            <a:avLst/>
          </a:prstGeom>
          <a:noFill/>
        </p:spPr>
        <p:txBody>
          <a:bodyPr wrap="square" rtlCol="0">
            <a:spAutoFit/>
          </a:bodyPr>
          <a:lstStyle/>
          <a:p>
            <a:r>
              <a:rPr lang="en-US" i="1" dirty="0">
                <a:solidFill>
                  <a:schemeClr val="tx2"/>
                </a:solidFill>
              </a:rPr>
              <a:t>Services ready with external </a:t>
            </a:r>
            <a:r>
              <a:rPr lang="en-US" i="1" dirty="0" err="1">
                <a:solidFill>
                  <a:schemeClr val="tx2"/>
                </a:solidFill>
              </a:rPr>
              <a:t>ips</a:t>
            </a:r>
            <a:r>
              <a:rPr lang="en-US" i="1" dirty="0">
                <a:solidFill>
                  <a:schemeClr val="tx2"/>
                </a:solidFill>
              </a:rPr>
              <a:t> </a:t>
            </a:r>
            <a:endParaRPr lang="en-IN" i="1" dirty="0">
              <a:solidFill>
                <a:schemeClr val="tx2"/>
              </a:solidFill>
            </a:endParaRPr>
          </a:p>
        </p:txBody>
      </p:sp>
      <p:pic>
        <p:nvPicPr>
          <p:cNvPr id="16" name="Picture 15" descr="Nagarro Debuts as an Independent, Publicly Listed Company | Global ...">
            <a:extLst>
              <a:ext uri="{FF2B5EF4-FFF2-40B4-BE49-F238E27FC236}">
                <a16:creationId xmlns:a16="http://schemas.microsoft.com/office/drawing/2014/main" id="{444CC616-CD3E-ED6C-E193-2F8CB6045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1076"/>
          <a:stretch/>
        </p:blipFill>
        <p:spPr bwMode="auto">
          <a:xfrm>
            <a:off x="10709832" y="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519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7964-8C64-BA55-542B-DA6E1EF773C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nSpc>
                <a:spcPct val="90000"/>
              </a:lnSpc>
              <a:spcBef>
                <a:spcPct val="0"/>
              </a:spcBef>
            </a:pPr>
            <a:r>
              <a:rPr lang="en-US" sz="5400" i="1" u="sng" kern="1200">
                <a:solidFill>
                  <a:schemeClr val="tx1">
                    <a:lumMod val="75000"/>
                  </a:schemeClr>
                </a:solidFill>
                <a:latin typeface="Interstate"/>
              </a:rPr>
              <a:t>OUTPUT</a:t>
            </a:r>
            <a:endParaRPr lang="en-US" sz="5400" i="1" u="sng" kern="1200" dirty="0">
              <a:solidFill>
                <a:schemeClr val="tx1">
                  <a:lumMod val="75000"/>
                </a:schemeClr>
              </a:solidFill>
              <a:latin typeface="Interstate"/>
            </a:endParaRPr>
          </a:p>
        </p:txBody>
      </p:sp>
      <p:pic>
        <p:nvPicPr>
          <p:cNvPr id="3" name="Picture 2" descr="Nagarro Debuts as an Independent, Publicly Listed Company | Global ...">
            <a:extLst>
              <a:ext uri="{FF2B5EF4-FFF2-40B4-BE49-F238E27FC236}">
                <a16:creationId xmlns:a16="http://schemas.microsoft.com/office/drawing/2014/main" id="{6BFFADF3-F641-AC26-C958-5FD6F4C9B1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860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CAC7DF1-5ECF-B736-743C-410CFC206DD9}"/>
              </a:ext>
            </a:extLst>
          </p:cNvPr>
          <p:cNvPicPr>
            <a:picLocks noChangeAspect="1"/>
          </p:cNvPicPr>
          <p:nvPr/>
        </p:nvPicPr>
        <p:blipFill>
          <a:blip r:embed="rId3"/>
          <a:stretch>
            <a:fillRect/>
          </a:stretch>
        </p:blipFill>
        <p:spPr>
          <a:xfrm>
            <a:off x="914401" y="1327927"/>
            <a:ext cx="10515599" cy="5152404"/>
          </a:xfrm>
          <a:prstGeom prst="rect">
            <a:avLst/>
          </a:prstGeom>
        </p:spPr>
      </p:pic>
    </p:spTree>
    <p:extLst>
      <p:ext uri="{BB962C8B-B14F-4D97-AF65-F5344CB8AC3E}">
        <p14:creationId xmlns:p14="http://schemas.microsoft.com/office/powerpoint/2010/main" val="1185625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AC90-C7F9-08F2-64E7-A50558C0F5DD}"/>
              </a:ext>
            </a:extLst>
          </p:cNvPr>
          <p:cNvSpPr>
            <a:spLocks noGrp="1"/>
          </p:cNvSpPr>
          <p:nvPr>
            <p:ph type="title"/>
          </p:nvPr>
        </p:nvSpPr>
        <p:spPr>
          <a:xfrm>
            <a:off x="626401" y="208131"/>
            <a:ext cx="7200000" cy="611312"/>
          </a:xfrm>
        </p:spPr>
        <p:txBody>
          <a:bodyPr/>
          <a:lstStyle/>
          <a:p>
            <a:r>
              <a:rPr lang="en-US" sz="3200" i="1" dirty="0"/>
              <a:t>Troubleshooting </a:t>
            </a:r>
            <a:endParaRPr lang="en-IN" sz="3200" i="1" dirty="0"/>
          </a:p>
        </p:txBody>
      </p:sp>
      <p:sp>
        <p:nvSpPr>
          <p:cNvPr id="3" name="Text Placeholder 2">
            <a:extLst>
              <a:ext uri="{FF2B5EF4-FFF2-40B4-BE49-F238E27FC236}">
                <a16:creationId xmlns:a16="http://schemas.microsoft.com/office/drawing/2014/main" id="{D2A54193-C31E-F848-3564-C04AB1AAF07E}"/>
              </a:ext>
            </a:extLst>
          </p:cNvPr>
          <p:cNvSpPr>
            <a:spLocks noGrp="1"/>
          </p:cNvSpPr>
          <p:nvPr>
            <p:ph type="body" sz="quarter" idx="29"/>
          </p:nvPr>
        </p:nvSpPr>
        <p:spPr>
          <a:xfrm>
            <a:off x="604155" y="930188"/>
            <a:ext cx="8001365" cy="672867"/>
          </a:xfrm>
        </p:spPr>
        <p:txBody>
          <a:bodyPr/>
          <a:lstStyle/>
          <a:p>
            <a:r>
              <a:rPr lang="en-US" sz="1800" b="1" u="sng" dirty="0"/>
              <a:t>ERROR </a:t>
            </a:r>
            <a:r>
              <a:rPr lang="en-US" sz="1800" dirty="0"/>
              <a:t>– </a:t>
            </a:r>
            <a:r>
              <a:rPr lang="en-US" sz="1800" b="1" i="1" dirty="0"/>
              <a:t>EKS was not able to discover subnets to deploy load balancers , because of absence of certain mandatory tags in the terraform subnet blocks</a:t>
            </a:r>
            <a:endParaRPr lang="en-IN" sz="1800" b="1" i="1" dirty="0"/>
          </a:p>
        </p:txBody>
      </p:sp>
      <p:pic>
        <p:nvPicPr>
          <p:cNvPr id="6" name="Picture 5">
            <a:extLst>
              <a:ext uri="{FF2B5EF4-FFF2-40B4-BE49-F238E27FC236}">
                <a16:creationId xmlns:a16="http://schemas.microsoft.com/office/drawing/2014/main" id="{A29A90BB-9500-4969-BEFC-A9B461C276C7}"/>
              </a:ext>
            </a:extLst>
          </p:cNvPr>
          <p:cNvPicPr>
            <a:picLocks noChangeAspect="1"/>
          </p:cNvPicPr>
          <p:nvPr/>
        </p:nvPicPr>
        <p:blipFill>
          <a:blip r:embed="rId2"/>
          <a:stretch>
            <a:fillRect/>
          </a:stretch>
        </p:blipFill>
        <p:spPr>
          <a:xfrm>
            <a:off x="1280160" y="2455476"/>
            <a:ext cx="7823201" cy="1263084"/>
          </a:xfrm>
          <a:prstGeom prst="rect">
            <a:avLst/>
          </a:prstGeom>
        </p:spPr>
      </p:pic>
      <p:pic>
        <p:nvPicPr>
          <p:cNvPr id="8" name="Picture 7">
            <a:extLst>
              <a:ext uri="{FF2B5EF4-FFF2-40B4-BE49-F238E27FC236}">
                <a16:creationId xmlns:a16="http://schemas.microsoft.com/office/drawing/2014/main" id="{BD72D0E1-3C85-D215-A4DD-CF17B67C6FE5}"/>
              </a:ext>
            </a:extLst>
          </p:cNvPr>
          <p:cNvPicPr>
            <a:picLocks noChangeAspect="1"/>
          </p:cNvPicPr>
          <p:nvPr/>
        </p:nvPicPr>
        <p:blipFill>
          <a:blip r:embed="rId3"/>
          <a:stretch>
            <a:fillRect/>
          </a:stretch>
        </p:blipFill>
        <p:spPr>
          <a:xfrm>
            <a:off x="1280160" y="4102766"/>
            <a:ext cx="8188960" cy="2430114"/>
          </a:xfrm>
          <a:prstGeom prst="rect">
            <a:avLst/>
          </a:prstGeom>
        </p:spPr>
      </p:pic>
      <p:sp>
        <p:nvSpPr>
          <p:cNvPr id="9" name="TextBox 8">
            <a:extLst>
              <a:ext uri="{FF2B5EF4-FFF2-40B4-BE49-F238E27FC236}">
                <a16:creationId xmlns:a16="http://schemas.microsoft.com/office/drawing/2014/main" id="{02646289-78A9-70A2-6090-94A57F1F911E}"/>
              </a:ext>
            </a:extLst>
          </p:cNvPr>
          <p:cNvSpPr txBox="1"/>
          <p:nvPr/>
        </p:nvSpPr>
        <p:spPr>
          <a:xfrm>
            <a:off x="2164080" y="1855591"/>
            <a:ext cx="7457440" cy="400110"/>
          </a:xfrm>
          <a:prstGeom prst="rect">
            <a:avLst/>
          </a:prstGeom>
          <a:noFill/>
        </p:spPr>
        <p:txBody>
          <a:bodyPr wrap="square" rtlCol="0">
            <a:spAutoFit/>
          </a:bodyPr>
          <a:lstStyle/>
          <a:p>
            <a:r>
              <a:rPr lang="en-US" sz="2000" b="1" i="1" u="sng" dirty="0">
                <a:solidFill>
                  <a:schemeClr val="tx2"/>
                </a:solidFill>
              </a:rPr>
              <a:t>Detection of error using </a:t>
            </a:r>
            <a:r>
              <a:rPr lang="en-US" sz="2000" b="1" i="1" u="sng" dirty="0" err="1">
                <a:solidFill>
                  <a:schemeClr val="tx2"/>
                </a:solidFill>
              </a:rPr>
              <a:t>kubectl</a:t>
            </a:r>
            <a:r>
              <a:rPr lang="en-US" sz="2000" b="1" i="1" u="sng" dirty="0">
                <a:solidFill>
                  <a:schemeClr val="tx2"/>
                </a:solidFill>
              </a:rPr>
              <a:t> describe svc command </a:t>
            </a:r>
            <a:endParaRPr lang="en-IN" sz="2000" b="1" i="1" u="sng" dirty="0">
              <a:solidFill>
                <a:schemeClr val="tx2"/>
              </a:solidFill>
            </a:endParaRPr>
          </a:p>
        </p:txBody>
      </p:sp>
      <p:pic>
        <p:nvPicPr>
          <p:cNvPr id="10" name="Picture 9" descr="Nagarro Debuts as an Independent, Publicly Listed Company | Global ...">
            <a:extLst>
              <a:ext uri="{FF2B5EF4-FFF2-40B4-BE49-F238E27FC236}">
                <a16:creationId xmlns:a16="http://schemas.microsoft.com/office/drawing/2014/main" id="{34D97239-F315-2380-D3AB-2E2E45801C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1076"/>
          <a:stretch/>
        </p:blipFill>
        <p:spPr bwMode="auto">
          <a:xfrm>
            <a:off x="10709832" y="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2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91C520-9313-B136-EF93-44A151E19932}"/>
              </a:ext>
            </a:extLst>
          </p:cNvPr>
          <p:cNvSpPr>
            <a:spLocks noGrp="1"/>
          </p:cNvSpPr>
          <p:nvPr>
            <p:ph type="body" sz="quarter" idx="29"/>
          </p:nvPr>
        </p:nvSpPr>
        <p:spPr>
          <a:xfrm>
            <a:off x="352080" y="408687"/>
            <a:ext cx="8964639" cy="949866"/>
          </a:xfrm>
        </p:spPr>
        <p:txBody>
          <a:bodyPr/>
          <a:lstStyle/>
          <a:p>
            <a:r>
              <a:rPr lang="en-US" sz="1800" b="1" u="sng" dirty="0"/>
              <a:t>SOLUTION</a:t>
            </a:r>
            <a:r>
              <a:rPr lang="en-US" sz="1800" dirty="0"/>
              <a:t> – </a:t>
            </a:r>
            <a:r>
              <a:rPr lang="en-US" sz="1800" b="1" i="1" dirty="0"/>
              <a:t>We included certain mandatory tags in each Terraform subnet resource blocks , so that EKS can discover appropriate subnets to deploy , external and internal load balancers.</a:t>
            </a:r>
            <a:endParaRPr lang="en-IN" sz="1800" b="1" i="1" dirty="0"/>
          </a:p>
        </p:txBody>
      </p:sp>
      <p:pic>
        <p:nvPicPr>
          <p:cNvPr id="6" name="Picture 5">
            <a:extLst>
              <a:ext uri="{FF2B5EF4-FFF2-40B4-BE49-F238E27FC236}">
                <a16:creationId xmlns:a16="http://schemas.microsoft.com/office/drawing/2014/main" id="{289F1516-5DF5-A942-A355-F7F84BE68D56}"/>
              </a:ext>
            </a:extLst>
          </p:cNvPr>
          <p:cNvPicPr>
            <a:picLocks noChangeAspect="1"/>
          </p:cNvPicPr>
          <p:nvPr/>
        </p:nvPicPr>
        <p:blipFill>
          <a:blip r:embed="rId2"/>
          <a:stretch>
            <a:fillRect/>
          </a:stretch>
        </p:blipFill>
        <p:spPr>
          <a:xfrm>
            <a:off x="1036320" y="2118967"/>
            <a:ext cx="6289040" cy="1310033"/>
          </a:xfrm>
          <a:prstGeom prst="rect">
            <a:avLst/>
          </a:prstGeom>
        </p:spPr>
      </p:pic>
      <p:sp>
        <p:nvSpPr>
          <p:cNvPr id="7" name="TextBox 6">
            <a:extLst>
              <a:ext uri="{FF2B5EF4-FFF2-40B4-BE49-F238E27FC236}">
                <a16:creationId xmlns:a16="http://schemas.microsoft.com/office/drawing/2014/main" id="{495D3C44-A0C5-4261-3373-2E7C63D5C051}"/>
              </a:ext>
            </a:extLst>
          </p:cNvPr>
          <p:cNvSpPr txBox="1"/>
          <p:nvPr/>
        </p:nvSpPr>
        <p:spPr>
          <a:xfrm>
            <a:off x="721360" y="1613051"/>
            <a:ext cx="5232400" cy="365760"/>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tx2"/>
                </a:solidFill>
              </a:rPr>
              <a:t>For private subnets</a:t>
            </a:r>
            <a:endParaRPr lang="en-IN" b="1" i="1" dirty="0">
              <a:solidFill>
                <a:schemeClr val="tx2"/>
              </a:solidFill>
            </a:endParaRPr>
          </a:p>
        </p:txBody>
      </p:sp>
      <p:pic>
        <p:nvPicPr>
          <p:cNvPr id="9" name="Picture 8">
            <a:extLst>
              <a:ext uri="{FF2B5EF4-FFF2-40B4-BE49-F238E27FC236}">
                <a16:creationId xmlns:a16="http://schemas.microsoft.com/office/drawing/2014/main" id="{2E1AA49C-CD8F-2A3D-3FCB-15DED6BBFDEA}"/>
              </a:ext>
            </a:extLst>
          </p:cNvPr>
          <p:cNvPicPr>
            <a:picLocks noChangeAspect="1"/>
          </p:cNvPicPr>
          <p:nvPr/>
        </p:nvPicPr>
        <p:blipFill>
          <a:blip r:embed="rId3"/>
          <a:stretch>
            <a:fillRect/>
          </a:stretch>
        </p:blipFill>
        <p:spPr>
          <a:xfrm>
            <a:off x="1036320" y="4947920"/>
            <a:ext cx="6410960" cy="1501393"/>
          </a:xfrm>
          <a:prstGeom prst="rect">
            <a:avLst/>
          </a:prstGeom>
        </p:spPr>
      </p:pic>
      <p:sp>
        <p:nvSpPr>
          <p:cNvPr id="10" name="TextBox 9">
            <a:extLst>
              <a:ext uri="{FF2B5EF4-FFF2-40B4-BE49-F238E27FC236}">
                <a16:creationId xmlns:a16="http://schemas.microsoft.com/office/drawing/2014/main" id="{BEDF0D9B-7433-A9DE-E337-B5EF31DABB54}"/>
              </a:ext>
            </a:extLst>
          </p:cNvPr>
          <p:cNvSpPr txBox="1"/>
          <p:nvPr/>
        </p:nvSpPr>
        <p:spPr>
          <a:xfrm>
            <a:off x="802640" y="4341747"/>
            <a:ext cx="5151120" cy="369332"/>
          </a:xfrm>
          <a:prstGeom prst="rect">
            <a:avLst/>
          </a:prstGeom>
          <a:noFill/>
        </p:spPr>
        <p:txBody>
          <a:bodyPr wrap="square" rtlCol="0">
            <a:spAutoFit/>
          </a:bodyPr>
          <a:lstStyle/>
          <a:p>
            <a:pPr marL="285750" indent="-285750">
              <a:buFont typeface="Arial" panose="020B0604020202020204" pitchFamily="34" charset="0"/>
              <a:buChar char="•"/>
            </a:pPr>
            <a:r>
              <a:rPr lang="en-US" b="1" i="1" dirty="0">
                <a:solidFill>
                  <a:schemeClr val="tx2"/>
                </a:solidFill>
              </a:rPr>
              <a:t>For public subnets</a:t>
            </a:r>
            <a:endParaRPr lang="en-IN" b="1" i="1" dirty="0">
              <a:solidFill>
                <a:schemeClr val="tx2"/>
              </a:solidFill>
            </a:endParaRPr>
          </a:p>
        </p:txBody>
      </p:sp>
      <p:pic>
        <p:nvPicPr>
          <p:cNvPr id="11" name="Picture 10" descr="Nagarro Debuts as an Independent, Publicly Listed Company | Global ...">
            <a:extLst>
              <a:ext uri="{FF2B5EF4-FFF2-40B4-BE49-F238E27FC236}">
                <a16:creationId xmlns:a16="http://schemas.microsoft.com/office/drawing/2014/main" id="{1170AA53-E85D-5B86-DF50-9728973A5F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1076"/>
          <a:stretch/>
        </p:blipFill>
        <p:spPr bwMode="auto">
          <a:xfrm>
            <a:off x="10709832" y="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93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6F6B-3DD0-2366-5054-ED68988A0D06}"/>
              </a:ext>
            </a:extLst>
          </p:cNvPr>
          <p:cNvSpPr>
            <a:spLocks noGrp="1"/>
          </p:cNvSpPr>
          <p:nvPr>
            <p:ph type="title"/>
          </p:nvPr>
        </p:nvSpPr>
        <p:spPr>
          <a:xfrm>
            <a:off x="626398" y="481125"/>
            <a:ext cx="7200000" cy="549757"/>
          </a:xfrm>
        </p:spPr>
        <p:txBody>
          <a:bodyPr/>
          <a:lstStyle/>
          <a:p>
            <a:r>
              <a:rPr lang="en-US" sz="2800" dirty="0"/>
              <a:t>DO YOU HAVE ANY QUESTIONS ?</a:t>
            </a:r>
            <a:endParaRPr lang="en-IN" sz="2800" dirty="0"/>
          </a:p>
        </p:txBody>
      </p:sp>
      <p:pic>
        <p:nvPicPr>
          <p:cNvPr id="2050" name="Picture 2" descr="AR Factoring - Q and A with Matt Begley of Fast A/R Funding">
            <a:extLst>
              <a:ext uri="{FF2B5EF4-FFF2-40B4-BE49-F238E27FC236}">
                <a16:creationId xmlns:a16="http://schemas.microsoft.com/office/drawing/2014/main" id="{E133660C-EB5E-4951-448A-F73F57641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480" y="1346079"/>
            <a:ext cx="5095240" cy="5432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agarro Debuts as an Independent, Publicly Listed Company | Global ...">
            <a:extLst>
              <a:ext uri="{FF2B5EF4-FFF2-40B4-BE49-F238E27FC236}">
                <a16:creationId xmlns:a16="http://schemas.microsoft.com/office/drawing/2014/main" id="{5B9B05BC-9493-E792-DB43-5C36C46F4A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860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76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8B0AB5-CCE8-4D1B-8551-F6182C7D396C}"/>
              </a:ext>
            </a:extLst>
          </p:cNvPr>
          <p:cNvSpPr>
            <a:spLocks noGrp="1"/>
          </p:cNvSpPr>
          <p:nvPr>
            <p:ph type="title"/>
          </p:nvPr>
        </p:nvSpPr>
        <p:spPr>
          <a:xfrm>
            <a:off x="4036583" y="754224"/>
            <a:ext cx="4118833" cy="830997"/>
          </a:xfrm>
        </p:spPr>
        <p:txBody>
          <a:bodyPr/>
          <a:lstStyle/>
          <a:p>
            <a:r>
              <a:rPr lang="en-IN" sz="4800" dirty="0">
                <a:solidFill>
                  <a:schemeClr val="tx1">
                    <a:lumMod val="60000"/>
                    <a:lumOff val="40000"/>
                  </a:schemeClr>
                </a:solidFill>
                <a:latin typeface="Lucida Handwriting" panose="03010101010101010101" pitchFamily="66" charset="0"/>
              </a:rPr>
              <a:t>Thank You </a:t>
            </a:r>
          </a:p>
        </p:txBody>
      </p:sp>
    </p:spTree>
    <p:extLst>
      <p:ext uri="{BB962C8B-B14F-4D97-AF65-F5344CB8AC3E}">
        <p14:creationId xmlns:p14="http://schemas.microsoft.com/office/powerpoint/2010/main" val="1467790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381B-6A45-4B17-0DC6-CCD2D35402CA}"/>
              </a:ext>
            </a:extLst>
          </p:cNvPr>
          <p:cNvSpPr>
            <a:spLocks noGrp="1"/>
          </p:cNvSpPr>
          <p:nvPr>
            <p:ph type="title"/>
          </p:nvPr>
        </p:nvSpPr>
        <p:spPr>
          <a:xfrm>
            <a:off x="626398" y="481125"/>
            <a:ext cx="10569922" cy="1473086"/>
          </a:xfrm>
        </p:spPr>
        <p:txBody>
          <a:bodyPr/>
          <a:lstStyle/>
          <a:p>
            <a:r>
              <a:rPr lang="en-US" sz="4400" i="1" u="sng" dirty="0">
                <a:solidFill>
                  <a:schemeClr val="tx1">
                    <a:lumMod val="75000"/>
                  </a:schemeClr>
                </a:solidFill>
                <a:latin typeface="Interstate"/>
              </a:rPr>
              <a:t>Pre-Requisites</a:t>
            </a:r>
            <a:r>
              <a:rPr lang="en-US" sz="4400" i="1" u="sng" dirty="0">
                <a:solidFill>
                  <a:schemeClr val="tx1">
                    <a:lumMod val="75000"/>
                  </a:schemeClr>
                </a:solidFill>
              </a:rPr>
              <a:t>:</a:t>
            </a:r>
            <a:br>
              <a:rPr lang="en-US" sz="4400" i="1" u="sng" dirty="0">
                <a:solidFill>
                  <a:schemeClr val="tx1">
                    <a:lumMod val="75000"/>
                  </a:schemeClr>
                </a:solidFill>
              </a:rPr>
            </a:br>
            <a:endParaRPr lang="en-IN" sz="4400" i="1" u="sng" dirty="0">
              <a:solidFill>
                <a:schemeClr val="tx1">
                  <a:lumMod val="75000"/>
                </a:schemeClr>
              </a:solidFill>
            </a:endParaRPr>
          </a:p>
        </p:txBody>
      </p:sp>
      <p:sp>
        <p:nvSpPr>
          <p:cNvPr id="6" name="TextBox 5">
            <a:extLst>
              <a:ext uri="{FF2B5EF4-FFF2-40B4-BE49-F238E27FC236}">
                <a16:creationId xmlns:a16="http://schemas.microsoft.com/office/drawing/2014/main" id="{E47FD1D2-B3B3-5E8E-8487-918AD2EA78CC}"/>
              </a:ext>
            </a:extLst>
          </p:cNvPr>
          <p:cNvSpPr txBox="1"/>
          <p:nvPr/>
        </p:nvSpPr>
        <p:spPr>
          <a:xfrm>
            <a:off x="626398" y="1714976"/>
            <a:ext cx="6096000" cy="3046988"/>
          </a:xfrm>
          <a:prstGeom prst="rect">
            <a:avLst/>
          </a:prstGeom>
          <a:noFill/>
        </p:spPr>
        <p:txBody>
          <a:bodyPr wrap="square">
            <a:spAutoFit/>
          </a:bodyPr>
          <a:lstStyle/>
          <a:p>
            <a:pPr lvl="1">
              <a:buFont typeface="Wingdings" panose="05000000000000000000" pitchFamily="2" charset="2"/>
              <a:buChar char="Ø"/>
            </a:pPr>
            <a:r>
              <a:rPr lang="en-IN" sz="2400" dirty="0">
                <a:solidFill>
                  <a:schemeClr val="accent1">
                    <a:lumMod val="50000"/>
                  </a:schemeClr>
                </a:solidFill>
                <a:latin typeface="LiberationSans"/>
              </a:rPr>
              <a:t> VS Code </a:t>
            </a:r>
          </a:p>
          <a:p>
            <a:pPr lvl="1">
              <a:buFont typeface="Wingdings" panose="05000000000000000000" pitchFamily="2" charset="2"/>
              <a:buChar char="Ø"/>
            </a:pPr>
            <a:r>
              <a:rPr lang="en-IN" sz="2400" dirty="0">
                <a:solidFill>
                  <a:schemeClr val="accent1">
                    <a:lumMod val="50000"/>
                  </a:schemeClr>
                </a:solidFill>
                <a:latin typeface="LiberationSans"/>
              </a:rPr>
              <a:t> AWS CLI </a:t>
            </a:r>
          </a:p>
          <a:p>
            <a:pPr lvl="1">
              <a:buFont typeface="Wingdings" panose="05000000000000000000" pitchFamily="2" charset="2"/>
              <a:buChar char="Ø"/>
            </a:pPr>
            <a:r>
              <a:rPr lang="en-IN" sz="2400" dirty="0">
                <a:solidFill>
                  <a:schemeClr val="accent1">
                    <a:lumMod val="50000"/>
                  </a:schemeClr>
                </a:solidFill>
                <a:latin typeface="LiberationSans"/>
              </a:rPr>
              <a:t> Terraform</a:t>
            </a:r>
          </a:p>
          <a:p>
            <a:pPr lvl="1">
              <a:buFont typeface="Wingdings" panose="05000000000000000000" pitchFamily="2" charset="2"/>
              <a:buChar char="Ø"/>
            </a:pPr>
            <a:r>
              <a:rPr lang="en-IN" sz="2400" dirty="0">
                <a:solidFill>
                  <a:schemeClr val="accent1">
                    <a:lumMod val="50000"/>
                  </a:schemeClr>
                </a:solidFill>
                <a:latin typeface="LiberationSans"/>
              </a:rPr>
              <a:t> EKS</a:t>
            </a:r>
          </a:p>
          <a:p>
            <a:pPr lvl="1"/>
            <a:endParaRPr lang="en-IN" sz="2400" dirty="0">
              <a:solidFill>
                <a:schemeClr val="accent1">
                  <a:lumMod val="50000"/>
                </a:schemeClr>
              </a:solidFill>
              <a:latin typeface="LiberationSans"/>
            </a:endParaRPr>
          </a:p>
          <a:p>
            <a:pPr lvl="1">
              <a:buFont typeface="Wingdings" panose="05000000000000000000" pitchFamily="2" charset="2"/>
              <a:buChar char="Ø"/>
            </a:pPr>
            <a:endParaRPr lang="en-IN" sz="2400" dirty="0">
              <a:solidFill>
                <a:schemeClr val="accent1">
                  <a:lumMod val="50000"/>
                </a:schemeClr>
              </a:solidFill>
              <a:latin typeface="LiberationSans"/>
            </a:endParaRPr>
          </a:p>
          <a:p>
            <a:pPr lvl="1">
              <a:buFont typeface="Wingdings" panose="05000000000000000000" pitchFamily="2" charset="2"/>
              <a:buChar char="Ø"/>
            </a:pPr>
            <a:endParaRPr lang="en-IN" sz="2400" dirty="0">
              <a:solidFill>
                <a:schemeClr val="accent1">
                  <a:lumMod val="50000"/>
                </a:schemeClr>
              </a:solidFill>
              <a:latin typeface="LiberationSans"/>
            </a:endParaRPr>
          </a:p>
          <a:p>
            <a:pPr lvl="1"/>
            <a:endParaRPr lang="en-IN" sz="2400" dirty="0">
              <a:solidFill>
                <a:schemeClr val="accent1">
                  <a:lumMod val="50000"/>
                </a:schemeClr>
              </a:solidFill>
              <a:latin typeface="LiberationSans"/>
            </a:endParaRPr>
          </a:p>
        </p:txBody>
      </p:sp>
      <p:pic>
        <p:nvPicPr>
          <p:cNvPr id="3" name="Picture 2" descr="Nagarro Debuts as an Independent, Publicly Listed Company | Global ...">
            <a:extLst>
              <a:ext uri="{FF2B5EF4-FFF2-40B4-BE49-F238E27FC236}">
                <a16:creationId xmlns:a16="http://schemas.microsoft.com/office/drawing/2014/main" id="{24353998-3E45-AE0D-8D4D-990AA7A952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1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FC90-3EA8-54E8-8D2A-473D047200DF}"/>
              </a:ext>
            </a:extLst>
          </p:cNvPr>
          <p:cNvSpPr>
            <a:spLocks noGrp="1"/>
          </p:cNvSpPr>
          <p:nvPr>
            <p:ph type="title"/>
          </p:nvPr>
        </p:nvSpPr>
        <p:spPr>
          <a:xfrm>
            <a:off x="626398" y="430325"/>
            <a:ext cx="7200000" cy="611312"/>
          </a:xfrm>
        </p:spPr>
        <p:txBody>
          <a:bodyPr/>
          <a:lstStyle/>
          <a:p>
            <a:r>
              <a:rPr lang="en-US" sz="3200" dirty="0"/>
              <a:t>Infrastructure-as-Code(</a:t>
            </a:r>
            <a:r>
              <a:rPr lang="en-US" sz="3200" dirty="0" err="1"/>
              <a:t>IaC</a:t>
            </a:r>
            <a:r>
              <a:rPr lang="en-US" sz="3200" dirty="0"/>
              <a:t>) : Terraform</a:t>
            </a:r>
            <a:endParaRPr lang="en-IN" sz="3200" dirty="0"/>
          </a:p>
        </p:txBody>
      </p:sp>
      <p:sp>
        <p:nvSpPr>
          <p:cNvPr id="5" name="TextBox 4">
            <a:extLst>
              <a:ext uri="{FF2B5EF4-FFF2-40B4-BE49-F238E27FC236}">
                <a16:creationId xmlns:a16="http://schemas.microsoft.com/office/drawing/2014/main" id="{1C8356DA-1950-5C45-EE81-513E86808B31}"/>
              </a:ext>
            </a:extLst>
          </p:cNvPr>
          <p:cNvSpPr txBox="1"/>
          <p:nvPr/>
        </p:nvSpPr>
        <p:spPr>
          <a:xfrm>
            <a:off x="329873" y="1327927"/>
            <a:ext cx="10620722" cy="3724096"/>
          </a:xfrm>
          <a:prstGeom prst="rect">
            <a:avLst/>
          </a:prstGeom>
          <a:noFill/>
        </p:spPr>
        <p:txBody>
          <a:bodyPr wrap="square" rtlCol="0">
            <a:spAutoFit/>
          </a:bodyPr>
          <a:lstStyle/>
          <a:p>
            <a:pPr marL="285750" indent="-285750">
              <a:buFont typeface="Arial" panose="020B0604020202020204" pitchFamily="34" charset="0"/>
              <a:buChar char="•"/>
            </a:pPr>
            <a:r>
              <a:rPr lang="en-IN" sz="2000" b="0" i="0" u="sng" dirty="0">
                <a:solidFill>
                  <a:schemeClr val="tx2"/>
                </a:solidFill>
                <a:effectLst/>
                <a:latin typeface="source-serif-pro"/>
                <a:hlinkClick r:id="rId2">
                  <a:extLst>
                    <a:ext uri="{A12FA001-AC4F-418D-AE19-62706E023703}">
                      <ahyp:hlinkClr xmlns:ahyp="http://schemas.microsoft.com/office/drawing/2018/hyperlinkcolor" val="tx"/>
                    </a:ext>
                  </a:extLst>
                </a:hlinkClick>
              </a:rPr>
              <a:t>Terraform</a:t>
            </a:r>
            <a:r>
              <a:rPr lang="en-IN" sz="2000" b="0" i="0" dirty="0">
                <a:solidFill>
                  <a:schemeClr val="tx2"/>
                </a:solidFill>
                <a:effectLst/>
                <a:latin typeface="source-serif-pro"/>
              </a:rPr>
              <a:t> </a:t>
            </a:r>
            <a:r>
              <a:rPr lang="en-IN" sz="2000" b="0" i="0" dirty="0">
                <a:solidFill>
                  <a:srgbClr val="292929"/>
                </a:solidFill>
                <a:effectLst/>
                <a:latin typeface="source-serif-pro"/>
              </a:rPr>
              <a:t>is an open-source tool created by </a:t>
            </a:r>
            <a:r>
              <a:rPr lang="en-IN" sz="2000" b="0" i="0" dirty="0" err="1">
                <a:solidFill>
                  <a:srgbClr val="292929"/>
                </a:solidFill>
                <a:effectLst/>
                <a:latin typeface="source-serif-pro"/>
              </a:rPr>
              <a:t>HashiCorp</a:t>
            </a:r>
            <a:r>
              <a:rPr lang="en-IN" sz="2000" b="0" i="0" dirty="0">
                <a:solidFill>
                  <a:srgbClr val="292929"/>
                </a:solidFill>
                <a:effectLst/>
                <a:latin typeface="source-serif-pro"/>
              </a:rPr>
              <a:t> that allows you to define your </a:t>
            </a:r>
            <a:r>
              <a:rPr lang="en-IN" sz="2000" b="0" i="1" dirty="0">
                <a:solidFill>
                  <a:srgbClr val="292929"/>
                </a:solidFill>
                <a:effectLst/>
                <a:latin typeface="source-serif-pro"/>
              </a:rPr>
              <a:t>infrastructure as code</a:t>
            </a:r>
            <a:r>
              <a:rPr lang="en-IN" sz="2000" b="0" i="0" dirty="0">
                <a:solidFill>
                  <a:srgbClr val="292929"/>
                </a:solidFill>
                <a:effectLst/>
                <a:latin typeface="source-serif-pro"/>
              </a:rPr>
              <a:t> </a:t>
            </a:r>
            <a:r>
              <a:rPr lang="en-IN" sz="2000" b="0" i="1" dirty="0">
                <a:solidFill>
                  <a:srgbClr val="292929"/>
                </a:solidFill>
                <a:effectLst/>
                <a:latin typeface="source-serif-pro"/>
              </a:rPr>
              <a:t>(</a:t>
            </a:r>
            <a:r>
              <a:rPr lang="en-IN" sz="2000" b="0" i="1" dirty="0" err="1">
                <a:solidFill>
                  <a:srgbClr val="292929"/>
                </a:solidFill>
                <a:effectLst/>
                <a:latin typeface="source-serif-pro"/>
              </a:rPr>
              <a:t>IaC</a:t>
            </a:r>
            <a:r>
              <a:rPr lang="en-IN" sz="2000" b="0" i="1" dirty="0">
                <a:solidFill>
                  <a:srgbClr val="292929"/>
                </a:solidFill>
                <a:effectLst/>
                <a:latin typeface="source-serif-pro"/>
              </a:rPr>
              <a:t>)</a:t>
            </a:r>
            <a:r>
              <a:rPr lang="en-IN" sz="2000" b="0" i="0" dirty="0">
                <a:solidFill>
                  <a:srgbClr val="292929"/>
                </a:solidFill>
                <a:effectLst/>
                <a:latin typeface="source-serif-pro"/>
              </a:rPr>
              <a:t> using a simple, declarative language and to deploy and manage that infrastructure across a variety of public cloud providers (e.g., Amazon Web Services, Microsoft Azure, Google Cloud Platform, </a:t>
            </a:r>
            <a:r>
              <a:rPr lang="en-IN" sz="2000" b="0" i="0" dirty="0" err="1">
                <a:solidFill>
                  <a:srgbClr val="292929"/>
                </a:solidFill>
                <a:effectLst/>
                <a:latin typeface="source-serif-pro"/>
              </a:rPr>
              <a:t>DigitalOcean</a:t>
            </a:r>
            <a:r>
              <a:rPr lang="en-IN" sz="2000" b="0" i="0" dirty="0">
                <a:solidFill>
                  <a:srgbClr val="292929"/>
                </a:solidFill>
                <a:effectLst/>
                <a:latin typeface="source-serif-pro"/>
              </a:rPr>
              <a:t>) and private cloud and virtualization platforms (e.g., OpenStack, VMWare) using a few commands.</a:t>
            </a:r>
          </a:p>
          <a:p>
            <a:pPr marL="285750" indent="-285750">
              <a:buFont typeface="Arial" panose="020B0604020202020204" pitchFamily="34" charset="0"/>
              <a:buChar char="•"/>
            </a:pPr>
            <a:r>
              <a:rPr lang="en-US" sz="2000" b="0" i="0" dirty="0">
                <a:solidFill>
                  <a:srgbClr val="292929"/>
                </a:solidFill>
                <a:effectLst/>
                <a:latin typeface="source-serif-pro"/>
              </a:rPr>
              <a:t>Instead of clicking around a web UI , the idea behind </a:t>
            </a:r>
            <a:r>
              <a:rPr lang="en-US" sz="2000" b="0" i="0" dirty="0" err="1">
                <a:solidFill>
                  <a:srgbClr val="292929"/>
                </a:solidFill>
                <a:effectLst/>
                <a:latin typeface="source-serif-pro"/>
              </a:rPr>
              <a:t>IaC</a:t>
            </a:r>
            <a:r>
              <a:rPr lang="en-US" sz="2000" b="0" i="0" dirty="0">
                <a:solidFill>
                  <a:srgbClr val="292929"/>
                </a:solidFill>
                <a:effectLst/>
                <a:latin typeface="source-serif-pro"/>
              </a:rPr>
              <a:t> is to write code to define, provision, and manage your infrastructure.</a:t>
            </a:r>
          </a:p>
          <a:p>
            <a:pPr marL="285750" indent="-285750">
              <a:buFont typeface="Arial" panose="020B0604020202020204" pitchFamily="34" charset="0"/>
              <a:buChar char="•"/>
            </a:pPr>
            <a:r>
              <a:rPr lang="en-US" sz="2000" b="0" i="0" dirty="0">
                <a:solidFill>
                  <a:srgbClr val="292929"/>
                </a:solidFill>
                <a:effectLst/>
                <a:latin typeface="source-serif-pro"/>
              </a:rPr>
              <a:t>Terraform code is written in a language called HCL in files with the extension .</a:t>
            </a:r>
            <a:r>
              <a:rPr lang="en-US" sz="2000" b="0" i="0" dirty="0" err="1">
                <a:solidFill>
                  <a:srgbClr val="292929"/>
                </a:solidFill>
                <a:effectLst/>
                <a:latin typeface="source-serif-pro"/>
              </a:rPr>
              <a:t>tf</a:t>
            </a:r>
            <a:r>
              <a:rPr lang="en-US" sz="2000" b="0" i="0" dirty="0">
                <a:solidFill>
                  <a:srgbClr val="292929"/>
                </a:solidFill>
                <a:effectLst/>
                <a:latin typeface="source-serif-pro"/>
              </a:rPr>
              <a:t>. It is a declarative language, so your goal is to describe the infrastructure you want, and Terraform will figure out how to create it.</a:t>
            </a:r>
          </a:p>
          <a:p>
            <a:pPr marL="285750" indent="-285750">
              <a:buFont typeface="Arial" panose="020B0604020202020204" pitchFamily="34" charset="0"/>
              <a:buChar char="•"/>
            </a:pPr>
            <a:endParaRPr lang="en-US" sz="2000" b="0" i="0" dirty="0">
              <a:solidFill>
                <a:srgbClr val="292929"/>
              </a:solidFill>
              <a:effectLst/>
              <a:latin typeface="source-serif-pro"/>
            </a:endParaRPr>
          </a:p>
          <a:p>
            <a:pPr marL="285750" indent="-285750">
              <a:buFont typeface="Wingdings" panose="05000000000000000000" pitchFamily="2" charset="2"/>
              <a:buChar char="Ø"/>
            </a:pPr>
            <a:endParaRPr lang="en-IN" dirty="0"/>
          </a:p>
        </p:txBody>
      </p:sp>
      <p:pic>
        <p:nvPicPr>
          <p:cNvPr id="6" name="Picture 2" descr="Nagarro Debuts as an Independent, Publicly Listed Company | Global ...">
            <a:extLst>
              <a:ext uri="{FF2B5EF4-FFF2-40B4-BE49-F238E27FC236}">
                <a16:creationId xmlns:a16="http://schemas.microsoft.com/office/drawing/2014/main" id="{30AB0AEB-5967-6178-849F-48C13AD909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nfrastructure as Code with Terraform">
            <a:extLst>
              <a:ext uri="{FF2B5EF4-FFF2-40B4-BE49-F238E27FC236}">
                <a16:creationId xmlns:a16="http://schemas.microsoft.com/office/drawing/2014/main" id="{1B8D0A03-1380-70F0-05FE-54BE907BDA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31" t="7579" r="6531" b="32296"/>
          <a:stretch/>
        </p:blipFill>
        <p:spPr bwMode="auto">
          <a:xfrm>
            <a:off x="7284720" y="4509775"/>
            <a:ext cx="3930035" cy="204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4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D59D-5CAA-F56E-755C-C8386A16EE83}"/>
              </a:ext>
            </a:extLst>
          </p:cNvPr>
          <p:cNvSpPr>
            <a:spLocks noGrp="1"/>
          </p:cNvSpPr>
          <p:nvPr>
            <p:ph type="title"/>
          </p:nvPr>
        </p:nvSpPr>
        <p:spPr>
          <a:xfrm>
            <a:off x="626398" y="430325"/>
            <a:ext cx="7200000" cy="611312"/>
          </a:xfrm>
        </p:spPr>
        <p:txBody>
          <a:bodyPr/>
          <a:lstStyle/>
          <a:p>
            <a:r>
              <a:rPr lang="en-US" sz="3200" dirty="0"/>
              <a:t>Benefits of </a:t>
            </a:r>
            <a:r>
              <a:rPr lang="en-US" sz="3200" dirty="0" err="1"/>
              <a:t>IaC</a:t>
            </a:r>
            <a:r>
              <a:rPr lang="en-US" sz="3200" dirty="0"/>
              <a:t> </a:t>
            </a:r>
            <a:endParaRPr lang="en-IN" sz="3200" dirty="0"/>
          </a:p>
        </p:txBody>
      </p:sp>
      <p:sp>
        <p:nvSpPr>
          <p:cNvPr id="3" name="Text Placeholder 2">
            <a:extLst>
              <a:ext uri="{FF2B5EF4-FFF2-40B4-BE49-F238E27FC236}">
                <a16:creationId xmlns:a16="http://schemas.microsoft.com/office/drawing/2014/main" id="{9E819232-7932-DBF2-1054-8D95C319EF29}"/>
              </a:ext>
            </a:extLst>
          </p:cNvPr>
          <p:cNvSpPr>
            <a:spLocks noGrp="1"/>
          </p:cNvSpPr>
          <p:nvPr>
            <p:ph type="body" sz="quarter" idx="29"/>
          </p:nvPr>
        </p:nvSpPr>
        <p:spPr>
          <a:xfrm>
            <a:off x="626401" y="930188"/>
            <a:ext cx="7200000" cy="672867"/>
          </a:xfrm>
        </p:spPr>
        <p:txBody>
          <a:bodyPr/>
          <a:lstStyle/>
          <a:p>
            <a:endParaRPr lang="en-US" sz="1800" dirty="0"/>
          </a:p>
          <a:p>
            <a:r>
              <a:rPr lang="en-US" sz="1800" dirty="0"/>
              <a:t>It has a no. of benefits - </a:t>
            </a:r>
            <a:endParaRPr lang="en-IN" sz="1800" dirty="0"/>
          </a:p>
        </p:txBody>
      </p:sp>
      <p:sp>
        <p:nvSpPr>
          <p:cNvPr id="5" name="TextBox 4">
            <a:extLst>
              <a:ext uri="{FF2B5EF4-FFF2-40B4-BE49-F238E27FC236}">
                <a16:creationId xmlns:a16="http://schemas.microsoft.com/office/drawing/2014/main" id="{C126AA20-677F-40EC-1BFB-C6DD26A488AA}"/>
              </a:ext>
            </a:extLst>
          </p:cNvPr>
          <p:cNvSpPr txBox="1"/>
          <p:nvPr/>
        </p:nvSpPr>
        <p:spPr>
          <a:xfrm>
            <a:off x="626398" y="1541500"/>
            <a:ext cx="10671519" cy="3416320"/>
          </a:xfrm>
          <a:prstGeom prst="rect">
            <a:avLst/>
          </a:prstGeom>
          <a:noFill/>
        </p:spPr>
        <p:txBody>
          <a:bodyPr wrap="square" rtlCol="0">
            <a:spAutoFit/>
          </a:bodyPr>
          <a:lstStyle/>
          <a:p>
            <a:endParaRPr lang="en-US" dirty="0">
              <a:solidFill>
                <a:srgbClr val="292929"/>
              </a:solidFill>
              <a:latin typeface="source-serif-pro"/>
            </a:endParaRPr>
          </a:p>
          <a:p>
            <a:pPr marL="285750" indent="-285750">
              <a:buFont typeface="Wingdings" panose="05000000000000000000" pitchFamily="2" charset="2"/>
              <a:buChar char="Ø"/>
            </a:pPr>
            <a:r>
              <a:rPr lang="en-US" sz="2000" b="0" i="0" dirty="0">
                <a:solidFill>
                  <a:srgbClr val="292929"/>
                </a:solidFill>
                <a:effectLst/>
                <a:latin typeface="source-serif-pro"/>
              </a:rPr>
              <a:t>You can automate your entire provisioning and deployment process, which makes it much faster and more reliable than any manual process.</a:t>
            </a:r>
          </a:p>
          <a:p>
            <a:pPr marL="285750" indent="-285750">
              <a:buFont typeface="Wingdings" panose="05000000000000000000" pitchFamily="2" charset="2"/>
              <a:buChar char="Ø"/>
            </a:pPr>
            <a:r>
              <a:rPr lang="en-US" sz="2000" b="0" i="0" dirty="0">
                <a:solidFill>
                  <a:srgbClr val="292929"/>
                </a:solidFill>
                <a:effectLst/>
                <a:latin typeface="source-serif-pro"/>
              </a:rPr>
              <a:t>You can represent the state of your infrastructure in source files.</a:t>
            </a:r>
          </a:p>
          <a:p>
            <a:pPr marL="285750" indent="-285750">
              <a:buFont typeface="Wingdings" panose="05000000000000000000" pitchFamily="2" charset="2"/>
              <a:buChar char="Ø"/>
            </a:pPr>
            <a:r>
              <a:rPr lang="en-US" sz="2000" b="0" i="0" dirty="0">
                <a:solidFill>
                  <a:srgbClr val="292929"/>
                </a:solidFill>
                <a:effectLst/>
                <a:latin typeface="source-serif-pro"/>
              </a:rPr>
              <a:t>You can store those source files in version control, which means the entire history of your infrastructure is now captured in the commit log, which you can use to debug problems, and if necessary, roll back to older versions.</a:t>
            </a:r>
          </a:p>
          <a:p>
            <a:pPr marL="285750" indent="-285750">
              <a:buFont typeface="Wingdings" panose="05000000000000000000" pitchFamily="2" charset="2"/>
              <a:buChar char="Ø"/>
            </a:pPr>
            <a:r>
              <a:rPr lang="en-US" sz="2000" b="0" i="0" dirty="0">
                <a:solidFill>
                  <a:srgbClr val="292929"/>
                </a:solidFill>
                <a:effectLst/>
                <a:latin typeface="source-serif-pro"/>
              </a:rPr>
              <a:t>You can validate each infrastructure change through code reviews and automated tests.</a:t>
            </a:r>
          </a:p>
          <a:p>
            <a:pPr marL="285750" indent="-285750">
              <a:buFont typeface="Wingdings" panose="05000000000000000000" pitchFamily="2" charset="2"/>
              <a:buChar char="Ø"/>
            </a:pPr>
            <a:r>
              <a:rPr lang="en-US" sz="2000" b="0" i="0" dirty="0">
                <a:solidFill>
                  <a:srgbClr val="292929"/>
                </a:solidFill>
                <a:effectLst/>
                <a:latin typeface="source-serif-pro"/>
              </a:rPr>
              <a:t>You can create a library of reusable, documented, battle-tested infrastructure code that makes it easier to scale and evolve your infrastructure.</a:t>
            </a:r>
          </a:p>
          <a:p>
            <a:endParaRPr lang="en-IN" dirty="0"/>
          </a:p>
        </p:txBody>
      </p:sp>
      <p:pic>
        <p:nvPicPr>
          <p:cNvPr id="6" name="Picture 2" descr="Nagarro Debuts as an Independent, Publicly Listed Company | Global ...">
            <a:extLst>
              <a:ext uri="{FF2B5EF4-FFF2-40B4-BE49-F238E27FC236}">
                <a16:creationId xmlns:a16="http://schemas.microsoft.com/office/drawing/2014/main" id="{22E63761-2737-FE54-1B26-86EFDE6F7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62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B79A-5116-2819-7DC5-D3F88A339C39}"/>
              </a:ext>
            </a:extLst>
          </p:cNvPr>
          <p:cNvSpPr>
            <a:spLocks noGrp="1"/>
          </p:cNvSpPr>
          <p:nvPr>
            <p:ph type="title"/>
          </p:nvPr>
        </p:nvSpPr>
        <p:spPr>
          <a:xfrm>
            <a:off x="626401" y="171146"/>
            <a:ext cx="7200000" cy="611312"/>
          </a:xfrm>
        </p:spPr>
        <p:txBody>
          <a:bodyPr/>
          <a:lstStyle/>
          <a:p>
            <a:r>
              <a:rPr lang="en-US" sz="3200" dirty="0"/>
              <a:t>How Terraform works ?</a:t>
            </a:r>
            <a:endParaRPr lang="en-IN" sz="3200" dirty="0"/>
          </a:p>
        </p:txBody>
      </p:sp>
      <p:sp>
        <p:nvSpPr>
          <p:cNvPr id="3" name="Text Placeholder 2">
            <a:extLst>
              <a:ext uri="{FF2B5EF4-FFF2-40B4-BE49-F238E27FC236}">
                <a16:creationId xmlns:a16="http://schemas.microsoft.com/office/drawing/2014/main" id="{7A15DDD5-581C-E994-B3A0-D0A8169C547C}"/>
              </a:ext>
            </a:extLst>
          </p:cNvPr>
          <p:cNvSpPr>
            <a:spLocks noGrp="1"/>
          </p:cNvSpPr>
          <p:nvPr>
            <p:ph type="body" sz="quarter" idx="29"/>
          </p:nvPr>
        </p:nvSpPr>
        <p:spPr>
          <a:xfrm>
            <a:off x="626401" y="930188"/>
            <a:ext cx="7200000" cy="395869"/>
          </a:xfrm>
        </p:spPr>
        <p:txBody>
          <a:bodyPr/>
          <a:lstStyle/>
          <a:p>
            <a:r>
              <a:rPr lang="en-US" sz="1800" b="1" i="1" u="sng" dirty="0"/>
              <a:t>Architecture of Terraform</a:t>
            </a:r>
            <a:endParaRPr lang="en-IN" sz="1800" b="1" i="1" u="sng" dirty="0"/>
          </a:p>
        </p:txBody>
      </p:sp>
      <p:sp>
        <p:nvSpPr>
          <p:cNvPr id="4" name="Text Placeholder 3">
            <a:extLst>
              <a:ext uri="{FF2B5EF4-FFF2-40B4-BE49-F238E27FC236}">
                <a16:creationId xmlns:a16="http://schemas.microsoft.com/office/drawing/2014/main" id="{D11B221B-69E0-2308-F072-BBBD16E526FC}"/>
              </a:ext>
            </a:extLst>
          </p:cNvPr>
          <p:cNvSpPr>
            <a:spLocks noGrp="1"/>
          </p:cNvSpPr>
          <p:nvPr>
            <p:ph type="body" sz="quarter" idx="10"/>
          </p:nvPr>
        </p:nvSpPr>
        <p:spPr/>
        <p:txBody>
          <a:bodyPr/>
          <a:lstStyle/>
          <a:p>
            <a:endParaRPr lang="en-IN" dirty="0"/>
          </a:p>
        </p:txBody>
      </p:sp>
      <p:pic>
        <p:nvPicPr>
          <p:cNvPr id="4100" name="Picture 4" descr="An Introduction to Terraform for Beginners - Terraform Tutorial">
            <a:extLst>
              <a:ext uri="{FF2B5EF4-FFF2-40B4-BE49-F238E27FC236}">
                <a16:creationId xmlns:a16="http://schemas.microsoft.com/office/drawing/2014/main" id="{2052050F-2B95-AC1D-E7BF-AAA8BF4F1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1418389"/>
            <a:ext cx="11057598" cy="50941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agarro Debuts as an Independent, Publicly Listed Company | Global ...">
            <a:extLst>
              <a:ext uri="{FF2B5EF4-FFF2-40B4-BE49-F238E27FC236}">
                <a16:creationId xmlns:a16="http://schemas.microsoft.com/office/drawing/2014/main" id="{DED1A771-88C2-AF1B-87B4-0BEA6DADE8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84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D1A0-7848-9A77-D473-CD65DCCA4EA2}"/>
              </a:ext>
            </a:extLst>
          </p:cNvPr>
          <p:cNvSpPr>
            <a:spLocks noGrp="1"/>
          </p:cNvSpPr>
          <p:nvPr>
            <p:ph type="title"/>
          </p:nvPr>
        </p:nvSpPr>
        <p:spPr>
          <a:xfrm>
            <a:off x="626398" y="235396"/>
            <a:ext cx="7200000" cy="611312"/>
          </a:xfrm>
        </p:spPr>
        <p:txBody>
          <a:bodyPr/>
          <a:lstStyle/>
          <a:p>
            <a:r>
              <a:rPr lang="en-US" sz="3200" dirty="0"/>
              <a:t>Terraform Core And Provider</a:t>
            </a:r>
            <a:endParaRPr lang="en-IN" sz="3200" dirty="0"/>
          </a:p>
        </p:txBody>
      </p:sp>
      <p:sp>
        <p:nvSpPr>
          <p:cNvPr id="3" name="Text Placeholder 2">
            <a:extLst>
              <a:ext uri="{FF2B5EF4-FFF2-40B4-BE49-F238E27FC236}">
                <a16:creationId xmlns:a16="http://schemas.microsoft.com/office/drawing/2014/main" id="{FCD12092-1D98-91F3-847B-FEB2137023A6}"/>
              </a:ext>
            </a:extLst>
          </p:cNvPr>
          <p:cNvSpPr>
            <a:spLocks noGrp="1"/>
          </p:cNvSpPr>
          <p:nvPr>
            <p:ph type="body" sz="quarter" idx="29"/>
          </p:nvPr>
        </p:nvSpPr>
        <p:spPr>
          <a:xfrm>
            <a:off x="626401" y="930188"/>
            <a:ext cx="7200000" cy="1103755"/>
          </a:xfrm>
        </p:spPr>
        <p:txBody>
          <a:bodyPr/>
          <a:lstStyle/>
          <a:p>
            <a:r>
              <a:rPr lang="en-US" i="1" dirty="0"/>
              <a:t>Terraform has two main components that make up its architecture:</a:t>
            </a:r>
          </a:p>
          <a:p>
            <a:endParaRPr lang="en-US" i="1" dirty="0"/>
          </a:p>
          <a:p>
            <a:pPr marL="285750" indent="-285750">
              <a:buFont typeface="Wingdings" panose="05000000000000000000" pitchFamily="2" charset="2"/>
              <a:buChar char="§"/>
            </a:pPr>
            <a:r>
              <a:rPr lang="en-US" i="1" dirty="0"/>
              <a:t>Terraform Core</a:t>
            </a:r>
          </a:p>
          <a:p>
            <a:pPr marL="285750" indent="-285750">
              <a:buFont typeface="Wingdings" panose="05000000000000000000" pitchFamily="2" charset="2"/>
              <a:buChar char="§"/>
            </a:pPr>
            <a:r>
              <a:rPr lang="en-US" i="1" dirty="0"/>
              <a:t>Providers</a:t>
            </a:r>
            <a:endParaRPr lang="en-IN" i="1" dirty="0"/>
          </a:p>
        </p:txBody>
      </p:sp>
      <p:sp>
        <p:nvSpPr>
          <p:cNvPr id="5" name="TextBox 4">
            <a:extLst>
              <a:ext uri="{FF2B5EF4-FFF2-40B4-BE49-F238E27FC236}">
                <a16:creationId xmlns:a16="http://schemas.microsoft.com/office/drawing/2014/main" id="{66D66BC0-5A5F-7A2F-16BF-D13DEEA7BA3E}"/>
              </a:ext>
            </a:extLst>
          </p:cNvPr>
          <p:cNvSpPr txBox="1"/>
          <p:nvPr/>
        </p:nvSpPr>
        <p:spPr>
          <a:xfrm>
            <a:off x="626398" y="2200903"/>
            <a:ext cx="9919682" cy="3447098"/>
          </a:xfrm>
          <a:prstGeom prst="rect">
            <a:avLst/>
          </a:prstGeom>
          <a:noFill/>
        </p:spPr>
        <p:txBody>
          <a:bodyPr wrap="square" rtlCol="0">
            <a:spAutoFit/>
          </a:bodyPr>
          <a:lstStyle/>
          <a:p>
            <a:pPr marL="285750" indent="-285750" algn="l" fontAlgn="base">
              <a:buFont typeface="Wingdings" panose="05000000000000000000" pitchFamily="2" charset="2"/>
              <a:buChar char="q"/>
            </a:pPr>
            <a:r>
              <a:rPr lang="en-US" sz="2000" b="1" i="0" dirty="0">
                <a:solidFill>
                  <a:srgbClr val="212121"/>
                </a:solidFill>
                <a:effectLst/>
                <a:latin typeface="geekflare-primary"/>
              </a:rPr>
              <a:t>Terraform Core </a:t>
            </a:r>
            <a:r>
              <a:rPr lang="en-US" sz="2000" b="0" i="0" dirty="0">
                <a:solidFill>
                  <a:srgbClr val="212121"/>
                </a:solidFill>
                <a:effectLst/>
                <a:latin typeface="geekflare-primary"/>
              </a:rPr>
              <a:t>uses two input sources to do its job.</a:t>
            </a:r>
          </a:p>
          <a:p>
            <a:pPr marL="285750" indent="-285750" algn="l" fontAlgn="base">
              <a:buFont typeface="Arial" panose="020B0604020202020204" pitchFamily="34" charset="0"/>
              <a:buChar char="•"/>
            </a:pPr>
            <a:r>
              <a:rPr lang="en-US" sz="2000" b="0" i="0" dirty="0">
                <a:solidFill>
                  <a:srgbClr val="212121"/>
                </a:solidFill>
                <a:effectLst/>
                <a:latin typeface="geekflare-primary"/>
              </a:rPr>
              <a:t>The </a:t>
            </a:r>
            <a:r>
              <a:rPr lang="en-US" sz="2000" b="1" i="0" dirty="0">
                <a:solidFill>
                  <a:srgbClr val="212121"/>
                </a:solidFill>
                <a:effectLst/>
                <a:latin typeface="geekflare-primary"/>
              </a:rPr>
              <a:t>first</a:t>
            </a:r>
            <a:r>
              <a:rPr lang="en-US" sz="2000" b="0" i="0" dirty="0">
                <a:solidFill>
                  <a:srgbClr val="212121"/>
                </a:solidFill>
                <a:effectLst/>
                <a:latin typeface="geekflare-primary"/>
              </a:rPr>
              <a:t> input source is a Terraform configuration that you, as a user, configure. Here, you define what needs to be created or provisioned. </a:t>
            </a:r>
          </a:p>
          <a:p>
            <a:pPr marL="285750" indent="-285750" algn="l" fontAlgn="base">
              <a:buFont typeface="Arial" panose="020B0604020202020204" pitchFamily="34" charset="0"/>
              <a:buChar char="•"/>
            </a:pPr>
            <a:r>
              <a:rPr lang="en-US" sz="2000" b="0" i="0" dirty="0">
                <a:solidFill>
                  <a:srgbClr val="212121"/>
                </a:solidFill>
                <a:effectLst/>
                <a:latin typeface="geekflare-primary"/>
              </a:rPr>
              <a:t>And the </a:t>
            </a:r>
            <a:r>
              <a:rPr lang="en-US" sz="2000" b="1" i="0" dirty="0">
                <a:solidFill>
                  <a:srgbClr val="212121"/>
                </a:solidFill>
                <a:effectLst/>
                <a:latin typeface="geekflare-primary"/>
              </a:rPr>
              <a:t>second</a:t>
            </a:r>
            <a:r>
              <a:rPr lang="en-US" sz="2000" b="0" i="0" dirty="0">
                <a:solidFill>
                  <a:srgbClr val="212121"/>
                </a:solidFill>
                <a:effectLst/>
                <a:latin typeface="geekflare-primary"/>
              </a:rPr>
              <a:t> input source is a state where terraform keeps the up-to-date state of how the current set up of the infrastructure looks like.</a:t>
            </a:r>
          </a:p>
          <a:p>
            <a:pPr marL="285750" indent="-285750" algn="l" fontAlgn="base">
              <a:buFont typeface="Arial" panose="020B0604020202020204" pitchFamily="34" charset="0"/>
              <a:buChar char="•"/>
            </a:pPr>
            <a:endParaRPr lang="en-US" sz="2000" dirty="0">
              <a:solidFill>
                <a:srgbClr val="212121"/>
              </a:solidFill>
              <a:latin typeface="geekflare-primary"/>
            </a:endParaRPr>
          </a:p>
          <a:p>
            <a:pPr marL="285750" indent="-285750" algn="l" fontAlgn="base">
              <a:buFont typeface="Wingdings" panose="05000000000000000000" pitchFamily="2" charset="2"/>
              <a:buChar char="q"/>
            </a:pPr>
            <a:r>
              <a:rPr lang="en-US" sz="2000" b="1" dirty="0">
                <a:solidFill>
                  <a:srgbClr val="212121"/>
                </a:solidFill>
                <a:latin typeface="geekflare-primary"/>
              </a:rPr>
              <a:t>Provider </a:t>
            </a:r>
            <a:r>
              <a:rPr lang="en-US" sz="2000" dirty="0">
                <a:solidFill>
                  <a:srgbClr val="212121"/>
                </a:solidFill>
                <a:latin typeface="geekflare-primary"/>
              </a:rPr>
              <a:t>: </a:t>
            </a:r>
            <a:r>
              <a:rPr lang="en-US" sz="2000" b="0" i="0" dirty="0">
                <a:solidFill>
                  <a:srgbClr val="212121"/>
                </a:solidFill>
                <a:effectLst/>
                <a:latin typeface="geekflare-primary"/>
              </a:rPr>
              <a:t>The second component of the architecture are providers for specific technologies. This could be cloud providers like AWS, Azure, GCP, or other infrastructure as a service platform.</a:t>
            </a:r>
          </a:p>
          <a:p>
            <a:pPr marL="285750" indent="-285750" algn="l" fontAlgn="base">
              <a:buFont typeface="Arial" panose="020B0604020202020204" pitchFamily="34" charset="0"/>
              <a:buChar char="•"/>
            </a:pPr>
            <a:r>
              <a:rPr lang="en-US" sz="2000" b="0" i="0" dirty="0">
                <a:solidFill>
                  <a:srgbClr val="212121"/>
                </a:solidFill>
                <a:effectLst/>
                <a:latin typeface="geekflare-primary"/>
              </a:rPr>
              <a:t>It gives you the possibility to create infrastructure on different levels.</a:t>
            </a:r>
          </a:p>
          <a:p>
            <a:pPr marL="285750" indent="-285750">
              <a:buFont typeface="Arial" panose="020B0604020202020204" pitchFamily="34" charset="0"/>
              <a:buChar char="•"/>
            </a:pPr>
            <a:endParaRPr lang="en-IN" dirty="0"/>
          </a:p>
        </p:txBody>
      </p:sp>
      <p:pic>
        <p:nvPicPr>
          <p:cNvPr id="6" name="Picture 2" descr="Nagarro Debuts as an Independent, Publicly Listed Company | Global ...">
            <a:extLst>
              <a:ext uri="{FF2B5EF4-FFF2-40B4-BE49-F238E27FC236}">
                <a16:creationId xmlns:a16="http://schemas.microsoft.com/office/drawing/2014/main" id="{FBD7465C-1CA4-D4DE-5D44-33C8AE99A3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5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5FD7-4F30-74A6-EA72-9AA00D8D6B36}"/>
              </a:ext>
            </a:extLst>
          </p:cNvPr>
          <p:cNvSpPr>
            <a:spLocks noGrp="1"/>
          </p:cNvSpPr>
          <p:nvPr>
            <p:ph type="title"/>
          </p:nvPr>
        </p:nvSpPr>
        <p:spPr>
          <a:xfrm>
            <a:off x="626398" y="481125"/>
            <a:ext cx="7200000" cy="611312"/>
          </a:xfrm>
        </p:spPr>
        <p:txBody>
          <a:bodyPr/>
          <a:lstStyle/>
          <a:p>
            <a:r>
              <a:rPr lang="en-US" sz="3200" dirty="0"/>
              <a:t>Providers</a:t>
            </a:r>
            <a:endParaRPr lang="en-IN" sz="3200" dirty="0"/>
          </a:p>
        </p:txBody>
      </p:sp>
      <p:sp>
        <p:nvSpPr>
          <p:cNvPr id="6" name="TextBox 5">
            <a:extLst>
              <a:ext uri="{FF2B5EF4-FFF2-40B4-BE49-F238E27FC236}">
                <a16:creationId xmlns:a16="http://schemas.microsoft.com/office/drawing/2014/main" id="{59FA86B5-0B26-A8DD-8252-8583F1596F42}"/>
              </a:ext>
            </a:extLst>
          </p:cNvPr>
          <p:cNvSpPr txBox="1"/>
          <p:nvPr/>
        </p:nvSpPr>
        <p:spPr>
          <a:xfrm>
            <a:off x="981998" y="5061530"/>
            <a:ext cx="77251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sng" strike="noStrike" kern="1200" cap="none" spc="0" normalizeH="0" baseline="0" noProof="0" dirty="0">
                <a:ln>
                  <a:noFill/>
                </a:ln>
                <a:solidFill>
                  <a:schemeClr val="tx2"/>
                </a:solidFill>
                <a:effectLst/>
                <a:uLnTx/>
                <a:uFillTx/>
                <a:latin typeface="source-code-pro"/>
                <a:ea typeface="+mn-ea"/>
                <a:cs typeface="+mn-cs"/>
              </a:rPr>
              <a:t>Sample Provider block </a:t>
            </a:r>
            <a:r>
              <a:rPr kumimoji="0" lang="en-IN" sz="1800" b="0" i="1" u="none" strike="noStrike" kern="1200" cap="none" spc="0" normalizeH="0" baseline="0" noProof="0" dirty="0">
                <a:ln>
                  <a:noFill/>
                </a:ln>
                <a:solidFill>
                  <a:schemeClr val="tx2"/>
                </a:solidFill>
                <a:effectLst/>
                <a:uLnTx/>
                <a:uFillTx/>
                <a:latin typeface="source-code-pr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1" u="none" strike="noStrike" kern="1200" cap="none" spc="0" normalizeH="0" baseline="0" noProof="0" dirty="0">
              <a:ln>
                <a:noFill/>
              </a:ln>
              <a:solidFill>
                <a:schemeClr val="tx2"/>
              </a:solidFill>
              <a:effectLst/>
              <a:uLnTx/>
              <a:uFillTx/>
              <a:latin typeface="source-code-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1" u="none" strike="noStrike" kern="1200" cap="none" spc="0" normalizeH="0" baseline="0" noProof="0" dirty="0">
                <a:ln>
                  <a:noFill/>
                </a:ln>
                <a:solidFill>
                  <a:schemeClr val="tx2"/>
                </a:solidFill>
                <a:effectLst/>
                <a:uLnTx/>
                <a:uFillTx/>
                <a:latin typeface="source-code-pro"/>
                <a:ea typeface="+mn-ea"/>
                <a:cs typeface="+mn-cs"/>
              </a:rPr>
              <a:t>provider "</a:t>
            </a:r>
            <a:r>
              <a:rPr kumimoji="0" lang="en-IN" sz="1800" b="0" i="1" u="none" strike="noStrike" kern="1200" cap="none" spc="0" normalizeH="0" baseline="0" noProof="0" dirty="0" err="1">
                <a:ln>
                  <a:noFill/>
                </a:ln>
                <a:solidFill>
                  <a:schemeClr val="tx2"/>
                </a:solidFill>
                <a:effectLst/>
                <a:uLnTx/>
                <a:uFillTx/>
                <a:latin typeface="source-code-pro"/>
                <a:ea typeface="+mn-ea"/>
                <a:cs typeface="+mn-cs"/>
              </a:rPr>
              <a:t>aws</a:t>
            </a:r>
            <a:r>
              <a:rPr kumimoji="0" lang="en-IN" sz="1800" b="0" i="1" u="none" strike="noStrike" kern="1200" cap="none" spc="0" normalizeH="0" baseline="0" noProof="0" dirty="0">
                <a:ln>
                  <a:noFill/>
                </a:ln>
                <a:solidFill>
                  <a:schemeClr val="tx2"/>
                </a:solidFill>
                <a:effectLst/>
                <a:uLnTx/>
                <a:uFillTx/>
                <a:latin typeface="source-code-pro"/>
                <a:ea typeface="+mn-ea"/>
                <a:cs typeface="+mn-cs"/>
              </a:rPr>
              <a:t>" {</a:t>
            </a:r>
            <a:br>
              <a:rPr kumimoji="0" lang="en-IN" sz="1800" b="0" i="1" u="none" strike="noStrike" kern="1200" cap="none" spc="0" normalizeH="0" baseline="0" noProof="0" dirty="0">
                <a:ln>
                  <a:noFill/>
                </a:ln>
                <a:solidFill>
                  <a:schemeClr val="tx2"/>
                </a:solidFill>
                <a:effectLst/>
                <a:uLnTx/>
                <a:uFillTx/>
                <a:latin typeface="Equip Light"/>
                <a:ea typeface="+mn-ea"/>
                <a:cs typeface="+mn-cs"/>
              </a:rPr>
            </a:br>
            <a:r>
              <a:rPr kumimoji="0" lang="en-IN" sz="1800" b="0" i="1" u="none" strike="noStrike" kern="1200" cap="none" spc="0" normalizeH="0" baseline="0" noProof="0" dirty="0">
                <a:ln>
                  <a:noFill/>
                </a:ln>
                <a:solidFill>
                  <a:schemeClr val="tx2"/>
                </a:solidFill>
                <a:effectLst/>
                <a:uLnTx/>
                <a:uFillTx/>
                <a:latin typeface="source-code-pro"/>
                <a:ea typeface="+mn-ea"/>
                <a:cs typeface="+mn-cs"/>
              </a:rPr>
              <a:t>region = "us-east-1"</a:t>
            </a:r>
            <a:br>
              <a:rPr kumimoji="0" lang="en-IN" sz="1800" b="0" i="1" u="none" strike="noStrike" kern="1200" cap="none" spc="0" normalizeH="0" baseline="0" noProof="0" dirty="0">
                <a:ln>
                  <a:noFill/>
                </a:ln>
                <a:solidFill>
                  <a:schemeClr val="tx2"/>
                </a:solidFill>
                <a:effectLst/>
                <a:uLnTx/>
                <a:uFillTx/>
                <a:latin typeface="Equip Light"/>
                <a:ea typeface="+mn-ea"/>
                <a:cs typeface="+mn-cs"/>
              </a:rPr>
            </a:br>
            <a:r>
              <a:rPr kumimoji="0" lang="en-IN" sz="1800" b="0" i="1" u="none" strike="noStrike" kern="1200" cap="none" spc="0" normalizeH="0" baseline="0" noProof="0" dirty="0">
                <a:ln>
                  <a:noFill/>
                </a:ln>
                <a:solidFill>
                  <a:schemeClr val="tx2"/>
                </a:solidFill>
                <a:effectLst/>
                <a:uLnTx/>
                <a:uFillTx/>
                <a:latin typeface="source-code-pro"/>
                <a:ea typeface="+mn-ea"/>
                <a:cs typeface="+mn-cs"/>
              </a:rPr>
              <a:t>}</a:t>
            </a:r>
            <a:endParaRPr kumimoji="0" lang="en-IN" sz="1800" b="0" i="1" u="none" strike="noStrike" kern="1200" cap="none" spc="0" normalizeH="0" baseline="0" noProof="0" dirty="0">
              <a:ln>
                <a:noFill/>
              </a:ln>
              <a:solidFill>
                <a:schemeClr val="tx2"/>
              </a:solidFill>
              <a:effectLst/>
              <a:uLnTx/>
              <a:uFillTx/>
              <a:latin typeface="Equip Light"/>
              <a:ea typeface="+mn-ea"/>
              <a:cs typeface="+mn-cs"/>
            </a:endParaRPr>
          </a:p>
        </p:txBody>
      </p:sp>
      <p:sp>
        <p:nvSpPr>
          <p:cNvPr id="7" name="TextBox 6">
            <a:extLst>
              <a:ext uri="{FF2B5EF4-FFF2-40B4-BE49-F238E27FC236}">
                <a16:creationId xmlns:a16="http://schemas.microsoft.com/office/drawing/2014/main" id="{1E3D4160-B37E-24D2-E369-59C1E443BE01}"/>
              </a:ext>
            </a:extLst>
          </p:cNvPr>
          <p:cNvSpPr txBox="1"/>
          <p:nvPr/>
        </p:nvSpPr>
        <p:spPr>
          <a:xfrm>
            <a:off x="604155" y="1275878"/>
            <a:ext cx="7725122"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2"/>
                </a:solidFill>
                <a:effectLst/>
                <a:uLnTx/>
                <a:uFillTx/>
                <a:latin typeface="-apple-system"/>
                <a:ea typeface="+mn-ea"/>
                <a:cs typeface="+mn-cs"/>
              </a:rPr>
              <a:t>Terraform relies on plugins called providers to interact with cloud providers, SaaS providers, and other APIs.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2"/>
                </a:solidFill>
                <a:effectLst/>
                <a:uLnTx/>
                <a:uFillTx/>
                <a:latin typeface="-apple-system"/>
                <a:ea typeface="+mn-ea"/>
                <a:cs typeface="+mn-cs"/>
              </a:rPr>
              <a:t>Each provider adds a set of </a:t>
            </a:r>
            <a:r>
              <a:rPr kumimoji="0" lang="en-US" sz="2000" b="0" i="0" u="sng" strike="noStrike" kern="1200" cap="none" spc="0" normalizeH="0" baseline="0" noProof="0" dirty="0">
                <a:ln>
                  <a:noFill/>
                </a:ln>
                <a:solidFill>
                  <a:schemeClr val="tx2"/>
                </a:solidFill>
                <a:effectLst/>
                <a:uLnTx/>
                <a:uFillTx/>
                <a:latin typeface="-apple-system"/>
                <a:ea typeface="+mn-ea"/>
                <a:cs typeface="+mn-cs"/>
                <a:hlinkClick r:id="rId2">
                  <a:extLst>
                    <a:ext uri="{A12FA001-AC4F-418D-AE19-62706E023703}">
                      <ahyp:hlinkClr xmlns:ahyp="http://schemas.microsoft.com/office/drawing/2018/hyperlinkcolor" val="tx"/>
                    </a:ext>
                  </a:extLst>
                </a:hlinkClick>
              </a:rPr>
              <a:t>resource types</a:t>
            </a:r>
            <a:r>
              <a:rPr kumimoji="0" lang="en-US" sz="2000" b="0" i="0" u="none" strike="noStrike" kern="1200" cap="none" spc="0" normalizeH="0" baseline="0" noProof="0" dirty="0">
                <a:ln>
                  <a:noFill/>
                </a:ln>
                <a:solidFill>
                  <a:schemeClr val="tx2"/>
                </a:solidFill>
                <a:effectLst/>
                <a:uLnTx/>
                <a:uFillTx/>
                <a:latin typeface="-apple-system"/>
                <a:ea typeface="+mn-ea"/>
                <a:cs typeface="+mn-cs"/>
              </a:rPr>
              <a:t> and/or </a:t>
            </a:r>
            <a:r>
              <a:rPr kumimoji="0" lang="en-US" sz="2000" b="0" i="0" u="sng" strike="noStrike" kern="1200" cap="none" spc="0" normalizeH="0" baseline="0" noProof="0" dirty="0">
                <a:ln>
                  <a:noFill/>
                </a:ln>
                <a:solidFill>
                  <a:schemeClr val="tx2"/>
                </a:solidFill>
                <a:effectLst/>
                <a:uLnTx/>
                <a:uFillTx/>
                <a:latin typeface="-apple-system"/>
                <a:ea typeface="+mn-ea"/>
                <a:cs typeface="+mn-cs"/>
                <a:hlinkClick r:id="rId3">
                  <a:extLst>
                    <a:ext uri="{A12FA001-AC4F-418D-AE19-62706E023703}">
                      <ahyp:hlinkClr xmlns:ahyp="http://schemas.microsoft.com/office/drawing/2018/hyperlinkcolor" val="tx"/>
                    </a:ext>
                  </a:extLst>
                </a:hlinkClick>
              </a:rPr>
              <a:t>data sources</a:t>
            </a:r>
            <a:r>
              <a:rPr kumimoji="0" lang="en-US" sz="2000" b="0" i="0" u="none" strike="noStrike" kern="1200" cap="none" spc="0" normalizeH="0" baseline="0" noProof="0" dirty="0">
                <a:ln>
                  <a:noFill/>
                </a:ln>
                <a:solidFill>
                  <a:schemeClr val="tx2"/>
                </a:solidFill>
                <a:effectLst/>
                <a:uLnTx/>
                <a:uFillTx/>
                <a:latin typeface="-apple-system"/>
                <a:ea typeface="+mn-ea"/>
                <a:cs typeface="+mn-cs"/>
              </a:rPr>
              <a:t> that Terraform can manage.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2"/>
                </a:solidFill>
                <a:effectLst/>
                <a:uLnTx/>
                <a:uFillTx/>
                <a:latin typeface="-apple-system"/>
                <a:ea typeface="+mn-ea"/>
                <a:cs typeface="+mn-cs"/>
              </a:rPr>
              <a:t>Every resource type is implemented by a provider; without providers, Terraform can't manage any kind of infrastructure.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2"/>
                </a:solidFill>
                <a:effectLst/>
                <a:uLnTx/>
                <a:uFillTx/>
                <a:latin typeface="source-serif-pro"/>
                <a:ea typeface="+mn-ea"/>
                <a:cs typeface="+mn-cs"/>
              </a:rPr>
              <a:t>For each provider, there are many different kinds of </a:t>
            </a:r>
            <a:r>
              <a:rPr kumimoji="0" lang="en-US" sz="2000" b="0" i="1" u="none" strike="noStrike" kern="1200" cap="none" spc="0" normalizeH="0" baseline="0" noProof="0" dirty="0">
                <a:ln>
                  <a:noFill/>
                </a:ln>
                <a:solidFill>
                  <a:schemeClr val="tx2"/>
                </a:solidFill>
                <a:effectLst/>
                <a:uLnTx/>
                <a:uFillTx/>
                <a:latin typeface="source-serif-pro"/>
                <a:ea typeface="+mn-ea"/>
                <a:cs typeface="+mn-cs"/>
              </a:rPr>
              <a:t>resources</a:t>
            </a:r>
            <a:r>
              <a:rPr kumimoji="0" lang="en-US" sz="2000" b="0" i="0" u="none" strike="noStrike" kern="1200" cap="none" spc="0" normalizeH="0" baseline="0" noProof="0" dirty="0">
                <a:ln>
                  <a:noFill/>
                </a:ln>
                <a:solidFill>
                  <a:schemeClr val="tx2"/>
                </a:solidFill>
                <a:effectLst/>
                <a:uLnTx/>
                <a:uFillTx/>
                <a:latin typeface="source-serif-pro"/>
                <a:ea typeface="+mn-ea"/>
                <a:cs typeface="+mn-cs"/>
              </a:rPr>
              <a:t> you can create, such as servers, databases, and load balancers.</a:t>
            </a:r>
            <a:endParaRPr kumimoji="0" lang="en-US" sz="2000" b="0" i="0" u="none" strike="noStrike" kern="1200" cap="none" spc="0" normalizeH="0" baseline="0" noProof="0" dirty="0">
              <a:ln>
                <a:noFill/>
              </a:ln>
              <a:solidFill>
                <a:schemeClr val="tx2"/>
              </a:solidFill>
              <a:effectLst/>
              <a:uLnTx/>
              <a:uFillTx/>
              <a:latin typeface="-apple-system"/>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2"/>
                </a:solidFill>
                <a:effectLst/>
                <a:uLnTx/>
                <a:uFillTx/>
                <a:latin typeface="-apple-system"/>
                <a:ea typeface="+mn-ea"/>
                <a:cs typeface="+mn-cs"/>
              </a:rPr>
              <a:t>The </a:t>
            </a:r>
            <a:r>
              <a:rPr kumimoji="0" lang="en-US" sz="2000" b="0" i="0" u="sng" strike="noStrike" kern="1200" cap="none" spc="0" normalizeH="0" baseline="0" noProof="0" dirty="0">
                <a:ln>
                  <a:noFill/>
                </a:ln>
                <a:solidFill>
                  <a:schemeClr val="tx2"/>
                </a:solidFill>
                <a:effectLst/>
                <a:uLnTx/>
                <a:uFillTx/>
                <a:latin typeface="-apple-system"/>
                <a:ea typeface="+mn-ea"/>
                <a:cs typeface="+mn-cs"/>
                <a:hlinkClick r:id="rId4">
                  <a:extLst>
                    <a:ext uri="{A12FA001-AC4F-418D-AE19-62706E023703}">
                      <ahyp:hlinkClr xmlns:ahyp="http://schemas.microsoft.com/office/drawing/2018/hyperlinkcolor" val="tx"/>
                    </a:ext>
                  </a:extLst>
                </a:hlinkClick>
              </a:rPr>
              <a:t>Terraform Registry</a:t>
            </a:r>
            <a:r>
              <a:rPr kumimoji="0" lang="en-US" sz="2000" b="0" i="0" u="none" strike="noStrike" kern="1200" cap="none" spc="0" normalizeH="0" baseline="0" noProof="0" dirty="0">
                <a:ln>
                  <a:noFill/>
                </a:ln>
                <a:solidFill>
                  <a:schemeClr val="tx2"/>
                </a:solidFill>
                <a:effectLst/>
                <a:uLnTx/>
                <a:uFillTx/>
                <a:latin typeface="-apple-system"/>
                <a:ea typeface="+mn-ea"/>
                <a:cs typeface="+mn-cs"/>
              </a:rPr>
              <a:t> is the main directory of publicly available Terraform providers, and hosts providers for most major infrastructure platforms. Each provider has its own release cadence and version numbers.</a:t>
            </a:r>
            <a:endParaRPr kumimoji="0" lang="en-IN" sz="2000" b="0" i="0" u="none" strike="noStrike" kern="1200" cap="none" spc="0" normalizeH="0" baseline="0" noProof="0" dirty="0">
              <a:ln>
                <a:noFill/>
              </a:ln>
              <a:solidFill>
                <a:schemeClr val="tx2"/>
              </a:solidFill>
              <a:effectLst/>
              <a:uLnTx/>
              <a:uFillTx/>
              <a:latin typeface="Equip Light"/>
              <a:ea typeface="+mn-ea"/>
              <a:cs typeface="+mn-cs"/>
            </a:endParaRPr>
          </a:p>
        </p:txBody>
      </p:sp>
      <p:pic>
        <p:nvPicPr>
          <p:cNvPr id="5" name="Picture 2" descr="Nagarro Debuts as an Independent, Publicly Listed Company | Global ...">
            <a:extLst>
              <a:ext uri="{FF2B5EF4-FFF2-40B4-BE49-F238E27FC236}">
                <a16:creationId xmlns:a16="http://schemas.microsoft.com/office/drawing/2014/main" id="{CD119209-0BE3-19A5-E5BD-5379051AAF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1076"/>
          <a:stretch/>
        </p:blipFill>
        <p:spPr bwMode="auto">
          <a:xfrm>
            <a:off x="10709832" y="136880"/>
            <a:ext cx="878013" cy="119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07721"/>
      </p:ext>
    </p:extLst>
  </p:cSld>
  <p:clrMapOvr>
    <a:masterClrMapping/>
  </p:clrMapOvr>
</p:sld>
</file>

<file path=ppt/theme/theme1.xml><?xml version="1.0" encoding="utf-8"?>
<a:theme xmlns:a="http://schemas.openxmlformats.org/drawingml/2006/main" name="Office">
  <a:themeElements>
    <a:clrScheme name="Nagarro">
      <a:dk1>
        <a:srgbClr val="47D7AC"/>
      </a:dk1>
      <a:lt1>
        <a:srgbClr val="FFFFFF"/>
      </a:lt1>
      <a:dk2>
        <a:srgbClr val="06041F"/>
      </a:dk2>
      <a:lt2>
        <a:srgbClr val="8893A5"/>
      </a:lt2>
      <a:accent1>
        <a:srgbClr val="47D7AC"/>
      </a:accent1>
      <a:accent2>
        <a:srgbClr val="2E008B"/>
      </a:accent2>
      <a:accent3>
        <a:srgbClr val="C4C9D1"/>
      </a:accent3>
      <a:accent4>
        <a:srgbClr val="13294B"/>
      </a:accent4>
      <a:accent5>
        <a:srgbClr val="FBD872"/>
      </a:accent5>
      <a:accent6>
        <a:srgbClr val="F8485E"/>
      </a:accent6>
      <a:hlink>
        <a:srgbClr val="3AAB94"/>
      </a:hlink>
      <a:folHlink>
        <a:srgbClr val="3AAB94"/>
      </a:folHlink>
    </a:clrScheme>
    <a:fontScheme name="HL EquipExtMed, Text Equip light">
      <a:majorFont>
        <a:latin typeface="Equip Extended Medium"/>
        <a:ea typeface=""/>
        <a:cs typeface=""/>
      </a:majorFont>
      <a:minorFont>
        <a:latin typeface="Equip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552A1DDA-E1EA-439C-9442-1C1287111B9E}" vid="{4CAE16E9-DEAF-44DA-A17C-CF3064B553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64c3cff-a35d-44ce-aa79-c9eff83f3b9d" xsi:nil="true"/>
    <lcf76f155ced4ddcb4097134ff3c332f xmlns="18d3d194-ef41-4ce6-a605-99cab5a4466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C9146C9070A24D944F0B1AC940C89D" ma:contentTypeVersion="16" ma:contentTypeDescription="Create a new document." ma:contentTypeScope="" ma:versionID="9cd5ffa4c6c03c3a05db772da4167111">
  <xsd:schema xmlns:xsd="http://www.w3.org/2001/XMLSchema" xmlns:xs="http://www.w3.org/2001/XMLSchema" xmlns:p="http://schemas.microsoft.com/office/2006/metadata/properties" xmlns:ns2="18d3d194-ef41-4ce6-a605-99cab5a44660" xmlns:ns3="564c3cff-a35d-44ce-aa79-c9eff83f3b9d" targetNamespace="http://schemas.microsoft.com/office/2006/metadata/properties" ma:root="true" ma:fieldsID="95fa6f41f935c83b40659ccff9c01ca9" ns2:_="" ns3:_="">
    <xsd:import namespace="18d3d194-ef41-4ce6-a605-99cab5a44660"/>
    <xsd:import namespace="564c3cff-a35d-44ce-aa79-c9eff83f3b9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d3d194-ef41-4ce6-a605-99cab5a44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715f63-63d5-4241-9ac6-6337b509393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64c3cff-a35d-44ce-aa79-c9eff83f3b9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d2b679-dd15-4fbb-9a38-c26de435a960}" ma:internalName="TaxCatchAll" ma:showField="CatchAllData" ma:web="564c3cff-a35d-44ce-aa79-c9eff83f3b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1170DD-8DE7-40B6-8629-230B59E6F98D}">
  <ds:schemaRefs>
    <ds:schemaRef ds:uri="http://schemas.microsoft.com/sharepoint/v3/contenttype/forms"/>
  </ds:schemaRefs>
</ds:datastoreItem>
</file>

<file path=customXml/itemProps2.xml><?xml version="1.0" encoding="utf-8"?>
<ds:datastoreItem xmlns:ds="http://schemas.openxmlformats.org/officeDocument/2006/customXml" ds:itemID="{7EC235AF-6978-42EA-B0EF-2855240E5914}">
  <ds:schemaRefs>
    <ds:schemaRef ds:uri="http://purl.org/dc/dcmitype/"/>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564c3cff-a35d-44ce-aa79-c9eff83f3b9d"/>
    <ds:schemaRef ds:uri="18d3d194-ef41-4ce6-a605-99cab5a4466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BAD46CD-345F-482B-8341-EE24F6D4DB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d3d194-ef41-4ce6-a605-99cab5a44660"/>
    <ds:schemaRef ds:uri="564c3cff-a35d-44ce-aa79-c9eff83f3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2359</TotalTime>
  <Words>2590</Words>
  <Application>Microsoft Office PowerPoint</Application>
  <PresentationFormat>Widescreen</PresentationFormat>
  <Paragraphs>227</Paragraphs>
  <Slides>35</Slides>
  <Notes>2</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35</vt:i4>
      </vt:variant>
    </vt:vector>
  </HeadingPairs>
  <TitlesOfParts>
    <vt:vector size="58" baseType="lpstr">
      <vt:lpstr>Amazon Ember</vt:lpstr>
      <vt:lpstr>-apple-system</vt:lpstr>
      <vt:lpstr>Arial</vt:lpstr>
      <vt:lpstr>Calibri</vt:lpstr>
      <vt:lpstr>Equip</vt:lpstr>
      <vt:lpstr>Equip Extended</vt:lpstr>
      <vt:lpstr>Equip Extended Bold</vt:lpstr>
      <vt:lpstr>Equip Extended Light</vt:lpstr>
      <vt:lpstr>Equip Extended Medium</vt:lpstr>
      <vt:lpstr>Equip Extended Thin</vt:lpstr>
      <vt:lpstr>Equip Light</vt:lpstr>
      <vt:lpstr>Equip Medium</vt:lpstr>
      <vt:lpstr>geekflare-primary</vt:lpstr>
      <vt:lpstr>inter-regular</vt:lpstr>
      <vt:lpstr>Interstate</vt:lpstr>
      <vt:lpstr>LiberationSans</vt:lpstr>
      <vt:lpstr>Lucida Handwriting</vt:lpstr>
      <vt:lpstr>RedHatText</vt:lpstr>
      <vt:lpstr>source-code-pro</vt:lpstr>
      <vt:lpstr>source-serif-pro</vt:lpstr>
      <vt:lpstr>ui-monospace</vt:lpstr>
      <vt:lpstr>Wingdings</vt:lpstr>
      <vt:lpstr>Office</vt:lpstr>
      <vt:lpstr>Deploying microservice over the EKS cluster using Terraform </vt:lpstr>
      <vt:lpstr>Technologies used for this POC </vt:lpstr>
      <vt:lpstr>Introduction:  </vt:lpstr>
      <vt:lpstr>Pre-Requisites: </vt:lpstr>
      <vt:lpstr>Infrastructure-as-Code(IaC) : Terraform</vt:lpstr>
      <vt:lpstr>Benefits of IaC </vt:lpstr>
      <vt:lpstr>How Terraform works ?</vt:lpstr>
      <vt:lpstr>Terraform Core And Provider</vt:lpstr>
      <vt:lpstr>Providers</vt:lpstr>
      <vt:lpstr>Terraform basics</vt:lpstr>
      <vt:lpstr>Terraform Lifecycle</vt:lpstr>
      <vt:lpstr>1. Terraform init</vt:lpstr>
      <vt:lpstr>2. Terraform plan</vt:lpstr>
      <vt:lpstr>3. Terraform apply</vt:lpstr>
      <vt:lpstr>4. Terraform destroy</vt:lpstr>
      <vt:lpstr>POC Solution Design Architecture</vt:lpstr>
      <vt:lpstr>PowerPoint Presentation</vt:lpstr>
      <vt:lpstr>VPC - Virtual private cloud</vt:lpstr>
      <vt:lpstr>Subnets</vt:lpstr>
      <vt:lpstr>Internet Gateway</vt:lpstr>
      <vt:lpstr>NAT Gateway</vt:lpstr>
      <vt:lpstr>Route Tables</vt:lpstr>
      <vt:lpstr>Route table association</vt:lpstr>
      <vt:lpstr>Kubernetes working - Architecture</vt:lpstr>
      <vt:lpstr>EKS cluster </vt:lpstr>
      <vt:lpstr>EKS node-group ( Worker Nodes )</vt:lpstr>
      <vt:lpstr>Kubernetes Deployment and Services</vt:lpstr>
      <vt:lpstr>Snapshot of our Code’s directory structure in VS Code</vt:lpstr>
      <vt:lpstr>Accessing Kubernetes cluster</vt:lpstr>
      <vt:lpstr>After Kubernetes Deployment </vt:lpstr>
      <vt:lpstr>OUTPUT</vt:lpstr>
      <vt:lpstr>Troubleshooting </vt:lpstr>
      <vt:lpstr>PowerPoint Presentation</vt:lpstr>
      <vt:lpstr>DO YOU HAVE ANY QUESTIONS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Kubeapps : Your Application Dashboard for Kubernetes</dc:title>
  <dc:creator>Deeksha Arora</dc:creator>
  <cp:lastModifiedBy>Deeksha Arora</cp:lastModifiedBy>
  <cp:revision>9</cp:revision>
  <dcterms:modified xsi:type="dcterms:W3CDTF">2023-02-28T11:29:12Z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0x01010001C9146C9070A24D944F0B1AC940C89D</vt:lpwstr>
  </property>
</Properties>
</file>