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7" r:id="rId4"/>
    <p:sldId id="268" r:id="rId5"/>
    <p:sldId id="257" r:id="rId6"/>
    <p:sldId id="259" r:id="rId7"/>
    <p:sldId id="262" r:id="rId8"/>
    <p:sldId id="263" r:id="rId9"/>
    <p:sldId id="261" r:id="rId10"/>
    <p:sldId id="260" r:id="rId11"/>
    <p:sldId id="264" r:id="rId12"/>
    <p:sldId id="271" r:id="rId13"/>
    <p:sldId id="272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85800"/>
            <a:ext cx="8915399" cy="2262781"/>
          </a:xfrm>
        </p:spPr>
        <p:txBody>
          <a:bodyPr/>
          <a:lstStyle/>
          <a:p>
            <a:r>
              <a:rPr lang="en-IN" dirty="0" smtClean="0"/>
              <a:t>TMDB MOVIE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5928" y="2948581"/>
            <a:ext cx="8915399" cy="1126283"/>
          </a:xfrm>
        </p:spPr>
        <p:txBody>
          <a:bodyPr/>
          <a:lstStyle/>
          <a:p>
            <a:r>
              <a:rPr lang="en-IN" sz="2000" b="1" dirty="0" smtClean="0"/>
              <a:t>-Presented By </a:t>
            </a:r>
            <a:endParaRPr lang="en-IN" sz="2000" b="1" dirty="0" smtClean="0"/>
          </a:p>
          <a:p>
            <a:r>
              <a:rPr lang="en-IN" sz="2000" b="1" dirty="0" smtClean="0"/>
              <a:t>DEEKSHA R</a:t>
            </a:r>
            <a:endParaRPr lang="en-IN" sz="2000" b="1" dirty="0" smtClean="0"/>
          </a:p>
        </p:txBody>
      </p:sp>
      <p:pic>
        <p:nvPicPr>
          <p:cNvPr id="4" name="Picture 3" descr="kisspng-photographic-film-movie-camera-cinema-website-and-mobile-application-development-service-5d3fc9250ede49.9926975015644613490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8210" y="3029585"/>
            <a:ext cx="3084830" cy="30848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6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83168" y="5585266"/>
            <a:ext cx="795117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 dirty="0"/>
              <a:t>df2.sort_values(by='</a:t>
            </a:r>
            <a:r>
              <a:rPr lang="en-IN" dirty="0" err="1"/>
              <a:t>revenue',ascending</a:t>
            </a:r>
            <a:r>
              <a:rPr lang="en-IN" dirty="0"/>
              <a:t>=False).head(10)</a:t>
            </a:r>
            <a:endParaRPr lang="en-IN" dirty="0"/>
          </a:p>
          <a:p>
            <a:r>
              <a:rPr lang="en-IN" dirty="0"/>
              <a:t>df2.sort_values(by='budget',ascending=False).head(10)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83169" y="44917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List top 10 movies with highest revenue and top 10 with least budget</a:t>
            </a:r>
            <a:endParaRPr lang="en-IN" dirty="0" smtClean="0"/>
          </a:p>
        </p:txBody>
      </p:sp>
      <p:pic>
        <p:nvPicPr>
          <p:cNvPr id="8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82925" y="1529080"/>
            <a:ext cx="6586855" cy="2563495"/>
          </a:xfrm>
          <a:prstGeom prst="rect">
            <a:avLst/>
          </a:prstGeom>
        </p:spPr>
      </p:pic>
      <p:pic>
        <p:nvPicPr>
          <p:cNvPr id="9" name="Content Placeholder 4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58195" y="5585460"/>
            <a:ext cx="969645" cy="975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514" y="248825"/>
            <a:ext cx="8911687" cy="1280890"/>
          </a:xfrm>
        </p:spPr>
        <p:txBody>
          <a:bodyPr/>
          <a:lstStyle/>
          <a:p>
            <a:r>
              <a:rPr lang="en-IN" dirty="0" smtClean="0"/>
              <a:t>Task 7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96243" y="3094161"/>
            <a:ext cx="7951177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/>
              <a:t>sb.regplot(x= "budget", </a:t>
            </a:r>
            <a:endParaRPr lang="en-IN"/>
          </a:p>
          <a:p>
            <a:r>
              <a:rPr lang="en-IN"/>
              <a:t>            y = "popularity", </a:t>
            </a:r>
            <a:endParaRPr lang="en-IN"/>
          </a:p>
          <a:p>
            <a:r>
              <a:rPr lang="en-IN"/>
              <a:t>            data = df1)</a:t>
            </a:r>
            <a:endParaRPr lang="en-IN"/>
          </a:p>
          <a:p>
            <a:r>
              <a:rPr lang="en-IN"/>
              <a:t>plt.xlabel('Budget')</a:t>
            </a:r>
            <a:endParaRPr lang="en-IN"/>
          </a:p>
          <a:p>
            <a:r>
              <a:rPr lang="en-IN"/>
              <a:t>plt.ylabel('Popularity')</a:t>
            </a:r>
            <a:endParaRPr lang="en-IN"/>
          </a:p>
          <a:p>
            <a:r>
              <a:rPr lang="en-IN"/>
              <a:t>plt.title('Popularity VS Budget for Movies')</a:t>
            </a:r>
            <a:endParaRPr lang="en-IN"/>
          </a:p>
          <a:p>
            <a:r>
              <a:rPr lang="en-IN"/>
              <a:t>plt.show()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97819" y="1904083"/>
            <a:ext cx="6096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How are popularity of movies related to movie budgets?</a:t>
            </a:r>
            <a:endParaRPr lang="en-IN" dirty="0" smtClean="0"/>
          </a:p>
        </p:txBody>
      </p:sp>
      <p:pic>
        <p:nvPicPr>
          <p:cNvPr id="8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  <p:pic>
        <p:nvPicPr>
          <p:cNvPr id="102" name="Content Placeholder 10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6675" y="1718310"/>
            <a:ext cx="4313555" cy="3422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369" y="804450"/>
            <a:ext cx="8911687" cy="1280890"/>
          </a:xfrm>
        </p:spPr>
        <p:txBody>
          <a:bodyPr/>
          <a:lstStyle/>
          <a:p>
            <a:r>
              <a:rPr lang="en-IN" dirty="0" smtClean="0"/>
              <a:t>Task 8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96000" y="3094355"/>
            <a:ext cx="53028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/>
              <a:t>df2.groupby('company_first_index')['company_first_index'].count().sort_values(ascending=False)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97819" y="1904083"/>
            <a:ext cx="6096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Display the names of production companies along with the number of times they appear in dataset</a:t>
            </a:r>
            <a:endParaRPr lang="en-IN" dirty="0" smtClean="0"/>
          </a:p>
        </p:txBody>
      </p:sp>
      <p:pic>
        <p:nvPicPr>
          <p:cNvPr id="8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8125" y="2085340"/>
            <a:ext cx="433705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369" y="804450"/>
            <a:ext cx="8911687" cy="1280890"/>
          </a:xfrm>
        </p:spPr>
        <p:txBody>
          <a:bodyPr/>
          <a:lstStyle/>
          <a:p>
            <a:r>
              <a:rPr lang="en-IN" dirty="0" smtClean="0"/>
              <a:t>Task 9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51855" y="3575050"/>
            <a:ext cx="494665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/>
              <a:t>pd.pivot_table(data=df2,index='company_first_index',values='title',aggfunc='count').sort_values(by=['title'], ascending=False).head(25)</a:t>
            </a:r>
            <a:endParaRPr lang="en-IN"/>
          </a:p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97819" y="1904083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Display the names of top 25 production companies based on no.of movies produced in descending order of no.of movies produced</a:t>
            </a:r>
            <a:endParaRPr lang="en-IN" dirty="0" smtClean="0"/>
          </a:p>
        </p:txBody>
      </p:sp>
      <p:pic>
        <p:nvPicPr>
          <p:cNvPr id="8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85670" y="1711960"/>
            <a:ext cx="2760980" cy="3777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809" y="278035"/>
            <a:ext cx="8911687" cy="1280890"/>
          </a:xfrm>
        </p:spPr>
        <p:txBody>
          <a:bodyPr/>
          <a:lstStyle/>
          <a:p>
            <a:r>
              <a:rPr lang="en-IN" dirty="0" smtClean="0"/>
              <a:t>Task 10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27313" y="5332536"/>
            <a:ext cx="795117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/>
              <a:t>df2 = df2.sort_values(by='revenue', ascending=False)  top_500 = df2.head(500) 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112135" y="3854450"/>
            <a:ext cx="782574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Sort the data in desc order based on revenue  and filter top 500 movies and perform aggregations for budget, runtime,revenue column and do outlier analysis</a:t>
            </a:r>
            <a:endParaRPr lang="en-IN" dirty="0" smtClean="0"/>
          </a:p>
        </p:txBody>
      </p:sp>
      <p:pic>
        <p:nvPicPr>
          <p:cNvPr id="8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34590" y="1086485"/>
            <a:ext cx="8406130" cy="2488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152305"/>
            <a:ext cx="8911687" cy="1280890"/>
          </a:xfrm>
        </p:spPr>
        <p:txBody>
          <a:bodyPr/>
          <a:lstStyle/>
          <a:p>
            <a:r>
              <a:rPr lang="en-IN" dirty="0" smtClean="0"/>
              <a:t>Task 11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68863" y="3482781"/>
            <a:ext cx="795117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/>
              <a:t>above_avg_movies = df[df['runtime'] &gt; avg_runtime]</a:t>
            </a:r>
            <a:endParaRPr lang="en-IN"/>
          </a:p>
          <a:p>
            <a:r>
              <a:rPr lang="en-IN"/>
              <a:t>production_counts = above_avg_movies[['title','runtime']]</a:t>
            </a:r>
            <a:endParaRPr lang="en-IN"/>
          </a:p>
          <a:p>
            <a:r>
              <a:rPr lang="en-IN"/>
              <a:t>production_counts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408539" y="1657068"/>
            <a:ext cx="6096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Display the names of the movies along with runtimes for those movies that have above avg runtime.</a:t>
            </a:r>
            <a:endParaRPr lang="en-IN" dirty="0" smtClean="0"/>
          </a:p>
        </p:txBody>
      </p:sp>
      <p:pic>
        <p:nvPicPr>
          <p:cNvPr id="8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  <p:pic>
        <p:nvPicPr>
          <p:cNvPr id="9" name="Content Placeholder 4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58195" y="5585460"/>
            <a:ext cx="969645" cy="9759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9575" y="1657350"/>
            <a:ext cx="3180715" cy="3830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895" y="2133600"/>
            <a:ext cx="7400925" cy="3777615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ea typeface="Adobe Fan Heiti Std B" panose="020B0700000000000000" pitchFamily="34" charset="-128"/>
                <a:sym typeface="+mn-ea"/>
              </a:rPr>
              <a:t>First step ,the data was loaded and read into python using pandas library.</a:t>
            </a:r>
            <a:endParaRPr lang="en-IN" sz="2800" dirty="0" smtClean="0">
              <a:ea typeface="Adobe Fan Heiti Std B" panose="020B0700000000000000" pitchFamily="34" charset="-128"/>
            </a:endParaRPr>
          </a:p>
          <a:p>
            <a:r>
              <a:rPr lang="en-IN" sz="2800" dirty="0" smtClean="0">
                <a:ea typeface="Adobe Fan Heiti Std B" panose="020B0700000000000000" pitchFamily="34" charset="-128"/>
                <a:sym typeface="+mn-ea"/>
              </a:rPr>
              <a:t>Statistically summary to know about the aggregation values</a:t>
            </a:r>
            <a:endParaRPr lang="en-IN" sz="2800" dirty="0" smtClean="0">
              <a:ea typeface="Adobe Fan Heiti Std B" panose="020B0700000000000000" pitchFamily="34" charset="-128"/>
            </a:endParaRPr>
          </a:p>
          <a:p>
            <a:r>
              <a:rPr lang="en-IN" sz="2800" dirty="0" smtClean="0">
                <a:ea typeface="Adobe Fan Heiti Std B" panose="020B0700000000000000" pitchFamily="34" charset="-128"/>
                <a:sym typeface="+mn-ea"/>
              </a:rPr>
              <a:t>Identifying missing values </a:t>
            </a:r>
            <a:endParaRPr lang="en-IN" sz="2800" dirty="0" smtClean="0">
              <a:ea typeface="Adobe Fan Heiti Std B" panose="020B0700000000000000" pitchFamily="34" charset="-128"/>
            </a:endParaRPr>
          </a:p>
          <a:p>
            <a:r>
              <a:rPr lang="en-IN" sz="2800" dirty="0" smtClean="0">
                <a:ea typeface="Adobe Fan Heiti Std B" panose="020B0700000000000000" pitchFamily="34" charset="-128"/>
                <a:sym typeface="+mn-ea"/>
              </a:rPr>
              <a:t>Data Imputation with the help of modal value as it is best suited for categorical data type</a:t>
            </a:r>
            <a:endParaRPr lang="en-IN" sz="2800" dirty="0" smtClean="0">
              <a:ea typeface="Adobe Fan Heiti Std B" panose="020B0700000000000000" pitchFamily="34" charset="-128"/>
              <a:sym typeface="+mn-ea"/>
            </a:endParaRPr>
          </a:p>
        </p:txBody>
      </p:sp>
      <p:pic>
        <p:nvPicPr>
          <p:cNvPr id="5" name="Content Placeholder 4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93755" y="5579110"/>
            <a:ext cx="953770" cy="959485"/>
          </a:xfrm>
          <a:prstGeom prst="rect">
            <a:avLst/>
          </a:prstGeom>
        </p:spPr>
      </p:pic>
      <p:pic>
        <p:nvPicPr>
          <p:cNvPr id="4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505" y="624110"/>
            <a:ext cx="8911687" cy="1280890"/>
          </a:xfrm>
        </p:spPr>
        <p:txBody>
          <a:bodyPr/>
          <a:lstStyle/>
          <a:p>
            <a:r>
              <a:rPr lang="en-IN" dirty="0"/>
              <a:t>DESCRIPTION OF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965" y="1807796"/>
            <a:ext cx="8915400" cy="3777622"/>
          </a:xfrm>
        </p:spPr>
        <p:txBody>
          <a:bodyPr>
            <a:normAutofit lnSpcReduction="20000"/>
          </a:bodyPr>
          <a:lstStyle/>
          <a:p>
            <a:r>
              <a:rPr lang="en-IN" sz="2800" dirty="0" smtClean="0">
                <a:ea typeface="Adobe Fan Heiti Std B" panose="020B0700000000000000" pitchFamily="34" charset="-128"/>
                <a:sym typeface="+mn-ea"/>
              </a:rPr>
              <a:t>The TMDB  Movie dataset is a collection of information about movies. </a:t>
            </a:r>
            <a:endParaRPr lang="en-IN" sz="2800" dirty="0" smtClean="0">
              <a:ea typeface="Adobe Fan Heiti Std B" panose="020B0700000000000000" pitchFamily="34" charset="-128"/>
              <a:sym typeface="+mn-ea"/>
            </a:endParaRPr>
          </a:p>
          <a:p>
            <a:r>
              <a:rPr lang="en-IN" sz="2800" dirty="0" smtClean="0">
                <a:ea typeface="Adobe Fan Heiti Std B" panose="020B0700000000000000" pitchFamily="34" charset="-128"/>
                <a:sym typeface="+mn-ea"/>
              </a:rPr>
              <a:t>It includes details like movie titles, release dates, genres, cast and crew, budget, revenue, and user ratings.</a:t>
            </a:r>
            <a:endParaRPr lang="en-IN" sz="2800" dirty="0" smtClean="0">
              <a:ea typeface="Adobe Fan Heiti Std B" panose="020B0700000000000000" pitchFamily="34" charset="-128"/>
              <a:sym typeface="+mn-ea"/>
            </a:endParaRPr>
          </a:p>
          <a:p>
            <a:r>
              <a:rPr lang="en-IN" sz="2800" dirty="0" smtClean="0">
                <a:ea typeface="Adobe Fan Heiti Std B" panose="020B0700000000000000" pitchFamily="34" charset="-128"/>
                <a:sym typeface="+mn-ea"/>
              </a:rPr>
              <a:t> This dataset allows for analysis of  trends in a movie success or loss.</a:t>
            </a:r>
            <a:endParaRPr lang="en-IN" sz="2800" dirty="0" smtClean="0">
              <a:ea typeface="Adobe Fan Heiti Std B" panose="020B0700000000000000" pitchFamily="34" charset="-128"/>
              <a:sym typeface="+mn-ea"/>
            </a:endParaRPr>
          </a:p>
          <a:p>
            <a:r>
              <a:rPr lang="en-IN" sz="2800" dirty="0" smtClean="0">
                <a:ea typeface="Adobe Fan Heiti Std B" panose="020B0700000000000000" pitchFamily="34" charset="-128"/>
                <a:sym typeface="+mn-ea"/>
              </a:rPr>
              <a:t>This dataset is used for understanding the various perspectives in movies.</a:t>
            </a:r>
            <a:endParaRPr lang="en-IN" sz="2800" dirty="0" smtClean="0">
              <a:ea typeface="Adobe Fan Heiti Std B" panose="020B0700000000000000" pitchFamily="34" charset="-128"/>
              <a:sym typeface="+mn-ea"/>
            </a:endParaRPr>
          </a:p>
        </p:txBody>
      </p:sp>
      <p:pic>
        <p:nvPicPr>
          <p:cNvPr id="5" name="Content Placeholder 4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93755" y="5579110"/>
            <a:ext cx="953770" cy="959485"/>
          </a:xfrm>
          <a:prstGeom prst="rect">
            <a:avLst/>
          </a:prstGeom>
        </p:spPr>
      </p:pic>
      <p:pic>
        <p:nvPicPr>
          <p:cNvPr id="4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5706110"/>
            <a:ext cx="953770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 OF METHOD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35" y="2145616"/>
            <a:ext cx="8915400" cy="3777622"/>
          </a:xfrm>
        </p:spPr>
        <p:txBody>
          <a:bodyPr>
            <a:normAutofit fontScale="80000"/>
          </a:bodyPr>
          <a:lstStyle/>
          <a:p>
            <a:r>
              <a:rPr lang="en-IN" sz="2400" dirty="0" smtClean="0"/>
              <a:t>I chose to remove the missing values as since the columns had unique values. </a:t>
            </a:r>
            <a:endParaRPr lang="en-IN" sz="2400" dirty="0" smtClean="0"/>
          </a:p>
          <a:p>
            <a:r>
              <a:rPr lang="en-IN" sz="2400" dirty="0" smtClean="0"/>
              <a:t>Filling it in with aggregation values would give biased data and not make sense.</a:t>
            </a:r>
            <a:endParaRPr lang="en-IN" sz="2400" dirty="0" smtClean="0"/>
          </a:p>
          <a:p>
            <a:r>
              <a:rPr lang="en-IN" sz="2400" dirty="0" smtClean="0"/>
              <a:t> So removing it is easier as we can avoid any wrong imputations.</a:t>
            </a:r>
            <a:endParaRPr lang="en-IN" sz="2400" dirty="0" smtClean="0"/>
          </a:p>
          <a:p>
            <a:r>
              <a:rPr lang="en-IN" sz="2400" dirty="0">
                <a:sym typeface="+mn-ea"/>
              </a:rPr>
              <a:t>There is no correlation between popularity of movies and its budget.</a:t>
            </a:r>
            <a:r>
              <a:rPr lang="en-US" sz="2400" dirty="0">
                <a:sym typeface="+mn-ea"/>
              </a:rPr>
              <a:t> 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I feel budget is not always a good indicator of the quality of a movie. 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There are many low-budget movies that are very popular, and many high-budget movies that are not.</a:t>
            </a:r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5" name="Content Placeholder 4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93755" y="5579110"/>
            <a:ext cx="953770" cy="959485"/>
          </a:xfrm>
          <a:prstGeom prst="rect">
            <a:avLst/>
          </a:prstGeom>
        </p:spPr>
      </p:pic>
      <p:pic>
        <p:nvPicPr>
          <p:cNvPr id="4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594" y="256669"/>
            <a:ext cx="8911687" cy="1280890"/>
          </a:xfrm>
        </p:spPr>
        <p:txBody>
          <a:bodyPr/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67410" y="3048587"/>
            <a:ext cx="4474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 dirty="0"/>
              <a:t>df2[['title','</a:t>
            </a:r>
            <a:r>
              <a:rPr lang="en-IN" dirty="0" err="1"/>
              <a:t>genre_first_index</a:t>
            </a:r>
            <a:r>
              <a:rPr lang="en-IN" dirty="0"/>
              <a:t>']].head(50)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61055" y="1885292"/>
            <a:ext cx="5091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Display the genres and title of first 50 movies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251" y="1146519"/>
            <a:ext cx="3962743" cy="4450466"/>
          </a:xfrm>
          <a:prstGeom prst="rect">
            <a:avLst/>
          </a:prstGeom>
        </p:spPr>
      </p:pic>
      <p:pic>
        <p:nvPicPr>
          <p:cNvPr id="3" name="Content Placeholder 2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93755" y="5579110"/>
            <a:ext cx="953770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594" y="256669"/>
            <a:ext cx="8911687" cy="1280890"/>
          </a:xfrm>
        </p:spPr>
        <p:txBody>
          <a:bodyPr/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57444" y="3275010"/>
            <a:ext cx="1970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 dirty="0"/>
              <a:t>df1.isnull().sum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257444" y="2208458"/>
            <a:ext cx="46554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Identify null values from the </a:t>
            </a:r>
            <a:r>
              <a:rPr lang="en-IN" dirty="0" err="1" smtClean="0"/>
              <a:t>dataframe</a:t>
            </a:r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5377" y="1634407"/>
            <a:ext cx="3073633" cy="4098177"/>
          </a:xfrm>
          <a:prstGeom prst="rect">
            <a:avLst/>
          </a:prstGeom>
        </p:spPr>
      </p:pic>
      <p:pic>
        <p:nvPicPr>
          <p:cNvPr id="4" name="Content Placeholder 3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93755" y="5579110"/>
            <a:ext cx="953770" cy="959485"/>
          </a:xfrm>
          <a:prstGeom prst="rect">
            <a:avLst/>
          </a:prstGeom>
        </p:spPr>
      </p:pic>
      <p:pic>
        <p:nvPicPr>
          <p:cNvPr id="8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594" y="256669"/>
            <a:ext cx="8911687" cy="1280890"/>
          </a:xfrm>
        </p:spPr>
        <p:txBody>
          <a:bodyPr/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57444" y="3442064"/>
            <a:ext cx="5476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 dirty="0"/>
              <a:t>df2[df2['budget'] &gt; 220000][['</a:t>
            </a:r>
            <a:r>
              <a:rPr lang="en-IN" dirty="0" err="1"/>
              <a:t>genre_first_index</a:t>
            </a:r>
            <a:r>
              <a:rPr lang="en-IN" dirty="0"/>
              <a:t>']]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257444" y="2208458"/>
            <a:ext cx="42194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Display movie categories that have </a:t>
            </a:r>
            <a:endParaRPr lang="en-IN" dirty="0" smtClean="0"/>
          </a:p>
          <a:p>
            <a:r>
              <a:rPr lang="en-IN" dirty="0" smtClean="0"/>
              <a:t>Budget greater than $220000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840" y="1537559"/>
            <a:ext cx="2088824" cy="4188145"/>
          </a:xfrm>
          <a:prstGeom prst="rect">
            <a:avLst/>
          </a:prstGeom>
        </p:spPr>
      </p:pic>
      <p:pic>
        <p:nvPicPr>
          <p:cNvPr id="3" name="Content Placeholder 2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93755" y="5579110"/>
            <a:ext cx="953770" cy="959485"/>
          </a:xfrm>
          <a:prstGeom prst="rect">
            <a:avLst/>
          </a:prstGeom>
        </p:spPr>
      </p:pic>
      <p:pic>
        <p:nvPicPr>
          <p:cNvPr id="7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594" y="256669"/>
            <a:ext cx="8911687" cy="1280890"/>
          </a:xfrm>
        </p:spPr>
        <p:txBody>
          <a:bodyPr/>
          <a:lstStyle/>
          <a:p>
            <a:r>
              <a:rPr lang="en-IN" dirty="0" smtClean="0"/>
              <a:t>Task 4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09746" y="35614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 dirty="0" smtClean="0"/>
              <a:t>df2[df2</a:t>
            </a:r>
            <a:r>
              <a:rPr lang="en-IN" dirty="0"/>
              <a:t>['revenue'] &gt; 961000000][['</a:t>
            </a:r>
            <a:r>
              <a:rPr lang="en-IN" dirty="0" err="1"/>
              <a:t>genre_first_index</a:t>
            </a:r>
            <a:r>
              <a:rPr lang="en-IN" dirty="0"/>
              <a:t>']]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709746" y="18628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Display movie categories that have revenue greater than $961,000,000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352" y="1326518"/>
            <a:ext cx="1470787" cy="4839119"/>
          </a:xfrm>
          <a:prstGeom prst="rect">
            <a:avLst/>
          </a:prstGeom>
        </p:spPr>
      </p:pic>
      <p:pic>
        <p:nvPicPr>
          <p:cNvPr id="3" name="Content Placeholder 2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93755" y="5579110"/>
            <a:ext cx="953770" cy="959485"/>
          </a:xfrm>
          <a:prstGeom prst="rect">
            <a:avLst/>
          </a:prstGeom>
        </p:spPr>
      </p:pic>
      <p:pic>
        <p:nvPicPr>
          <p:cNvPr id="8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594" y="256669"/>
            <a:ext cx="8911687" cy="1280890"/>
          </a:xfrm>
        </p:spPr>
        <p:txBody>
          <a:bodyPr/>
          <a:lstStyle/>
          <a:p>
            <a:r>
              <a:rPr lang="en-IN" dirty="0" smtClean="0"/>
              <a:t>Task 5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693" y="1132572"/>
            <a:ext cx="7176402" cy="29448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3169" y="55852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CODE:</a:t>
            </a:r>
            <a:endParaRPr lang="en-IN" dirty="0" smtClean="0"/>
          </a:p>
          <a:p>
            <a:r>
              <a:rPr lang="en-IN" dirty="0" smtClean="0"/>
              <a:t>df1=df1</a:t>
            </a:r>
            <a:r>
              <a:rPr lang="en-IN" dirty="0"/>
              <a:t>[(df1['budget'] != 0) &amp; (df1['revenue']!= 0)]</a:t>
            </a:r>
            <a:endParaRPr lang="en-IN" dirty="0"/>
          </a:p>
          <a:p>
            <a:r>
              <a:rPr lang="en-IN" dirty="0"/>
              <a:t>df1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83169" y="44917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Question:</a:t>
            </a:r>
            <a:endParaRPr lang="en-IN" dirty="0" smtClean="0"/>
          </a:p>
          <a:p>
            <a:r>
              <a:rPr lang="en-IN" dirty="0" smtClean="0"/>
              <a:t>Remove rows with values 0 from budget and revenue columns</a:t>
            </a:r>
            <a:endParaRPr lang="en-IN" dirty="0"/>
          </a:p>
        </p:txBody>
      </p:sp>
      <p:pic>
        <p:nvPicPr>
          <p:cNvPr id="4" name="Content Placeholder 3" descr="short-film-cinema-logo-clapperboard-clap-ab0c215f7fe4c9138bf9148a158b359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93755" y="5579110"/>
            <a:ext cx="953770" cy="959485"/>
          </a:xfrm>
          <a:prstGeom prst="rect">
            <a:avLst/>
          </a:prstGeom>
        </p:spPr>
      </p:pic>
      <p:pic>
        <p:nvPicPr>
          <p:cNvPr id="8" name="Content Placeholder 4" descr="short-film-cinema-logo-clapperboard-clap-ab0c215f7fe4c9138bf9148a158b35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5696585"/>
            <a:ext cx="953770" cy="959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3165</Words>
  <Application>WPS Presentation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Adobe Fan Heiti Std B</vt:lpstr>
      <vt:lpstr>Century Gothic</vt:lpstr>
      <vt:lpstr>Microsoft YaHei</vt:lpstr>
      <vt:lpstr>Arial Unicode MS</vt:lpstr>
      <vt:lpstr>Calibri</vt:lpstr>
      <vt:lpstr>Wisp</vt:lpstr>
      <vt:lpstr>TMDB MOVIE ANALYSIS</vt:lpstr>
      <vt:lpstr>DATA PRE-PROCESSING</vt:lpstr>
      <vt:lpstr>DESCRIPTION OF DATASET</vt:lpstr>
      <vt:lpstr>DESCRIPTION OF METHOD USED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Task 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 MOVIE ANALYSIS</dc:title>
  <dc:creator>Deeksha R</dc:creator>
  <cp:lastModifiedBy>reach</cp:lastModifiedBy>
  <cp:revision>14</cp:revision>
  <dcterms:created xsi:type="dcterms:W3CDTF">2023-10-15T20:12:00Z</dcterms:created>
  <dcterms:modified xsi:type="dcterms:W3CDTF">2023-10-18T12:31:14Z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876BB40855FC4F3AB5949744A7735578_13</vt:lpwstr>
  </property>
  <property fmtid="{D5CDD505-2E9C-101B-9397-08002B2CF9AE}" pid="3" name="KSOProductBuildVer">
    <vt:lpwstr>1033-12.2.0.13266</vt:lpwstr>
  </property>
</Properties>
</file>